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68" r:id="rId5"/>
    <p:sldId id="258" r:id="rId6"/>
    <p:sldId id="257" r:id="rId7"/>
    <p:sldId id="269" r:id="rId8"/>
    <p:sldId id="259" r:id="rId9"/>
    <p:sldId id="261" r:id="rId10"/>
    <p:sldId id="262" r:id="rId11"/>
    <p:sldId id="264" r:id="rId12"/>
    <p:sldId id="263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B420AE-D8A4-41EC-8E68-368555322AE6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E5FD54-FBEF-408C-8A25-1AB9C0793D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hmi.cz/files/portal/docs/meteo/rad/data_jsradview.html" TargetMode="External"/><Relationship Id="rId2" Type="http://schemas.openxmlformats.org/officeDocument/2006/relationships/hyperlink" Target="http://metmladez.wz.cz/metdet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78166999-predpoved-pocasi/21441100041022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pocasi.astronomie.cz/meteo03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POČASÍ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Prezentace pro PIV2</a:t>
            </a:r>
          </a:p>
          <a:p>
            <a:r>
              <a:rPr lang="cs-CZ" dirty="0" smtClean="0"/>
              <a:t>Kateřina Mrázková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D:\Dokumenty\MUNI\Výuka\IVZ\jaro_2013\PD2\Počasí\Od_Darci\Tabulka_s_legend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90500"/>
            <a:ext cx="875347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D:\Dokumenty\MUNI\Výuka\IVZ\jaro_2013\PD2\Počasí\Od_Darci\Tabulka_bez_lege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90500"/>
            <a:ext cx="875347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D:\Dokumenty\MUNI\Výuka\IVZ\jaro_2013\PD2\Počasí\Od_Darci\Priloha_2_tabulka_vyplneny_vykaz_poc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71463"/>
            <a:ext cx="8753475" cy="631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http://metmladez.wz.cz/metdeti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portal.chmi.cz/files/portal/docs/meteo/rad/data_jsradview.html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Předpověď počasí na ČT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/1178166999-</a:t>
            </a:r>
            <a:r>
              <a:rPr lang="cs-CZ" dirty="0" err="1" smtClean="0">
                <a:hlinkClick r:id="rId2"/>
              </a:rPr>
              <a:t>predpoved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pocasi</a:t>
            </a:r>
            <a:r>
              <a:rPr lang="cs-CZ" dirty="0" smtClean="0">
                <a:hlinkClick r:id="rId2"/>
              </a:rPr>
              <a:t>/214411000410223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počasí?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Počasí vs. Podnebí</a:t>
            </a:r>
          </a:p>
          <a:p>
            <a:r>
              <a:rPr lang="cs-CZ" dirty="0" smtClean="0"/>
              <a:t>Meteorologie</a:t>
            </a:r>
          </a:p>
          <a:p>
            <a:r>
              <a:rPr lang="cs-CZ" dirty="0" smtClean="0"/>
              <a:t>Výsledek mnoha vlivů z nichž většina má původ v troposféře</a:t>
            </a:r>
          </a:p>
          <a:p>
            <a:r>
              <a:rPr lang="cs-CZ" dirty="0" smtClean="0"/>
              <a:t>Meteorologické prvky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členění atmosféry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G:\LIPKA\Otevrena_Zahrada\Pocasi_a_podnebi\vertikální členění atmosféry_POPISK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30815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Meteorologická budka</a:t>
            </a:r>
            <a:endParaRPr lang="cs-CZ" dirty="0"/>
          </a:p>
        </p:txBody>
      </p:sp>
      <p:pic>
        <p:nvPicPr>
          <p:cNvPr id="2050" name="Picture 2" descr="D:\Dokumenty\MUNI\Výuka\IVZ\jaro_2013\PD2\Počasí\budka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Tlakové útvary</a:t>
            </a:r>
            <a:endParaRPr lang="cs-CZ" dirty="0"/>
          </a:p>
        </p:txBody>
      </p:sp>
      <p:pic>
        <p:nvPicPr>
          <p:cNvPr id="1026" name="Picture 2" descr="D:\Dokumenty\MUNI\Výuka\IVZ\jaro_2013\PD2\Počasí\map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772816"/>
            <a:ext cx="5172075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4818" name="Picture 2" descr="G:\LIPKA\Otevrena_Zahrada\Pocasi_a_podnebi\mraky_popisk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893" y="1556792"/>
            <a:ext cx="6940467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Synoptická mapa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pocasi.astronomie.cz/meteo03.htm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http://www.wetterzentrale.de/pics/sem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4953877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 do portfolia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Sledování počasí ve vaší obci po dobu alespoň 14 dnů</a:t>
            </a:r>
          </a:p>
          <a:p>
            <a:r>
              <a:rPr lang="cs-CZ" dirty="0" smtClean="0"/>
              <a:t>Tvorba vlastní </a:t>
            </a:r>
            <a:r>
              <a:rPr lang="cs-CZ" dirty="0" err="1" smtClean="0"/>
              <a:t>meteostanice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Teploměr</a:t>
            </a:r>
          </a:p>
          <a:p>
            <a:pPr lvl="1"/>
            <a:r>
              <a:rPr lang="cs-CZ" dirty="0" smtClean="0"/>
              <a:t>Měření síly větru – tvorba anemometru nebo použití Beaufortovy stupnice</a:t>
            </a:r>
          </a:p>
          <a:p>
            <a:pPr lvl="1"/>
            <a:r>
              <a:rPr lang="cs-CZ" dirty="0" smtClean="0"/>
              <a:t>Srážkoměr</a:t>
            </a:r>
          </a:p>
          <a:p>
            <a:pPr lvl="1"/>
            <a:r>
              <a:rPr lang="cs-CZ" dirty="0" smtClean="0"/>
              <a:t>Barometr – nebo odečet například pomocí GPS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</TotalTime>
  <Words>93</Words>
  <Application>Microsoft Office PowerPoint</Application>
  <PresentationFormat>Předvádění na obrazovce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Medián</vt:lpstr>
      <vt:lpstr>POČASÍ</vt:lpstr>
      <vt:lpstr>Předpověď počasí na ČT</vt:lpstr>
      <vt:lpstr>Co je počasí?</vt:lpstr>
      <vt:lpstr>Vertikální členění atmosféry</vt:lpstr>
      <vt:lpstr>Meteorologická budka</vt:lpstr>
      <vt:lpstr>Tlakové útvary</vt:lpstr>
      <vt:lpstr>Mraky</vt:lpstr>
      <vt:lpstr>Synoptická mapa</vt:lpstr>
      <vt:lpstr>Materiály do portfolia</vt:lpstr>
      <vt:lpstr>Snímek 10</vt:lpstr>
      <vt:lpstr>Snímek 11</vt:lpstr>
      <vt:lpstr>Snímek 12</vt:lpstr>
      <vt:lpstr>Další zdroje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POČASÍ</dc:title>
  <dc:creator>Katka</dc:creator>
  <cp:lastModifiedBy>Katka</cp:lastModifiedBy>
  <cp:revision>2</cp:revision>
  <dcterms:created xsi:type="dcterms:W3CDTF">2014-02-25T06:28:48Z</dcterms:created>
  <dcterms:modified xsi:type="dcterms:W3CDTF">2014-02-25T07:16:02Z</dcterms:modified>
</cp:coreProperties>
</file>