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75" r:id="rId12"/>
    <p:sldId id="276" r:id="rId13"/>
    <p:sldId id="277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13. 5. 2016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49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13. 5. 2016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99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13. 5. 2016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79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13. 5. 2016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13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13. 5. 2016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4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13. 5. 2016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88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13. 5. 2016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88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13. 5. 2016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5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13. 5. 2016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16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13. 5. 2016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2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13. 5. 2016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29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AD249-1726-45DA-9234-237B9E5180D0}" type="datetimeFigureOut">
              <a:rPr lang="cs-CZ" smtClean="0"/>
              <a:t>13. 5. 2016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64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Úvod do hmotnostní spektrometrie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Zkráceno dle http://holcapek.upce.cz/teaching/01_Uvod.pdf</a:t>
            </a:r>
          </a:p>
          <a:p>
            <a:r>
              <a:rPr lang="cs-CZ" dirty="0" smtClean="0"/>
              <a:t>a</a:t>
            </a:r>
          </a:p>
          <a:p>
            <a:r>
              <a:rPr lang="cs-CZ" dirty="0" smtClean="0"/>
              <a:t>http://holcapek.upce.cz/teaching/Holcapek_EMSV_MS.pdf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84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26" y="0"/>
            <a:ext cx="9879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6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73" y="0"/>
            <a:ext cx="9924099" cy="68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2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25" y="0"/>
            <a:ext cx="990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2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89" y="0"/>
            <a:ext cx="9889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8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46" y="0"/>
            <a:ext cx="10078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6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30" y="0"/>
            <a:ext cx="9889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8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58" y="0"/>
            <a:ext cx="9891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13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55" y="-1223493"/>
            <a:ext cx="7057139" cy="489397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3825025"/>
            <a:ext cx="12192000" cy="303297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MALDI-TOF nastudovat z URL: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http://web2.mendelu.cz/af_239_nanotech/J_Met_Nano/0214/pdf/d-microbial_identification_by_maldi-tof_ms.pdf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324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21" y="0"/>
            <a:ext cx="9941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47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40" y="0"/>
            <a:ext cx="9797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0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7" y="0"/>
            <a:ext cx="9865217" cy="688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87" y="0"/>
            <a:ext cx="9898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41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28" y="0"/>
            <a:ext cx="9898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00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64" y="0"/>
            <a:ext cx="9868367" cy="68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30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44" y="0"/>
            <a:ext cx="9779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8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05" y="0"/>
            <a:ext cx="9804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80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42" y="0"/>
            <a:ext cx="9775401" cy="689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6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46" y="0"/>
            <a:ext cx="9861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5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94" y="0"/>
            <a:ext cx="9925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43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16" y="0"/>
            <a:ext cx="9865553" cy="68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41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41" y="0"/>
            <a:ext cx="9861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5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71" y="376619"/>
            <a:ext cx="8742857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12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61" y="0"/>
            <a:ext cx="9818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87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60" y="0"/>
            <a:ext cx="9861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58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5" y="809952"/>
            <a:ext cx="7523809" cy="5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7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108" y="0"/>
            <a:ext cx="5499279" cy="68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65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6184"/>
            <a:ext cx="10515600" cy="1325563"/>
          </a:xfrm>
        </p:spPr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1681"/>
            <a:ext cx="10515600" cy="4351338"/>
          </a:xfrm>
        </p:spPr>
        <p:txBody>
          <a:bodyPr/>
          <a:lstStyle/>
          <a:p>
            <a:r>
              <a:rPr lang="cs-CZ" dirty="0" smtClean="0"/>
              <a:t>změřit MALDI-TOF spektrum:</a:t>
            </a:r>
          </a:p>
          <a:p>
            <a:pPr lvl="1"/>
            <a:r>
              <a:rPr lang="cs-CZ" dirty="0" smtClean="0"/>
              <a:t>matrice</a:t>
            </a:r>
          </a:p>
          <a:p>
            <a:pPr lvl="1"/>
            <a:r>
              <a:rPr lang="cs-CZ" dirty="0" smtClean="0"/>
              <a:t>vzorku obsahujícího kofein (s matricí)</a:t>
            </a:r>
          </a:p>
          <a:p>
            <a:pPr lvl="1"/>
            <a:r>
              <a:rPr lang="cs-CZ" dirty="0" smtClean="0"/>
              <a:t>vzorku A slin bez kofeinu (s matricí)</a:t>
            </a:r>
          </a:p>
          <a:p>
            <a:pPr lvl="1"/>
            <a:r>
              <a:rPr lang="cs-CZ" dirty="0" smtClean="0"/>
              <a:t>vzorku B slin po konzumaci nápoje bez kofeinu (s matricí)</a:t>
            </a:r>
          </a:p>
          <a:p>
            <a:pPr lvl="1"/>
            <a:r>
              <a:rPr lang="cs-CZ" dirty="0" smtClean="0"/>
              <a:t>vzorku C slin po konzumaci nápoje s kofeinem (s matricí)</a:t>
            </a:r>
          </a:p>
          <a:p>
            <a:pPr lvl="1"/>
            <a:r>
              <a:rPr lang="cs-CZ" dirty="0" smtClean="0"/>
              <a:t>(vzorky B, C jsou vzorky slin po konzumaci nápoje, jeden z nápojů obsahoval kofein, druhý ne)</a:t>
            </a:r>
          </a:p>
          <a:p>
            <a:r>
              <a:rPr lang="cs-CZ" dirty="0" smtClean="0"/>
              <a:t>ověřit, že hlavní pík kofeinu není současně </a:t>
            </a:r>
            <a:r>
              <a:rPr lang="cs-CZ" dirty="0" err="1" smtClean="0"/>
              <a:t>píkem</a:t>
            </a:r>
            <a:r>
              <a:rPr lang="cs-CZ" dirty="0" smtClean="0"/>
              <a:t> matrice</a:t>
            </a:r>
          </a:p>
          <a:p>
            <a:r>
              <a:rPr lang="cs-CZ" dirty="0" smtClean="0"/>
              <a:t>určit, který ze vzorků B, C obsahoval kofein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01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54" y="0"/>
            <a:ext cx="9849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8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33" y="141668"/>
            <a:ext cx="9527673" cy="66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1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21" y="0"/>
            <a:ext cx="9806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3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165" y="0"/>
            <a:ext cx="9858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9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94" y="0"/>
            <a:ext cx="9879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7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89" y="0"/>
            <a:ext cx="9905052" cy="68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827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108</Words>
  <Application>Microsoft Office PowerPoint</Application>
  <PresentationFormat>Širokoúhlá obrazovka</PresentationFormat>
  <Paragraphs>17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Motiv Office</vt:lpstr>
      <vt:lpstr>Úvod do hmotnostní spektrometrie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Cídlová</dc:creator>
  <cp:lastModifiedBy>Cídlová</cp:lastModifiedBy>
  <cp:revision>24</cp:revision>
  <dcterms:created xsi:type="dcterms:W3CDTF">2016-05-13T10:53:33Z</dcterms:created>
  <dcterms:modified xsi:type="dcterms:W3CDTF">2016-05-13T12:30:01Z</dcterms:modified>
</cp:coreProperties>
</file>