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41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83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64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69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41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95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30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41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59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04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E8AB-E519-47C2-9A47-FFA0283F8CC1}" type="datetimeFigureOut">
              <a:rPr lang="cs-CZ" smtClean="0"/>
              <a:t>23. 2. 2016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42AAD-0D5C-46E0-8D06-C5EC5348BF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6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Souvětí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Na srovnaných spisech ležela podlouhlá fialová obálka, Raymond se znovu rozhlédl, ale nikdo si ho nevšímal.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Odmalička ho strašili, ale on dětským představám o strašidlech nevěřil a nebál se jich, dokonce i v dospělosti je žertem někdy opakoval, a tak se sám sobě vlastně posmíval.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878287" y="1825625"/>
            <a:ext cx="5689270" cy="44700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1H, 2H, ale 3H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1H,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2H a 3H,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dokonce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4H,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tak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27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Souvětí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Sousedé na něj sice pohlíželi rezervovaně, avšak brzy si získal mezi vesničany oblibu, neboť přispíval slušnými částkami na všechny lokální účely a nikdy neopomenul zúčastnit se místních </a:t>
            </a:r>
            <a:r>
              <a:rPr lang="cs-CZ" dirty="0" err="1"/>
              <a:t>sedánků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1H, </a:t>
            </a:r>
            <a:r>
              <a:rPr lang="cs-CZ" dirty="0" smtClean="0">
                <a:solidFill>
                  <a:srgbClr val="FF0000"/>
                </a:solidFill>
              </a:rPr>
              <a:t>avšak</a:t>
            </a:r>
            <a:r>
              <a:rPr lang="cs-CZ" dirty="0" smtClean="0"/>
              <a:t> 2H, neboť 3H a 4H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01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 hodinu odtud musíme odejít, jinak nestihneme vlak.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Buď jsem se spletl, nebo jsem četl úplně jiný text než vy.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1H, jinak 2H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(buď) 1H, nebo 2H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85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Strýc předstíral, že je zaměstnán a čte nějakou </a:t>
            </a:r>
            <a:r>
              <a:rPr lang="cs-CZ" dirty="0" smtClean="0"/>
              <a:t>knihu.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Jiná </a:t>
            </a:r>
            <a:r>
              <a:rPr lang="cs-CZ" dirty="0"/>
              <a:t>historka vypráví, že jedni lidé odjeli na dovolenou, a proto že nechali svoje psy a kočky u sousedů.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že 2V a že 3V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že 2V, a proto že 3V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6650182" y="2185060"/>
            <a:ext cx="771896" cy="605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 flipV="1">
            <a:off x="6697683" y="4465122"/>
            <a:ext cx="771896" cy="605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700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Historkám tohoto typu dodává na věrohodností fakt, že je složena z realistických témat, a navíc že v ní vystupují seriózní moderní instituce, jako zvěrolékař či policie.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Měl </a:t>
            </a:r>
            <a:r>
              <a:rPr lang="cs-CZ" dirty="0"/>
              <a:t>strach, že jeho otec onemocněl, nebo že dokonce umírá.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že 2V, a navíc že 3V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že 2V, a nebo že </a:t>
            </a:r>
            <a:r>
              <a:rPr lang="cs-CZ" sz="2400" dirty="0" smtClean="0"/>
              <a:t>(dokonce) </a:t>
            </a:r>
            <a:r>
              <a:rPr lang="cs-CZ" dirty="0" smtClean="0"/>
              <a:t>3V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6567055" y="2090057"/>
            <a:ext cx="843148" cy="878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 flipV="1">
            <a:off x="6721434" y="4631376"/>
            <a:ext cx="843148" cy="878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3386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184</Words>
  <Application>Microsoft Office PowerPoint</Application>
  <PresentationFormat>Širokoúhlá obrazovka</PresentationFormat>
  <Paragraphs>48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Souvětí</vt:lpstr>
      <vt:lpstr>Souvětí</vt:lpstr>
      <vt:lpstr>Souvětí</vt:lpstr>
      <vt:lpstr>Souvětí</vt:lpstr>
      <vt:lpstr>Souvětí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Souvětí</dc:title>
  <dc:creator>Admin-12</dc:creator>
  <cp:lastModifiedBy>Admin-12</cp:lastModifiedBy>
  <cp:revision>2</cp:revision>
  <dcterms:created xsi:type="dcterms:W3CDTF">2016-02-23T16:42:05Z</dcterms:created>
  <dcterms:modified xsi:type="dcterms:W3CDTF">2016-02-23T16:55:35Z</dcterms:modified>
</cp:coreProperties>
</file>