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2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50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3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9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2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1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72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99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7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5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756A-E624-46F9-A323-62FD73C38E8D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F92E-4A1F-49A7-8949-E95B26A1B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63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Proveďte rozbor následujících souvětí.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436914" y="3602037"/>
            <a:ext cx="9231086" cy="2395001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Rozlište věty hlavní a vedlejší.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Určete poměr mezi souřadně spojenými větami.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Zakreslete plošné schéma každého souvětí (druh vedlejších vět určíme později)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0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Souvětí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Půl roku jsou otevřeny brány uměle vytvořené zahrady, která se po skončení výstavy stává  veřejným parkem se spoustou různých okrasných a zábavních prvků, přírodních uměle vytvořených koutků, kde často najdou i nové uplatnění služby v cestovním ruchu. </a:t>
            </a:r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Majitelé pozemku si přáli, aby mezi okolní zástavbu a do krajiny jejich nový zděný dům dobře zapadl, a proto se obrátili na architekta, který má k místu osobní vztah.</a:t>
            </a: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2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Souvětí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Zatímco v údolí kolem Jizery vyrostly v devatenáctém století s příchodem železnice zděné domky s falešným </a:t>
            </a:r>
            <a:r>
              <a:rPr lang="cs-CZ" sz="3200" dirty="0" err="1"/>
              <a:t>hrázděním</a:t>
            </a:r>
            <a:r>
              <a:rPr lang="cs-CZ" sz="3200" dirty="0"/>
              <a:t>, roubením a dalšími „</a:t>
            </a:r>
            <a:r>
              <a:rPr lang="cs-CZ" sz="3200" dirty="0" err="1"/>
              <a:t>pseudo</a:t>
            </a:r>
            <a:r>
              <a:rPr lang="cs-CZ" sz="3200" dirty="0"/>
              <a:t>" prvky v historizujícím slohu, který do této krajiny nepatří, na okolních svazích zůstala díky chalupářům dodnes zachována původní podhorská zástavba. 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Na </a:t>
            </a:r>
            <a:r>
              <a:rPr lang="cs-CZ" sz="3200" dirty="0"/>
              <a:t>stole byla rozložena velká mapa, v kteréž bylo napícháno množství špendlíků s malinkými různobarevnými </a:t>
            </a:r>
            <a:r>
              <a:rPr lang="cs-CZ" sz="3200" dirty="0" err="1"/>
              <a:t>praporečky</a:t>
            </a:r>
            <a:r>
              <a:rPr lang="cs-CZ" sz="3200" dirty="0"/>
              <a:t>, jakých užívají stratégové a po nich tak mnozí diletující milovníci umění válečného, kteří si z dlouhé chvíle hrají na stratégy.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4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Souvětí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Venku byl takový klid a mír, slunce </a:t>
            </a:r>
            <a:r>
              <a:rPr lang="cs-CZ" sz="3200" dirty="0" err="1"/>
              <a:t>jenjen</a:t>
            </a:r>
            <a:r>
              <a:rPr lang="cs-CZ" sz="3200" dirty="0"/>
              <a:t> zapadnout, a Petřík si sedl na mez, díval se, jak beruška sedmitečná leze někam do úkrytu se vyspat, a poslouchal, jak skřivánek sype z výšky na zem večerní čarovné koření.</a:t>
            </a: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33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147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Proveďte rozbor následujících souvětí. </vt:lpstr>
      <vt:lpstr>Souvětí</vt:lpstr>
      <vt:lpstr>Souvětí</vt:lpstr>
      <vt:lpstr>Souvětí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Proveďte rozbor následujících souvětí. </dc:title>
  <dc:creator>Admin-12</dc:creator>
  <cp:lastModifiedBy>Admin-12</cp:lastModifiedBy>
  <cp:revision>2</cp:revision>
  <dcterms:created xsi:type="dcterms:W3CDTF">2016-02-22T17:21:22Z</dcterms:created>
  <dcterms:modified xsi:type="dcterms:W3CDTF">2016-02-22T17:37:13Z</dcterms:modified>
</cp:coreProperties>
</file>