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D7E5B9-FA6A-4162-8A9D-64D86A686340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kiwix.org/wikipedia_ru_all/A/html/%D0%90/%D0%BB/%D0%B5/%D0%BA/%D0%90%D0%BB%D0%B5%D0%BA%D1%81%D0%B0%D0%BD%D0%B4%D1%80%D0%B8%D0%BD%D1%81%D0%BA%D0%B8%D0%B9_%D1%82%D0%B5%D0%B0%D1%82%D1%80.html" TargetMode="External"/><Relationship Id="rId2" Type="http://schemas.openxmlformats.org/officeDocument/2006/relationships/hyperlink" Target="http://library.kiwix.org/wikipedia_ru_all/A/html/%D0%9C/%D0%B0/%D1%80/%D0%B8/%D0%9C%D0%B0%D1%80%D0%B8%D0%B8%D0%BD%D1%81%D0%BA%D0%B8%D0%B9_%D1%82%D0%B5%D0%B0%D1%82%D1%80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library.kiwix.org/wikipedia_ru_all/A/html/%D0%9C/%D0%B8/%D1%85/%D0%B0/%D0%9C%D0%B8%D1%85%D0%B0%D0%B9%D0%BB%D0%BE%D0%B2%D1%81%D0%BA%D0%B8%D0%B9_%D1%82%D0%B5%D0%B0%D1%82%D1%80.html" TargetMode="External"/><Relationship Id="rId4" Type="http://schemas.openxmlformats.org/officeDocument/2006/relationships/hyperlink" Target="http://library.kiwix.org/wikipedia_ru_all/A/html/%D0%91/%D0%BE/%D0%BB/%D1%8C/%D0%91%D0%BE%D0%BB%D1%8C%D1%88%D0%BE%D0%B9_%D1%82%D0%B5%D0%B0%D1%82%D1%80_%28%D0%A1%D0%B0%D0%BD%D0%BA%D1%82-%D0%9F%D0%B5%D1%82%D0%B5%D1%80%D0%B1%D1%83%D1%80%D0%B3%29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sensagent.com/%D0%A1%D0%BE%D0%BB%D0%B4%D0%B0%D1%82/ru-ru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30318" TargetMode="External"/><Relationship Id="rId2" Type="http://schemas.openxmlformats.org/officeDocument/2006/relationships/hyperlink" Target="http://dic.academic.ru/dic.nsf/ruwiki/30593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Театр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dirty="0" smtClean="0"/>
              <a:t>Истоки русского театра – это народное творчество, религиозные праздники и обряды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Школьный театр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Был образован при Славяно-греко-латинской академии</a:t>
            </a:r>
          </a:p>
          <a:p>
            <a:r>
              <a:rPr lang="ru-RU" dirty="0" smtClean="0"/>
              <a:t>Репертуар создавался преподавателями</a:t>
            </a:r>
          </a:p>
          <a:p>
            <a:r>
              <a:rPr lang="ru-RU" dirty="0" smtClean="0"/>
              <a:t>Актерами были учащиеся академии</a:t>
            </a:r>
          </a:p>
          <a:p>
            <a:r>
              <a:rPr lang="ru-RU" dirty="0" smtClean="0"/>
              <a:t>Основоположник Скольного театра на Руси – Симеон Полоцкий</a:t>
            </a:r>
          </a:p>
          <a:p>
            <a:r>
              <a:rPr lang="ru-RU" dirty="0" smtClean="0"/>
              <a:t>В пьесах использовались только церковные мотивы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Петре I Школьный театр носил политический характер, прославлял новые правительственные мероприятия</a:t>
            </a:r>
          </a:p>
          <a:p>
            <a:r>
              <a:rPr lang="ru-RU" dirty="0" smtClean="0"/>
              <a:t>Представления  показывались в учебных заведениях и на площадях во время праздников; между актами игрались интермедии — преимущественно комические сцены из народной жизни.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Крепостные театры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России частный дворянский театр с труппой из крепостных. Возникли в конце XVII в., получили распространение в конце XVIII — начале XIX вв., преимущественно в Москве и Подмосковье (театры Шереметевых, Юсуповых и др.). Имена многих крепостных актёров вошли в историю театра (П. И. Жемчугова, Т. В. Шлыкова-Гранатова и др.). Крепостные театры стали основой русской провинциальной сцены.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600" dirty="0" smtClean="0"/>
              <a:t>Труппа -постоянно действующая творческая группа актёров, певцов, музыкантов. В России слово «</a:t>
            </a:r>
            <a:r>
              <a:rPr lang="ru-RU" sz="1600" b="1" dirty="0" smtClean="0"/>
              <a:t>труппа</a:t>
            </a:r>
            <a:r>
              <a:rPr lang="ru-RU" sz="1600" dirty="0" smtClean="0"/>
              <a:t>» обычно обозначает творческий коллектив определённого театра или цирка.</a:t>
            </a:r>
          </a:p>
          <a:p>
            <a:r>
              <a:rPr lang="ru-RU" sz="1600" dirty="0" smtClean="0"/>
              <a:t>Впервые на сцене появляются женщины </a:t>
            </a:r>
          </a:p>
          <a:p>
            <a:endParaRPr lang="cs-CZ" sz="1600" dirty="0"/>
          </a:p>
        </p:txBody>
      </p:sp>
      <p:pic>
        <p:nvPicPr>
          <p:cNvPr id="5" name="Obrázek 4" descr="кр.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7" y="3102976"/>
            <a:ext cx="3794778" cy="30623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Императорские театры России</a:t>
            </a:r>
            <a:r>
              <a:rPr lang="ru-RU" sz="2400" dirty="0" smtClean="0"/>
              <a:t> — театры, существующие за казённый счет, находившиеся в ведении царского двора.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Ещё с 18 века в Москве работали иноземные театральные труппы, в основном французские и итальянские. Это были частные антрепризы. Помещения они строили свои или оборудовали частным образом какие-либо чужие </a:t>
            </a:r>
            <a:r>
              <a:rPr lang="ru-RU" dirty="0" smtClean="0"/>
              <a:t>постройки</a:t>
            </a:r>
            <a:endParaRPr lang="cs-CZ" dirty="0" smtClean="0"/>
          </a:p>
          <a:p>
            <a:r>
              <a:rPr lang="ru-RU" dirty="0" smtClean="0"/>
              <a:t>В </a:t>
            </a:r>
            <a:r>
              <a:rPr lang="cs-CZ" dirty="0" smtClean="0"/>
              <a:t>1702 </a:t>
            </a:r>
            <a:r>
              <a:rPr lang="ru-RU" dirty="0" smtClean="0"/>
              <a:t>году Петр Великий </a:t>
            </a:r>
            <a:r>
              <a:rPr lang="ru-RU" dirty="0" smtClean="0"/>
              <a:t>построил в Москве на </a:t>
            </a:r>
            <a:r>
              <a:rPr lang="ru-RU" dirty="0" smtClean="0"/>
              <a:t>Красной площади  </a:t>
            </a:r>
            <a:r>
              <a:rPr lang="ru-RU" dirty="0" smtClean="0"/>
              <a:t>первый в России публичный общедоступный театр, который просуществовал до </a:t>
            </a:r>
            <a:r>
              <a:rPr lang="ru-RU" dirty="0" smtClean="0"/>
              <a:t>1706 </a:t>
            </a:r>
            <a:r>
              <a:rPr lang="ru-RU" dirty="0" smtClean="0"/>
              <a:t>или </a:t>
            </a:r>
            <a:r>
              <a:rPr lang="ru-RU" dirty="0" smtClean="0"/>
              <a:t>1707 года </a:t>
            </a:r>
            <a:r>
              <a:rPr lang="ru-RU" dirty="0" smtClean="0"/>
              <a:t>и назывался «Комедиальная храмина». Для него было построено длинное одноэтажное здание. Зрительный зал вмещал до 400 человек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Императрица Елизавета Петровна </a:t>
            </a:r>
            <a:r>
              <a:rPr lang="ru-RU" dirty="0" smtClean="0"/>
              <a:t>стала родоначальником Императорских театров России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</a:t>
            </a:r>
            <a:r>
              <a:rPr lang="ru-RU" dirty="0" smtClean="0"/>
              <a:t>1742 года </a:t>
            </a:r>
            <a:r>
              <a:rPr lang="ru-RU" dirty="0" smtClean="0"/>
              <a:t>Императорские театры находятся в ведении Министерства императорского двора.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Высочайшим указом решено было определить помещение в Санкт-Петербурге для первого русского театра, который разместился в Головкинском </a:t>
            </a:r>
            <a:r>
              <a:rPr lang="ru-RU" dirty="0" smtClean="0"/>
              <a:t>доме на Васильевском острове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1752 году в </a:t>
            </a:r>
            <a:r>
              <a:rPr lang="ru-RU" dirty="0" smtClean="0"/>
              <a:t>Петербург была вызвана </a:t>
            </a:r>
            <a:r>
              <a:rPr lang="ru-RU" dirty="0" smtClean="0"/>
              <a:t>ярославская  </a:t>
            </a:r>
            <a:r>
              <a:rPr lang="ru-RU" dirty="0" smtClean="0"/>
              <a:t>труппа во главе с </a:t>
            </a:r>
            <a:r>
              <a:rPr lang="ru-RU" dirty="0" smtClean="0"/>
              <a:t> Федором Волковым.</a:t>
            </a:r>
          </a:p>
          <a:p>
            <a:r>
              <a:rPr lang="ru-RU" dirty="0" smtClean="0"/>
              <a:t>А 30 августа 1756 года был </a:t>
            </a:r>
            <a:r>
              <a:rPr lang="ru-RU" dirty="0" smtClean="0"/>
              <a:t>подписан указ об учреждении Русского </a:t>
            </a:r>
            <a:r>
              <a:rPr lang="ru-RU" dirty="0" smtClean="0"/>
              <a:t>театра</a:t>
            </a:r>
          </a:p>
          <a:p>
            <a:r>
              <a:rPr lang="ru-RU" dirty="0" smtClean="0"/>
              <a:t>Во второй половине 19 в</a:t>
            </a:r>
            <a:r>
              <a:rPr lang="ru-RU" dirty="0" smtClean="0"/>
              <a:t>. </a:t>
            </a:r>
            <a:r>
              <a:rPr lang="ru-RU" dirty="0" smtClean="0"/>
              <a:t>с</a:t>
            </a:r>
            <a:r>
              <a:rPr lang="ru-RU" dirty="0" smtClean="0"/>
              <a:t>уществовали в Петербурге: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Мариинский театр</a:t>
            </a:r>
            <a:r>
              <a:rPr lang="ru-RU" dirty="0" smtClean="0"/>
              <a:t> — императорский театр русской оперы и балета;</a:t>
            </a:r>
          </a:p>
          <a:p>
            <a:r>
              <a:rPr lang="ru-RU" dirty="0" smtClean="0">
                <a:hlinkClick r:id="rId3"/>
              </a:rPr>
              <a:t>Александринский театр</a:t>
            </a:r>
            <a:r>
              <a:rPr lang="ru-RU" dirty="0" smtClean="0"/>
              <a:t> — императорский театр русской драмы;</a:t>
            </a:r>
          </a:p>
          <a:p>
            <a:r>
              <a:rPr lang="ru-RU" dirty="0" smtClean="0">
                <a:hlinkClick r:id="rId4"/>
              </a:rPr>
              <a:t>Большой Каменный театр</a:t>
            </a:r>
            <a:r>
              <a:rPr lang="ru-RU" dirty="0" smtClean="0"/>
              <a:t> — императорский театр Итальянской оперы;</a:t>
            </a:r>
          </a:p>
          <a:p>
            <a:r>
              <a:rPr lang="ru-RU" dirty="0" smtClean="0">
                <a:hlinkClick r:id="rId5"/>
              </a:rPr>
              <a:t>Михайловский театр</a:t>
            </a:r>
            <a:r>
              <a:rPr lang="ru-RU" dirty="0" smtClean="0"/>
              <a:t> — императорский театр французской музыкально-драматической труппы.</a:t>
            </a:r>
          </a:p>
          <a:p>
            <a:r>
              <a:rPr lang="ru-RU" dirty="0" smtClean="0"/>
              <a:t>Малый театр в СПб. открыт 7 ноября 1879 г. </a:t>
            </a:r>
            <a:r>
              <a:rPr lang="ru-RU" dirty="0" smtClean="0"/>
              <a:t>Сначала </a:t>
            </a:r>
            <a:r>
              <a:rPr lang="ru-RU" dirty="0" smtClean="0"/>
              <a:t>арендовался дирекцией Императорских театров для драматических спектаклей, затем в нём намного лет приютилась французская, позже — русская оперетта.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Любительские театры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Первыми любительскими театрами в нашей стране можно назвать театры крепостные и домашние, которые были крайне распространены в конце 17 – 19 веках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Настоящий расцвет любительских театров начался с приходом советской власти. Спектакли ставились в школах, интернатах, на заводах. К 1960-м годам своя любительская труппа была при каждом Доме культуры, не говоря уже об образовательных учреждениях и рабочих коллективах.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hlinkClick r:id="rId2" tooltip="Солдат"/>
              </a:rPr>
              <a:t>Солдатские</a:t>
            </a:r>
            <a:r>
              <a:rPr lang="ru-RU" dirty="0" smtClean="0"/>
              <a:t> </a:t>
            </a:r>
            <a:r>
              <a:rPr lang="ru-RU" dirty="0" smtClean="0"/>
              <a:t>театры существовали в крупных </a:t>
            </a:r>
            <a:r>
              <a:rPr lang="ru-RU" dirty="0" smtClean="0"/>
              <a:t>гарнизонах. </a:t>
            </a:r>
            <a:r>
              <a:rPr lang="ru-RU" dirty="0" smtClean="0"/>
              <a:t>Появились в </a:t>
            </a:r>
            <a:r>
              <a:rPr lang="ru-RU" dirty="0" smtClean="0"/>
              <a:t>18 в. </a:t>
            </a:r>
            <a:r>
              <a:rPr lang="ru-RU" dirty="0" smtClean="0"/>
              <a:t>В XVIII веке спектакли ставились для офицеров, по указанию начальства.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19 в. </a:t>
            </a:r>
            <a:r>
              <a:rPr lang="ru-RU" dirty="0" smtClean="0"/>
              <a:t>пьесы ставятся «для собственного удовольствия и для увеселения простого народа». Спектакли солдатских театров посещали нижние воинские чины, </a:t>
            </a:r>
            <a:r>
              <a:rPr lang="ru-RU" dirty="0" smtClean="0"/>
              <a:t>мещане, </a:t>
            </a:r>
            <a:r>
              <a:rPr lang="ru-RU" dirty="0" smtClean="0"/>
              <a:t>небогатые купцы, </a:t>
            </a:r>
            <a:r>
              <a:rPr lang="ru-RU" dirty="0" smtClean="0"/>
              <a:t>разночинцы, крестьяне.</a:t>
            </a:r>
            <a:endParaRPr lang="ru-RU" dirty="0" smtClean="0"/>
          </a:p>
          <a:p>
            <a:r>
              <a:rPr lang="ru-RU" dirty="0" smtClean="0"/>
              <a:t>Репертуар традиционный, народный. Как правило, ставились три — четыре пьесы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Театр конца 19 – начала 20 века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Два великих события в театральной жизни знаменуют собой конец 19 века – рождение драматургии Антона Павловича Чехова и создание Художественного </a:t>
            </a:r>
            <a:r>
              <a:rPr lang="ru-RU" dirty="0" smtClean="0"/>
              <a:t>театра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1895 году Чеховым была написана большая пьеса «Чайка». Однако спектакль, поставленный по этой пьесе Александрийским театром провалился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Станиславский </a:t>
            </a:r>
            <a:r>
              <a:rPr lang="ru-RU" dirty="0" smtClean="0"/>
              <a:t>и Немирович-Данченко в Московском художественном театре (МХТ) стали основателями психологического театра.</a:t>
            </a:r>
            <a:endParaRPr lang="ru-RU" dirty="0" smtClean="0"/>
          </a:p>
          <a:p>
            <a:r>
              <a:rPr lang="ru-RU" dirty="0" smtClean="0"/>
              <a:t>В декабре </a:t>
            </a:r>
            <a:r>
              <a:rPr lang="ru-RU" dirty="0" smtClean="0"/>
              <a:t>1898 г. состоялась </a:t>
            </a:r>
            <a:r>
              <a:rPr lang="ru-RU" dirty="0" smtClean="0"/>
              <a:t>премьера «Чайки», которая с тех пор является эмблемой театра.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Станиславский создает свою систему психологического реализма, направленную на воспроизведение «жизни человеческого духа». А Немирович-Данченко разрабатывает учение о «втором плане» когда за высказанным угадывается многое невысказанное. </a:t>
            </a:r>
          </a:p>
          <a:p>
            <a:r>
              <a:rPr lang="ru-RU" dirty="0" smtClean="0"/>
              <a:t>Эстетикой </a:t>
            </a:r>
            <a:r>
              <a:rPr lang="ru-RU" dirty="0" smtClean="0"/>
              <a:t>Мейерхольда стала разработка театральных форм, в частности, сценического движения. </a:t>
            </a:r>
            <a:endParaRPr lang="cs-CZ" dirty="0" smtClean="0"/>
          </a:p>
          <a:p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 smtClean="0"/>
              <a:t>революции 1917 г. Все театры были объявлены государственной </a:t>
            </a:r>
            <a:r>
              <a:rPr lang="ru-RU" dirty="0" smtClean="0"/>
              <a:t>собственностью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Московский художественный театр (эмблема театра и основатели театра – К. Станиславский и В. Немирович- Данченко)</a:t>
            </a:r>
            <a:endParaRPr lang="cs-CZ" sz="2400" dirty="0"/>
          </a:p>
        </p:txBody>
      </p:sp>
      <p:pic>
        <p:nvPicPr>
          <p:cNvPr id="5" name="Zástupný symbol pro obsah 4" descr="мх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456384" cy="3528392"/>
          </a:xfrm>
        </p:spPr>
      </p:pic>
      <p:pic>
        <p:nvPicPr>
          <p:cNvPr id="6" name="Zástupný symbol pro obsah 5" descr="станиславакий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1916832"/>
            <a:ext cx="4118049" cy="33843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Московский художественный театр (МХТ)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1902 году на средства </a:t>
            </a:r>
            <a:r>
              <a:rPr lang="ru-RU" dirty="0" smtClean="0"/>
              <a:t> </a:t>
            </a:r>
            <a:r>
              <a:rPr lang="ru-RU" dirty="0" smtClean="0"/>
              <a:t>российского мецената С. </a:t>
            </a:r>
            <a:r>
              <a:rPr lang="ru-RU" dirty="0" smtClean="0"/>
              <a:t> </a:t>
            </a:r>
            <a:r>
              <a:rPr lang="ru-RU" dirty="0" smtClean="0"/>
              <a:t>Морозова было выстроено известное в Москве здание Художественного театра. Станиславский признал, что «главным начинателем и создателем общественно-политической жизни» их театра был Максим Горький. В спектаклях его пьес «Трое», «Мещане», «На дне» была показана тяжелая доля рабочих и «низов общества», их права, призыв к революционной перестройке. Спектакли проходили при переполненных залах.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1987 году </a:t>
            </a:r>
            <a:r>
              <a:rPr lang="ru-RU" dirty="0" smtClean="0"/>
              <a:t>разделился на два театра:</a:t>
            </a:r>
          </a:p>
          <a:p>
            <a:r>
              <a:rPr lang="ru-RU" dirty="0" smtClean="0">
                <a:hlinkClick r:id="rId2"/>
              </a:rPr>
              <a:t>Московский Художественный академический театр им. М. Горького</a:t>
            </a:r>
            <a:r>
              <a:rPr lang="ru-RU" dirty="0" smtClean="0"/>
              <a:t>,</a:t>
            </a:r>
          </a:p>
          <a:p>
            <a:r>
              <a:rPr lang="ru-RU" dirty="0" smtClean="0">
                <a:hlinkClick r:id="rId3"/>
              </a:rPr>
              <a:t>Московский художественный театр им. А. П. Чехова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Художественный руководитель театра – Олег Табаков взял </a:t>
            </a:r>
            <a:r>
              <a:rPr lang="ru-RU" dirty="0" smtClean="0"/>
              <a:t>курс на обновление репертуара (ставки сделаны как на классические произведения русской и мировой драматургии — </a:t>
            </a:r>
            <a:r>
              <a:rPr lang="ru-RU" dirty="0" smtClean="0"/>
              <a:t>«Белая гвардия», «Гамлет», «Вишневый сад», «Король Лир», «Женитьба</a:t>
            </a:r>
            <a:r>
              <a:rPr lang="ru-RU" dirty="0" smtClean="0"/>
              <a:t>»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Большой театр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Изначально казенный театр, составлявший вместе с Малым единую московскую труппу </a:t>
            </a:r>
            <a:r>
              <a:rPr lang="ru-RU" dirty="0" smtClean="0"/>
              <a:t>императорских театров</a:t>
            </a:r>
          </a:p>
          <a:p>
            <a:r>
              <a:rPr lang="ru-RU" dirty="0" smtClean="0"/>
              <a:t>Историю театра принято вести с марта </a:t>
            </a:r>
            <a:r>
              <a:rPr lang="ru-RU" dirty="0" smtClean="0"/>
              <a:t>1776 года</a:t>
            </a:r>
          </a:p>
          <a:p>
            <a:r>
              <a:rPr lang="ru-RU" dirty="0" smtClean="0"/>
              <a:t>Под </a:t>
            </a:r>
            <a:r>
              <a:rPr lang="ru-RU" dirty="0" smtClean="0"/>
              <a:t>руководством Медокса по проекту архитектора Христиана Розберга в 1776—1789 годах был построен Большой Петровский </a:t>
            </a:r>
            <a:r>
              <a:rPr lang="ru-RU" dirty="0" smtClean="0"/>
              <a:t>театр (получил </a:t>
            </a:r>
            <a:r>
              <a:rPr lang="ru-RU" dirty="0" smtClean="0"/>
              <a:t>название по улице </a:t>
            </a:r>
            <a:r>
              <a:rPr lang="ru-RU" dirty="0" smtClean="0"/>
              <a:t>Петровке, </a:t>
            </a:r>
            <a:r>
              <a:rPr lang="ru-RU" dirty="0" smtClean="0"/>
              <a:t>в начале которой он </a:t>
            </a:r>
            <a:r>
              <a:rPr lang="ru-RU" dirty="0" smtClean="0"/>
              <a:t>стоял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 первые 14 лет владения театром Медоксом в Петровском театре было поставлено 425 оперных и балетных спектаклей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1794 </a:t>
            </a:r>
            <a:r>
              <a:rPr lang="ru-RU" dirty="0" smtClean="0"/>
              <a:t>Медокс из-за финансовых трудностей вынужден был передать театр в казну; театр </a:t>
            </a:r>
            <a:r>
              <a:rPr lang="ru-RU" dirty="0" smtClean="0"/>
              <a:t>стал императорским</a:t>
            </a:r>
          </a:p>
          <a:p>
            <a:r>
              <a:rPr lang="ru-RU" dirty="0" smtClean="0"/>
              <a:t>Архитектор Бове-автор проекта  театра 1825 г, затем был перестроен по проекту А. Кавоса (после пожара 1853 г)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Большой театр</a:t>
            </a:r>
            <a:endParaRPr lang="cs-CZ" dirty="0"/>
          </a:p>
        </p:txBody>
      </p:sp>
      <p:pic>
        <p:nvPicPr>
          <p:cNvPr id="4" name="Zástupný symbol pro obsah 3" descr="большой теат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02720" y="1600200"/>
            <a:ext cx="6976559" cy="48736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Большой театр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 2005 по 2011 год театр был закрыт на реконструкцию (её стоимость </a:t>
            </a:r>
            <a:r>
              <a:rPr lang="ru-RU" dirty="0" smtClean="0"/>
              <a:t>за это время выросла </a:t>
            </a:r>
            <a:r>
              <a:rPr lang="ru-RU" dirty="0" smtClean="0"/>
              <a:t>в 16 </a:t>
            </a:r>
            <a:r>
              <a:rPr lang="ru-RU" dirty="0" smtClean="0"/>
              <a:t>раз)</a:t>
            </a:r>
          </a:p>
          <a:p>
            <a:r>
              <a:rPr lang="ru-RU" dirty="0" smtClean="0"/>
              <a:t>реконструкция Большого театра обошлась в 35,4 млрд рублей, вместо запланированных 37 </a:t>
            </a:r>
            <a:r>
              <a:rPr lang="ru-RU" dirty="0" smtClean="0"/>
              <a:t>млрд.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Осенью 2011 года разразился скандал из-за спекулянтов, перепродающих билеты по многократно завышенным ценам, в результате чего Большой театр ввёл продажу билетов по </a:t>
            </a:r>
            <a:r>
              <a:rPr lang="ru-RU" dirty="0" smtClean="0"/>
              <a:t>паспортам</a:t>
            </a:r>
          </a:p>
          <a:p>
            <a:r>
              <a:rPr lang="ru-RU" dirty="0" smtClean="0"/>
              <a:t>Театр включает в себя балетную и оперную труппы, всего более 900 артистов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Скоморохи – первые профессиональные артисты на Руси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Скоморох - русский средневековый странствующий актер, бывший одновременно певцом, плясуном, музыкантом, акробатом и т.д. и автором большинства исполнявшихся им драматических сценок.</a:t>
            </a:r>
            <a:endParaRPr lang="cs-CZ" dirty="0"/>
          </a:p>
        </p:txBody>
      </p:sp>
      <p:pic>
        <p:nvPicPr>
          <p:cNvPr id="5" name="Zástupný symbol pro obsah 4" descr="ском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82959" y="1600200"/>
            <a:ext cx="3432432" cy="4572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Театры Санкт-Петербурга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Берет начало от основанного в 1783 г. Большого Каменного театра</a:t>
            </a:r>
          </a:p>
          <a:p>
            <a:r>
              <a:rPr lang="ru-RU" dirty="0" smtClean="0"/>
              <a:t>В 1859 году сгорел расположенный напротив Большого театра Театр-цирк. На его месте архитектор Альберто Кавос построил новый театр, который был назван Мариинским в честь супруги Александра II императрицы </a:t>
            </a:r>
            <a:r>
              <a:rPr lang="ru-RU" dirty="0" smtClean="0"/>
              <a:t>Марии Александровны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Первый театральный сезон в новом здании открылся 2 октября 1860 года «Жизнью за царя» Глинки. В 1886 году старое здание театра было перестроено под консерваторию, а репертуар полностью перенесен на сцену Мариинского театра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Директор и художественный руководитель театра Валерий Гергиев 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Александринский театр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Александринский театр является старейшим национальным театром России. Он был учрежден </a:t>
            </a:r>
            <a:r>
              <a:rPr lang="ru-RU" dirty="0" smtClean="0"/>
              <a:t>императрицей </a:t>
            </a:r>
            <a:r>
              <a:rPr lang="ru-RU" dirty="0" smtClean="0"/>
              <a:t>Елизаветой 30 августа 1756 года в день Святого Александра </a:t>
            </a:r>
            <a:r>
              <a:rPr lang="ru-RU" dirty="0" smtClean="0"/>
              <a:t>Невского</a:t>
            </a:r>
          </a:p>
          <a:p>
            <a:r>
              <a:rPr lang="ru-RU" dirty="0" smtClean="0"/>
              <a:t>В 18, 19 и начале 20 веков он являлся главным императорским </a:t>
            </a:r>
            <a:r>
              <a:rPr lang="ru-RU" dirty="0" smtClean="0"/>
              <a:t>театром</a:t>
            </a:r>
          </a:p>
          <a:p>
            <a:r>
              <a:rPr lang="ru-RU" dirty="0" smtClean="0"/>
              <a:t>С 1832 года Российский государственный театр драмы получил великолепное здание в центре Невского проспекта в Санкт-Петербурге, построенное по проекту великого архитектора Карла России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Именно здесь, в Александринском театре состоялись премьеры практически всех произведений русской драматургической классики от «Горя от ума» А. С. Грибоедова до пьес А. Н. Островского и А. П. Чехова. </a:t>
            </a:r>
            <a:endParaRPr lang="ru-RU" dirty="0" smtClean="0"/>
          </a:p>
          <a:p>
            <a:r>
              <a:rPr lang="ru-RU" dirty="0" smtClean="0"/>
              <a:t>В театре работали великие театральные режиссёры Вс.Мейерхольд, Г.Товстоногов, </a:t>
            </a:r>
            <a:r>
              <a:rPr lang="ru-RU" dirty="0" smtClean="0"/>
              <a:t>Н.Акимов.</a:t>
            </a:r>
          </a:p>
          <a:p>
            <a:r>
              <a:rPr lang="ru-RU" dirty="0" smtClean="0"/>
              <a:t>С театром сотрудничали великие художники А.Бенуа, </a:t>
            </a:r>
            <a:r>
              <a:rPr lang="ru-RU" dirty="0" smtClean="0"/>
              <a:t>К.Коровин и др.</a:t>
            </a:r>
          </a:p>
          <a:p>
            <a:r>
              <a:rPr lang="ru-RU" dirty="0" smtClean="0"/>
              <a:t>выдающиеся композиторы А.Глазунов, Д.Шостакович, Р.Щедрин.</a:t>
            </a:r>
            <a:br>
              <a:rPr lang="ru-RU" dirty="0" smtClean="0"/>
            </a:br>
            <a:r>
              <a:rPr lang="ru-RU" dirty="0" smtClean="0"/>
              <a:t>Академик Д.С.Лихачёв неоднократно говорил и писал о том, что Александринский театр «является поистине национальным достоянием России».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Народный театр - скоморохи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 smtClean="0"/>
              <a:t>Скоморохи известны с 11 столетия.</a:t>
            </a:r>
          </a:p>
          <a:p>
            <a:pPr algn="just"/>
            <a:r>
              <a:rPr lang="ru-RU" sz="1400" dirty="0" smtClean="0"/>
              <a:t>Это музыканты, певцы, актеры, танцоры,шутники, дрессировщики диких животных (чаще всего медведей)</a:t>
            </a:r>
          </a:p>
          <a:p>
            <a:pPr algn="just"/>
            <a:r>
              <a:rPr lang="ru-RU" sz="1400" dirty="0" smtClean="0"/>
              <a:t>Часто преследовались церковью, т.к. Носили маски и играли на музыкальных инструментах , (жалейке, бубнах, гуслях и т.д.), сквернословили</a:t>
            </a:r>
          </a:p>
          <a:p>
            <a:pPr algn="just"/>
            <a:r>
              <a:rPr lang="ru-RU" sz="1400" dirty="0" smtClean="0"/>
              <a:t>Бродячие скоморохи всегда оставались популярными в народной среде. В своих странствиях от селения к селению они чаще всего собирались в группы (</a:t>
            </a:r>
            <a:r>
              <a:rPr lang="ru-RU" sz="1400" i="1" dirty="0" smtClean="0"/>
              <a:t>ватаги</a:t>
            </a:r>
            <a:r>
              <a:rPr lang="ru-RU" sz="1400" dirty="0" smtClean="0"/>
              <a:t>), которые насчитывали иногда до 100 человек. Это были мужчины, одетые в короткие кафтаны. Репертуар бродячих скоморохов составляли шуточные песни, драматические сценки, а также специальные сатирические представления</a:t>
            </a:r>
            <a:endParaRPr lang="cs-CZ" sz="1400" dirty="0"/>
          </a:p>
        </p:txBody>
      </p:sp>
      <p:pic>
        <p:nvPicPr>
          <p:cNvPr id="5" name="Zástupný symbol pro obsah 4" descr="ском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394585"/>
            <a:ext cx="3657600" cy="29832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театр – Б а л а г а 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Балаган - временная постройка для народных увеселительных, ярмарочных зрелищ (театральных представлений, райков, «комнат смеха», выставок «уродов», передвижных зверинцев, торговых палаток и т.п. Балаганы строили скоморохи, в них они жили и показывали свои представления.</a:t>
            </a:r>
          </a:p>
          <a:p>
            <a:r>
              <a:rPr lang="ru-RU" dirty="0" smtClean="0"/>
              <a:t>Скоморошить – балагурить, петь, плясать, разыгрывать сценки, смешить.</a:t>
            </a:r>
            <a:endParaRPr lang="cs-CZ" dirty="0"/>
          </a:p>
        </p:txBody>
      </p:sp>
      <p:pic>
        <p:nvPicPr>
          <p:cNvPr id="5" name="Zástupný symbol pro obsah 4" descr="балаг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9425" y="2681287"/>
            <a:ext cx="3619500" cy="2409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Медвежья потеха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Представления с медведем устраивались на ярмарках, в балаганах.</a:t>
            </a:r>
          </a:p>
          <a:p>
            <a:r>
              <a:rPr lang="ru-RU" dirty="0" smtClean="0"/>
              <a:t>Термин Медвежья потеха означает царскую забаву, проходящую по определенному сценарию</a:t>
            </a:r>
          </a:p>
          <a:p>
            <a:r>
              <a:rPr lang="ru-RU" dirty="0" smtClean="0"/>
              <a:t>Медвежья потеха состояла из трёх частей: травли, боя и комедии, в которую входили медвежьи представления с " поводчиками" и неизменной спутницей Топтыгина "козой" - ряженым скоморохом. Чаше всего потеха начиналась комедией или драмой - травлей и заканчивалась трагедией - боем. </a:t>
            </a:r>
            <a:endParaRPr lang="cs-CZ" dirty="0"/>
          </a:p>
        </p:txBody>
      </p:sp>
      <p:pic>
        <p:nvPicPr>
          <p:cNvPr id="5" name="Zástupný symbol pro obsah 4" descr="медв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346007"/>
            <a:ext cx="3657600" cy="308038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Кукольный театр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Кукольный театр был известен еще в Киевской Руси, как свидетельствует одна из фресок Софийского собора, на которой изображен кукольник, поднимающий занавес.</a:t>
            </a:r>
          </a:p>
          <a:p>
            <a:r>
              <a:rPr lang="ru-RU" dirty="0" smtClean="0"/>
              <a:t>Наиболее любимым и старым видом русского кукольного театра был «Петрушка» — разновидность театра кукол на пальцах.</a:t>
            </a:r>
            <a:endParaRPr lang="cs-CZ" dirty="0"/>
          </a:p>
        </p:txBody>
      </p:sp>
      <p:pic>
        <p:nvPicPr>
          <p:cNvPr id="5" name="Zástupný symbol pro obsah 4" descr="petrushka_podgotovka_-0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667000"/>
            <a:ext cx="3657600" cy="2438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Русский кукольный театр - Раек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Раёк – ящик с передвижными картинками, показ которых на ярмарках осуществлялся через многогранные увеличительные стёкла и сопровождался особыми пояснениями (</a:t>
            </a:r>
            <a:r>
              <a:rPr lang="ru-RU" i="1" dirty="0" smtClean="0"/>
              <a:t>в Российском государстве XVIII - XIX вв.</a:t>
            </a:r>
            <a:r>
              <a:rPr lang="ru-RU" dirty="0" smtClean="0"/>
              <a:t>).</a:t>
            </a:r>
          </a:p>
          <a:p>
            <a:endParaRPr lang="cs-CZ" dirty="0"/>
          </a:p>
        </p:txBody>
      </p:sp>
      <p:pic>
        <p:nvPicPr>
          <p:cNvPr id="5" name="Zástupný symbol pro obsah 4" descr="раек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100072"/>
            <a:ext cx="3657600" cy="35722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Русский народный театр - Вертеп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старый театр вертепы, по-видимому, проникли из Польши, не ранее конца XVI столетия. </a:t>
            </a:r>
          </a:p>
          <a:p>
            <a:r>
              <a:rPr lang="ru-RU" dirty="0" smtClean="0"/>
              <a:t>Вертеп - небольшой деревянный ящик или домик в два яруса: в верхнем представляется серьезная часть "действия" (духовная), а в нижнем — интермедия.</a:t>
            </a:r>
          </a:p>
          <a:p>
            <a:r>
              <a:rPr lang="ru-RU" dirty="0" smtClean="0"/>
              <a:t>Это представления, имеющие целью изобразить Рождество Христово и связанные с ним события.</a:t>
            </a:r>
            <a:endParaRPr lang="cs-CZ" dirty="0"/>
          </a:p>
        </p:txBody>
      </p:sp>
      <p:pic>
        <p:nvPicPr>
          <p:cNvPr id="5" name="Zástupný symbol pro obsah 4" descr="вертеп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2736304" cy="36724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Придворный театр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разновидность театра, театр при царском дворе. Возникновение придворного театра в России было связано с процессом европеизации русской культуры. Этот театр появился в Москве при царе Алексее Михайловиче (17 век).</a:t>
            </a:r>
          </a:p>
          <a:p>
            <a:r>
              <a:rPr lang="ru-RU" dirty="0" smtClean="0"/>
              <a:t>Первое представление очень понравилось царю, он смотрел его 10 часов подряд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Первый придворный театр существовал с 1672 по 1676 г.</a:t>
            </a:r>
          </a:p>
          <a:p>
            <a:r>
              <a:rPr lang="ru-RU" dirty="0" smtClean="0"/>
              <a:t>Не имел своего помещения, декорации, костюмы и др. переносились с места на место</a:t>
            </a:r>
          </a:p>
          <a:p>
            <a:r>
              <a:rPr lang="ru-RU" dirty="0" smtClean="0"/>
              <a:t>Спектакли были пышными, сопровождались танцами и игрой на музыкальных инструментах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</TotalTime>
  <Words>1606</Words>
  <Application>Microsoft Office PowerPoint</Application>
  <PresentationFormat>Předvádění na obrazovce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Arkýř</vt:lpstr>
      <vt:lpstr>Театр</vt:lpstr>
      <vt:lpstr>Скоморохи – первые профессиональные артисты на Руси</vt:lpstr>
      <vt:lpstr>Народный театр - скоморохи</vt:lpstr>
      <vt:lpstr>Народный театр – Б а л а г а н</vt:lpstr>
      <vt:lpstr>Медвежья потеха</vt:lpstr>
      <vt:lpstr>Кукольный театр </vt:lpstr>
      <vt:lpstr>Русский кукольный театр - Раек</vt:lpstr>
      <vt:lpstr>Русский народный театр - Вертеп</vt:lpstr>
      <vt:lpstr>Придворный театр </vt:lpstr>
      <vt:lpstr>Школьный театр</vt:lpstr>
      <vt:lpstr>Крепостные театры</vt:lpstr>
      <vt:lpstr>Императорские театры России — театры, существующие за казённый счет, находившиеся в ведении царского двора.</vt:lpstr>
      <vt:lpstr>Любительские театры</vt:lpstr>
      <vt:lpstr>Театр конца 19 – начала 20 века</vt:lpstr>
      <vt:lpstr>Московский художественный театр (эмблема театра и основатели театра – К. Станиславский и В. Немирович- Данченко)</vt:lpstr>
      <vt:lpstr>Московский художественный театр (МХТ)</vt:lpstr>
      <vt:lpstr>Большой театр</vt:lpstr>
      <vt:lpstr>Большой театр</vt:lpstr>
      <vt:lpstr>Большой театр</vt:lpstr>
      <vt:lpstr>Театры Санкт-Петербурга</vt:lpstr>
      <vt:lpstr>Александринский театр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</dc:title>
  <dc:creator>Naumova</dc:creator>
  <cp:lastModifiedBy>Naumova</cp:lastModifiedBy>
  <cp:revision>19</cp:revision>
  <dcterms:created xsi:type="dcterms:W3CDTF">2015-04-15T09:27:10Z</dcterms:created>
  <dcterms:modified xsi:type="dcterms:W3CDTF">2015-04-22T10:56:09Z</dcterms:modified>
</cp:coreProperties>
</file>