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70" r:id="rId5"/>
    <p:sldId id="263" r:id="rId6"/>
    <p:sldId id="269" r:id="rId7"/>
    <p:sldId id="257" r:id="rId8"/>
    <p:sldId id="285" r:id="rId9"/>
    <p:sldId id="286" r:id="rId10"/>
    <p:sldId id="287" r:id="rId11"/>
    <p:sldId id="271" r:id="rId12"/>
    <p:sldId id="258" r:id="rId13"/>
    <p:sldId id="264" r:id="rId14"/>
    <p:sldId id="259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5" r:id="rId30"/>
    <p:sldId id="266" r:id="rId31"/>
    <p:sldId id="267" r:id="rId32"/>
    <p:sldId id="268" r:id="rId33"/>
    <p:sldId id="262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A2EB-4A9D-478A-B911-1A1124999E1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42E2-007B-419C-8FC5-CEC2ED24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40"/>
          </a:xfrm>
        </p:spPr>
        <p:txBody>
          <a:bodyPr/>
          <a:lstStyle/>
          <a:p>
            <a:r>
              <a:rPr lang="az-Cyrl-AZ" b="1" dirty="0"/>
              <a:t>Древнерусская</a:t>
            </a:r>
            <a:r>
              <a:rPr lang="az-Cyrl-AZ" dirty="0"/>
              <a:t> </a:t>
            </a:r>
            <a:r>
              <a:rPr lang="az-Cyrl-AZ" b="1" dirty="0"/>
              <a:t>живопись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632848" cy="25698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 временам Киевской Руси относятся появление церковной живописи и зарождение особого отношения в русской культуре к иконе. Широкую панораму живописи той поры дают мозаичные и фресковые произведения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Софийского собора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Киеве. Все они посвящены важнейшим библейским сюжетам и отображают своеобразное видение православного христианства русскими и византийскими мастерами.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Фрески Феофана Грека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Фрески Феофана Грека легко узнать по пастельным тонам и белым бликам, которые используются в изображении волос святых и драпировок их одежд. Линии достаточно резкие.</a:t>
            </a:r>
          </a:p>
          <a:p>
            <a:endParaRPr lang="cs-CZ" dirty="0"/>
          </a:p>
        </p:txBody>
      </p:sp>
      <p:pic>
        <p:nvPicPr>
          <p:cNvPr id="5" name="Picture 8" descr="Феофан Гр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44" y="1600200"/>
            <a:ext cx="3610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663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Станковая живопись, выполнялась на досках яичными красками. Иконопись нигде не была так популярна, как на Руси.</a:t>
            </a:r>
          </a:p>
          <a:p>
            <a:endParaRPr lang="cs-CZ" dirty="0"/>
          </a:p>
        </p:txBody>
      </p:sp>
      <p:pic>
        <p:nvPicPr>
          <p:cNvPr id="5" name="Picture 6" descr="Икона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176" y="1600200"/>
            <a:ext cx="3134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83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700" dirty="0" smtClean="0"/>
              <a:t>В 988 году Киевская Русь приняла христианство в его восточном византийском варианте.Вместе с религией Русь унаследовала от Византии и художественные традиции,одной из которых было украшение храмов росписями и иконами.</a:t>
            </a:r>
            <a:endParaRPr lang="cs-CZ" sz="2700" dirty="0"/>
          </a:p>
        </p:txBody>
      </p:sp>
      <p:pic>
        <p:nvPicPr>
          <p:cNvPr id="5" name="Zástupný symbol pro obsah 4" descr="ikona bogomate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0251" y="2349500"/>
            <a:ext cx="2832497" cy="37766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Икона</a:t>
            </a:r>
            <a:r>
              <a:rPr lang="cs-CZ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от </a:t>
            </a:r>
            <a:r>
              <a:rPr lang="ru-RU" dirty="0" smtClean="0"/>
              <a:t>греч. eikōn — изображение, образ), в православии и католицизме изображение Иисуса Христа, Богоматери и святых, которому приписывается священное значение; произведение иконописи.</a:t>
            </a:r>
            <a:endParaRPr lang="cs-CZ" dirty="0" smtClean="0"/>
          </a:p>
          <a:p>
            <a:r>
              <a:rPr lang="ru-RU" dirty="0" smtClean="0"/>
              <a:t>Самое большое собрание икон в нашей стране — в Государственном Русском музее в Санкт-Петербурге — около 6000. Музей был учрежден в 1895 году, а открыт в 1898 году в Михайловском дворце в Петербурге.</a:t>
            </a: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Самая известная икона и самые известные иконописцы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Самой известной, почитаемой и, возможно, дорогой иконой в нашей стране является «</a:t>
            </a:r>
            <a:r>
              <a:rPr lang="ru-RU" b="1" dirty="0" smtClean="0"/>
              <a:t>Троица Ветхозаветная</a:t>
            </a:r>
            <a:r>
              <a:rPr lang="ru-RU" dirty="0" smtClean="0"/>
              <a:t>», написанная в начале XV века </a:t>
            </a:r>
            <a:r>
              <a:rPr lang="ru-RU" b="1" dirty="0" smtClean="0"/>
              <a:t>Андреем Рублевым. </a:t>
            </a:r>
            <a:endParaRPr lang="cs-CZ" b="1" dirty="0" smtClean="0"/>
          </a:p>
          <a:p>
            <a:r>
              <a:rPr lang="ru-RU" dirty="0" smtClean="0"/>
              <a:t>Созданная в эпоху междоусобных раздоров и татарских грабежей, «Троица» символически воплотила мечту о совершенном мире, где будут царить согласие, любовь и дружба.</a:t>
            </a:r>
          </a:p>
          <a:p>
            <a:r>
              <a:rPr lang="ru-RU" dirty="0" smtClean="0"/>
              <a:t>Рублев создал свой шедевр в память о Сергии Радонежском, который всячески способствовал прекращению междоусобиц, объединению русских князей в борьбе с татарами.</a:t>
            </a:r>
          </a:p>
          <a:p>
            <a:r>
              <a:rPr lang="ru-RU" dirty="0" smtClean="0"/>
              <a:t>Икона находилась в </a:t>
            </a:r>
            <a:r>
              <a:rPr lang="ru-RU" b="1" dirty="0" smtClean="0"/>
              <a:t>Троицком соборе</a:t>
            </a:r>
            <a:r>
              <a:rPr lang="ru-RU" dirty="0" smtClean="0"/>
              <a:t>, построенном в 1422 — 1423 годах. Сейчас она выставлена в одном из залов </a:t>
            </a:r>
            <a:r>
              <a:rPr lang="ru-RU" b="1" dirty="0" smtClean="0"/>
              <a:t>Государственной Третьяковской галереи</a:t>
            </a:r>
            <a:r>
              <a:rPr lang="ru-RU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 мнению ведущих отечественных искусствоведов, занимающихся проблемами иконографии, самые выдающиеся российские иконописцы — это </a:t>
            </a:r>
            <a:r>
              <a:rPr lang="ru-RU" b="1" dirty="0" smtClean="0"/>
              <a:t>Андрей Рублев, Дионисий и Симон Ушаков.</a:t>
            </a:r>
          </a:p>
          <a:p>
            <a:r>
              <a:rPr lang="ru-RU" dirty="0" smtClean="0"/>
              <a:t>Андрей Рублев (ок. 1360/70 — ок. 1430) — русский живописец, крупнейший мастер московской школы живописи. В молодости он постригся в монахи и многие годы провел в Троице-Сергиевой лавре.</a:t>
            </a:r>
          </a:p>
          <a:p>
            <a:r>
              <a:rPr lang="ru-RU" dirty="0" smtClean="0"/>
              <a:t>В 1405 году вместе с </a:t>
            </a:r>
            <a:r>
              <a:rPr lang="ru-RU" b="1" dirty="0" smtClean="0"/>
              <a:t>Феофаном Греком </a:t>
            </a:r>
            <a:r>
              <a:rPr lang="ru-RU" dirty="0" smtClean="0"/>
              <a:t>и старцем Прохором с Городца участвовал в росписи Благовещенского собора в Москве.</a:t>
            </a:r>
          </a:p>
          <a:p>
            <a:r>
              <a:rPr lang="ru-RU" dirty="0" smtClean="0"/>
              <a:t>Во Владимире он работал со своим другом и соавтором </a:t>
            </a:r>
            <a:r>
              <a:rPr lang="ru-RU" b="1" dirty="0" smtClean="0"/>
              <a:t>Даниилом Черным</a:t>
            </a:r>
            <a:r>
              <a:rPr lang="ru-RU" dirty="0" smtClean="0"/>
              <a:t>. Сохранился фрагмент композиции Страшного суда на западной стене Успенского собора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По толкованию греков, образ Троицы — не только воплощение Триединого Божества, но и образ веры, надежды и любви. </a:t>
            </a:r>
            <a:endParaRPr lang="cs-CZ" sz="1600" dirty="0"/>
          </a:p>
        </p:txBody>
      </p:sp>
      <p:pic>
        <p:nvPicPr>
          <p:cNvPr id="5" name="Zástupný symbol pro obsah 4" descr="troica rubl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0885" y="273050"/>
            <a:ext cx="4700079" cy="585311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Сюжет иконы построен на 18-й главе книги Бытия, где описывается, как Бог в виде трех мужей или ангелов явился праотцу Аврааму и его жене Сарре у мамврийского дуба.</a:t>
            </a:r>
          </a:p>
          <a:p>
            <a:r>
              <a:rPr lang="ru-RU" dirty="0" smtClean="0"/>
              <a:t>Рублев убрал фигуры Авраама и Сарры, угощающих дорогих гостей. Богатая сервировка стола сменилась одной-единственной чашей, на которую указывает средний ангел. Большой дуб превратился в маленькое древо.</a:t>
            </a:r>
          </a:p>
          <a:p>
            <a:r>
              <a:rPr lang="ru-RU" dirty="0" smtClean="0"/>
              <a:t>Каждый из ангелов держит в руке жезл — в ознаменование божественной власти. Но вместе с тем ангелы не одинаковы: у них разные позы, разные одеяния</a:t>
            </a:r>
          </a:p>
          <a:p>
            <a:r>
              <a:rPr lang="ru-RU" dirty="0" smtClean="0"/>
              <a:t>Три ангела Великого Совета находятся в сокровенной беседе, беседе безмолвной, причем содержание ее — участь человеческого рода, ведь жертвенная чаша — символ добровольной жертвы Сына!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В церкви иконы помещали на стенах,столбах и алтарной преграде.В 14-15 веках низкая алтарная преграда превратилась в высокий </a:t>
            </a:r>
            <a:r>
              <a:rPr lang="ru-RU" sz="2400" b="1" dirty="0" smtClean="0"/>
              <a:t>иконостас</a:t>
            </a:r>
            <a:r>
              <a:rPr lang="ru-RU" sz="2400" dirty="0" smtClean="0"/>
              <a:t>,отделявший прихожан от алтаря.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100" dirty="0" smtClean="0"/>
              <a:t>Иконостас стал системий священнах образов,в которой иконы с изображением Христа,Богоматери,апостолов,святых и праздников располагались рядами в определенном порядке.Иконы часто украшали окладами из серебра,золота и драгоценных камней,которые могли закрывать икону почти целиком,оставляя видимыми только лики.</a:t>
            </a:r>
            <a:endParaRPr lang="cs-CZ" sz="2100" dirty="0"/>
          </a:p>
        </p:txBody>
      </p:sp>
      <p:pic>
        <p:nvPicPr>
          <p:cNvPr id="5" name="Zástupný symbol pro obsah 4" descr="ikonost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172272" cy="35617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768752" cy="5616624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083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Особенно на Руси любили изображать Богоматерь. Существовали различные виды изображений: Оранта, Умиление, Одигитрия, Троеручица и </a:t>
            </a:r>
            <a:r>
              <a:rPr lang="ru-RU" sz="2000" dirty="0" smtClean="0"/>
              <a:t>Панагия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ru-RU" sz="2000" b="1" dirty="0"/>
              <a:t>Богоматерь Оранта (Знамение)</a:t>
            </a:r>
            <a:br>
              <a:rPr lang="ru-RU" sz="2000" b="1" dirty="0"/>
            </a:br>
            <a:endParaRPr lang="cs-CZ" sz="2000" b="1" dirty="0"/>
          </a:p>
        </p:txBody>
      </p:sp>
      <p:pic>
        <p:nvPicPr>
          <p:cNvPr id="4" name="Picture 9" descr="Богоматерь Оранта (Знамение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1988840"/>
            <a:ext cx="60846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118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Одигитрия Синайская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Одигитрия также изображалась по пояс. На руках она держит младенца и указывает рукой на него</a:t>
            </a:r>
          </a:p>
          <a:p>
            <a:endParaRPr lang="cs-CZ" sz="3200" dirty="0"/>
          </a:p>
        </p:txBody>
      </p:sp>
      <p:pic>
        <p:nvPicPr>
          <p:cNvPr id="5" name="Picture 9" descr="Одигитрия Синай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284" y="1600200"/>
            <a:ext cx="3124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837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Богоматерь Корсунская и </a:t>
            </a:r>
            <a:r>
              <a:rPr lang="ru-RU" dirty="0" smtClean="0"/>
              <a:t>Богоматерь</a:t>
            </a:r>
            <a:r>
              <a:rPr lang="cs-CZ" dirty="0" smtClean="0"/>
              <a:t> </a:t>
            </a:r>
            <a:r>
              <a:rPr lang="ru-RU" dirty="0" smtClean="0"/>
              <a:t>Донская</a:t>
            </a:r>
            <a:r>
              <a:rPr lang="ru-RU" dirty="0"/>
              <a:t>. Лик умиление</a:t>
            </a:r>
            <a:endParaRPr lang="cs-CZ" dirty="0"/>
          </a:p>
        </p:txBody>
      </p:sp>
      <p:pic>
        <p:nvPicPr>
          <p:cNvPr id="5" name="Picture 9" descr="Богоматерь Корсуньск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08" y="1600200"/>
            <a:ext cx="3640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Богоматерь Дон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935" y="1600200"/>
            <a:ext cx="3459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30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Scy;&amp;lcy;&amp;acy;&amp;jcy;&amp;dcy;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 Нерукотворный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Это самое древнее из канонических изображений. Согласно легенде, первый образ Христа чудесно отпечатался на плате, поднесённом им к лицу. Этот плат обладал чудотворной силой – он исцелил от проказы царя города Эдессы Авгаря. Таким образом, создателем первой иконы был сам Христос. Первоначально Святой Плат хранился в Эдессе до 944 года, затем был перенесён в Константинополь.</a:t>
            </a:r>
          </a:p>
          <a:p>
            <a:endParaRPr lang="cs-CZ" dirty="0"/>
          </a:p>
        </p:txBody>
      </p:sp>
      <p:pic>
        <p:nvPicPr>
          <p:cNvPr id="5" name="Picture 8" descr="Спас Нерукотвор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51" y="1600200"/>
            <a:ext cx="38262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67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Добрый пастырь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Второй древнейший образ Христа, уходящий корнями в античную живопись, - Добрый пастырь. В Евангелие от Иоанна написано: «Аз есмь пастырь добрый, пастырь добрый полагает жизнь свою за овец».</a:t>
            </a:r>
          </a:p>
          <a:p>
            <a:r>
              <a:rPr lang="ru-RU" dirty="0"/>
              <a:t>Все иконы, изображающие доброго пастыря, относятся к эпохе раннего средневековья. В более поздние периоды изображения Доброго пастыря встречается редко.</a:t>
            </a:r>
          </a:p>
          <a:p>
            <a:endParaRPr lang="cs-CZ" dirty="0"/>
          </a:p>
        </p:txBody>
      </p:sp>
      <p:pic>
        <p:nvPicPr>
          <p:cNvPr id="5" name="Picture 7" descr="Добрый пасты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15" y="1600200"/>
            <a:ext cx="3451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395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Христос-Эммануил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Много трогательных образов было создано в рамках этого канона. Эммануил («С </a:t>
            </a:r>
            <a:r>
              <a:rPr lang="ru-RU" dirty="0" smtClean="0"/>
              <a:t>нами </a:t>
            </a:r>
            <a:r>
              <a:rPr lang="ru-RU" dirty="0"/>
              <a:t>Бог») – Христос в младенчестве. В Писании сказано: «И нарекут ему имя Эммануил»</a:t>
            </a:r>
          </a:p>
          <a:p>
            <a:r>
              <a:rPr lang="ru-RU" dirty="0"/>
              <a:t>Маленького Христа обычно изображают со свитком в руке. Свиток подчёркивает, что пришёл именно тот, о ком говорили ветхозаветные пророки.</a:t>
            </a:r>
          </a:p>
          <a:p>
            <a:r>
              <a:rPr lang="ru-RU" dirty="0"/>
              <a:t>В данном случае Христос изображён с открытым Евангелием в руке – как Судия на Страшном Суде</a:t>
            </a:r>
            <a:endParaRPr lang="cs-CZ" dirty="0"/>
          </a:p>
        </p:txBody>
      </p:sp>
      <p:pic>
        <p:nvPicPr>
          <p:cNvPr id="5" name="Picture 10" descr="Спас-Эммануи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239" y="1627472"/>
            <a:ext cx="2286521" cy="44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542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Христос - Пантократор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Наибольшее количество икон, фресок и мозаик создано в рамках этого канона. Серьёзный, суровый Пантократор («Вседержитель») будто обозревает землю с </a:t>
            </a:r>
            <a:r>
              <a:rPr lang="ru-RU" sz="1600" dirty="0" smtClean="0"/>
              <a:t>небес</a:t>
            </a:r>
            <a:r>
              <a:rPr lang="cs-CZ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Его глаза, кажется, смотрят не только на вас, но и через вас, призывая через его глаза смотреть на небеса.</a:t>
            </a:r>
          </a:p>
          <a:p>
            <a:r>
              <a:rPr lang="ru-RU" sz="1600" dirty="0"/>
              <a:t>Согласно канону, в левой руке Христа – закрытое Евангелие, пальцы правой руки сложены таким образом, что образуют греческие символы «IC  XC» (указательный и средний пальцы вверх». Обычно верхняя одежда Христа (гиматий) изображалась синей – это символ человеческого воплощения Христа; а рубаха (хитон) – красной, иногда лиловой – это символ божественной сущности Христа</a:t>
            </a:r>
            <a:endParaRPr lang="cs-CZ" sz="1600" dirty="0"/>
          </a:p>
        </p:txBody>
      </p:sp>
      <p:pic>
        <p:nvPicPr>
          <p:cNvPr id="6" name="Picture 6" descr="Благослов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600200"/>
            <a:ext cx="32403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156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 на Престоле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Спас на Престоле – разновидность Пантократора, изображение Царя Небесного Иерусалима. Христос в царских одеждах сидит на троне с открытым Евангелием в руке – символом Страшного Суда.</a:t>
            </a:r>
          </a:p>
          <a:p>
            <a:r>
              <a:rPr lang="ru-RU" dirty="0"/>
              <a:t>Согласно этому канону, Христос изображается в сверкающей золотом или алой одежде, часто украшенной крестами. На голове часто изображают корону (митру). Фон иконы как правило золотой.</a:t>
            </a:r>
          </a:p>
          <a:p>
            <a:r>
              <a:rPr lang="ru-RU" dirty="0"/>
              <a:t>Данную икону написал Симон Ушаков. Христос держит открытое Евангелие от </a:t>
            </a:r>
            <a:r>
              <a:rPr lang="ru-RU" dirty="0" smtClean="0"/>
              <a:t>Матфея</a:t>
            </a:r>
            <a:endParaRPr lang="cs-CZ" dirty="0"/>
          </a:p>
        </p:txBody>
      </p:sp>
      <p:pic>
        <p:nvPicPr>
          <p:cNvPr id="5" name="Picture 12" descr="Спас на престоле с Евангелист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801" y="1600200"/>
            <a:ext cx="31573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980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 в Силах. </a:t>
            </a:r>
            <a:br>
              <a:rPr lang="ru-RU" dirty="0"/>
            </a:br>
            <a:r>
              <a:rPr lang="ru-RU" dirty="0"/>
              <a:t>Андрей </a:t>
            </a:r>
            <a:r>
              <a:rPr lang="ru-RU" dirty="0" smtClean="0"/>
              <a:t>Рублёв</a:t>
            </a:r>
            <a:r>
              <a:rPr lang="cs-CZ" dirty="0" smtClean="0"/>
              <a:t>,</a:t>
            </a:r>
            <a:r>
              <a:rPr lang="ru-RU" dirty="0" smtClean="0"/>
              <a:t> 1410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Особый вид Спаса на Престоле – Спас в Силах – нашёл распространение в основном в русской иконописи. Христос в окружении ангельских сил также восседает на троне. На заднем плане русские иконописцы изображали наложенные друг на друга ромб или четырёхугольник интенсивного красного цвета (символ славы) и сине-зелёный овал.</a:t>
            </a:r>
          </a:p>
          <a:p>
            <a:endParaRPr lang="cs-CZ" dirty="0"/>
          </a:p>
        </p:txBody>
      </p:sp>
      <p:pic>
        <p:nvPicPr>
          <p:cNvPr id="5" name="Picture 13" descr="Спас в Силах - 1410, Андрей Рубл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456384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088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Феофан Грек. </a:t>
            </a:r>
            <a:br>
              <a:rPr lang="ru-RU" dirty="0"/>
            </a:br>
            <a:r>
              <a:rPr lang="ru-RU" dirty="0"/>
              <a:t>Христос Вседержитель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Феофан Грек стремится передать святого в момент религиозного подвига или экстаза. Его работам характерна экспрессия, внутренняя сила. </a:t>
            </a:r>
          </a:p>
          <a:p>
            <a:endParaRPr lang="cs-CZ" dirty="0"/>
          </a:p>
        </p:txBody>
      </p:sp>
      <p:pic>
        <p:nvPicPr>
          <p:cNvPr id="5" name="Picture 9" descr="Феофан Грек Христос Вседержит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61" y="1600200"/>
            <a:ext cx="3500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412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Святые Борис и Глеб. Феофан Грек. Житийная икона из Коломны.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Особую популярность получают иконы с изображением избранных святых. Особо почитались на Руси Николай Чудотворец, Святые Борис и Глеб.</a:t>
            </a:r>
          </a:p>
          <a:p>
            <a:endParaRPr lang="cs-CZ" dirty="0"/>
          </a:p>
        </p:txBody>
      </p:sp>
      <p:pic>
        <p:nvPicPr>
          <p:cNvPr id="5" name="Picture 6" descr="Святые Борис и Гле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12367" cy="44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52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Иоанн Предтеча – икона Благовещенского собора в Москве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Три мастера – Феофан Грек, Андрей Рублёв и Прохор с Городца – расписывали Благовещенский собор в Кремле. </a:t>
            </a:r>
            <a:endParaRPr lang="cs-CZ" sz="3200" dirty="0"/>
          </a:p>
        </p:txBody>
      </p:sp>
      <p:pic>
        <p:nvPicPr>
          <p:cNvPr id="5" name="Picture 6" descr="Иоанн Предтеч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27363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4133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Известные иконы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Икона Казанской Божьей Матери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Одной из наиболее почитаемых икон в России является икона Казанской Божьей Матери. Праздник в честь этой иконы отмечается два раза в год — 21 июля и 4 ноября. Икона представляет собой изображенного по пояс Иисуса Христа, который лицом обращен к зрителю. Одной рукой он благословляет, другую руку он скрывает под хитоном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Обретена в </a:t>
            </a:r>
            <a:r>
              <a:rPr lang="cs-CZ" dirty="0" smtClean="0"/>
              <a:t>1579</a:t>
            </a:r>
            <a:r>
              <a:rPr lang="ru-RU" dirty="0" smtClean="0"/>
              <a:t> году в Казани</a:t>
            </a:r>
            <a:endParaRPr lang="cs-CZ" dirty="0"/>
          </a:p>
        </p:txBody>
      </p:sp>
      <p:pic>
        <p:nvPicPr>
          <p:cNvPr id="7" name="Zástupný symbol pro obsah 6" descr="икона казанской богоматери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17555" y="2174875"/>
            <a:ext cx="3496715" cy="3951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lcy;&amp;acy;&amp;jcy;&amp;d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835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ВЛАДИМИРСКАЯ ИКОНА Божией Матери</a:t>
            </a:r>
            <a:r>
              <a:rPr lang="ru-RU" sz="1800" dirty="0" smtClean="0"/>
              <a:t>, главная чудотворная икона России, величайшая национальная русская</a:t>
            </a:r>
            <a:r>
              <a:rPr lang="ru-RU" dirty="0" smtClean="0"/>
              <a:t> </a:t>
            </a:r>
            <a:r>
              <a:rPr lang="ru-RU" sz="1800" dirty="0" smtClean="0"/>
              <a:t>святыня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Икона Богоматери с младенцем Христом на руках была исполнена талантливым греческим художником в Константинополе в начале 12 в. и в первой трети столетия прислана в Киев. Согласно летописному сообщению, в 1155 г. Андрей Боголюбский унес ее с собою во Владимиро-Суздальское княжество, где она хранилась в построенном им Успенском соборе и где она стала почитаться как чудотворная Владимирская.</a:t>
            </a:r>
          </a:p>
          <a:p>
            <a:r>
              <a:rPr lang="ru-RU" dirty="0" smtClean="0"/>
              <a:t>В 1395 во время нашествия на Русь татар под предводительством Тимура Владимирскую икону принесли в Москву для моления о покровительстве и спасении города. </a:t>
            </a:r>
            <a:endParaRPr lang="cs-CZ" dirty="0"/>
          </a:p>
        </p:txBody>
      </p:sp>
      <p:pic>
        <p:nvPicPr>
          <p:cNvPr id="5" name="Zástupný symbol pro obsah 4" descr="владимирская икона богоматер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1470" y="1600200"/>
            <a:ext cx="2992059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Николая Чудотворца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Святитель Николай Чудотворец или иначе Николай Угодник, как стали его называть на крещеной Руси, в Православии едва ли не самый почитаемый святой после Богоматери. Недаром в храмах его святой образ чаще всего помещен в левом приделе рядом с иконами Матери Божьей.</a:t>
            </a:r>
          </a:p>
          <a:p>
            <a:r>
              <a:rPr lang="ru-RU" dirty="0" smtClean="0"/>
              <a:t>Даже дети любят и почитают Святого Николая. 19 декабря, в день почитания Святца, если ребёнок себя хорошо вёл, то находит под своей подушечкой сладости, «николайчики», от Николая Угодника.</a:t>
            </a:r>
            <a:endParaRPr lang="cs-CZ" dirty="0"/>
          </a:p>
        </p:txBody>
      </p:sp>
      <p:pic>
        <p:nvPicPr>
          <p:cNvPr id="5" name="Zástupný symbol pro obsah 4" descr="икона св.никол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900" y="1984089"/>
            <a:ext cx="2743200" cy="37581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Древнерусская живопись (10-17века)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Русские мастера овладели техникой живописи и приемами, шедшими из глубины веков, из Византии, откуда с введением христианской веры пришел к нам культ святых и способы их изображения. </a:t>
            </a:r>
          </a:p>
          <a:p>
            <a:r>
              <a:rPr lang="ru-RU" dirty="0" smtClean="0"/>
              <a:t>Первый расцвет древнерусского искусства падает на XI-XII века - эпоху Киевского государства. Утонченность и совершенство, с которыми выполнены наиболее ранние из дошедших до нас памятников древней живописи (мозаики и росписи Софийского собора в Киеве, собора Михайловского монастыря, иконы, предметы ювелирного искусства), говорят о существовании в то время крупных художников.</a:t>
            </a:r>
          </a:p>
          <a:p>
            <a:r>
              <a:rPr lang="ru-RU" dirty="0" smtClean="0"/>
              <a:t>После разделения Киевского государства на отдельные княжества в русских городах образуется много местных школ живописи: новгородская, псковская, ростовская, тверская, позднее - московская.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Московская живопись получила свое развитие в XIV - начале XV века. В эту пору работает целая плеяда выдающихся мастеров: Андрей Рублев, Феофан Грек (византиец по происхождению), Прохор с Городца, Даниил Черный и другие.</a:t>
            </a:r>
          </a:p>
          <a:p>
            <a:r>
              <a:rPr lang="ru-RU" dirty="0" smtClean="0"/>
              <a:t>В конце XVII века собственно завершается история древнерусской живописи. В XVIII веке ее сменяет реалистическая картина.</a:t>
            </a:r>
          </a:p>
          <a:p>
            <a:r>
              <a:rPr lang="ru-RU" dirty="0" smtClean="0"/>
              <a:t>Техника икон своеобразна. Это так называемая "живопись по дереву". Иконописцы сами изготавливали доски для своих произведений, вырезая их преимущественно из липового и соснового дерева. Краски они растирали на сыром яичном желтке, прибавляя меду для их сохранения</a:t>
            </a:r>
          </a:p>
          <a:p>
            <a:r>
              <a:rPr lang="ru-RU" dirty="0" smtClean="0"/>
              <a:t>На доски наклеивался холст" на который накладывался толстый слой левкаса-алебастра или гипса с клеем. Он выглаживался до почти зеркальной поверхности, а затем накладывались краски, сначала - все темные цвета, потом все светлее и светлее, до белого. Масляные краски, известные в Европе в XVI веке, не употреблялись русскими иконописцами, на полотне стали писать не раньше конца XVII века.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2800" dirty="0" smtClean="0"/>
              <a:t>новые слова и выражения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икона</a:t>
            </a:r>
          </a:p>
          <a:p>
            <a:r>
              <a:rPr lang="ru-RU" dirty="0" smtClean="0"/>
              <a:t>иконопись</a:t>
            </a:r>
          </a:p>
          <a:p>
            <a:r>
              <a:rPr lang="ru-RU" dirty="0" smtClean="0"/>
              <a:t>иконописец</a:t>
            </a:r>
          </a:p>
          <a:p>
            <a:r>
              <a:rPr lang="ru-RU" dirty="0" smtClean="0"/>
              <a:t>иконостас</a:t>
            </a:r>
          </a:p>
          <a:p>
            <a:r>
              <a:rPr lang="ru-RU" dirty="0" smtClean="0"/>
              <a:t>живопись</a:t>
            </a:r>
          </a:p>
          <a:p>
            <a:r>
              <a:rPr lang="ru-RU" dirty="0" smtClean="0"/>
              <a:t>живописец</a:t>
            </a:r>
          </a:p>
          <a:p>
            <a:r>
              <a:rPr lang="ru-RU" dirty="0" smtClean="0"/>
              <a:t>искусство</a:t>
            </a:r>
          </a:p>
          <a:p>
            <a:r>
              <a:rPr lang="ru-RU" dirty="0" smtClean="0"/>
              <a:t>мозаика</a:t>
            </a:r>
          </a:p>
          <a:p>
            <a:r>
              <a:rPr lang="ru-RU" dirty="0" smtClean="0"/>
              <a:t>фреска</a:t>
            </a:r>
          </a:p>
          <a:p>
            <a:r>
              <a:rPr lang="ru-RU" dirty="0" smtClean="0"/>
              <a:t>миниатюра</a:t>
            </a:r>
          </a:p>
          <a:p>
            <a:r>
              <a:rPr lang="ru-RU" dirty="0" smtClean="0"/>
              <a:t>роспись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оклад иконы</a:t>
            </a:r>
          </a:p>
          <a:p>
            <a:r>
              <a:rPr lang="ru-RU" dirty="0" smtClean="0"/>
              <a:t>алтарная преграда</a:t>
            </a:r>
          </a:p>
          <a:p>
            <a:r>
              <a:rPr lang="ru-RU" dirty="0" smtClean="0"/>
              <a:t>сюжет иконы</a:t>
            </a:r>
          </a:p>
          <a:p>
            <a:r>
              <a:rPr lang="ru-RU" dirty="0" smtClean="0"/>
              <a:t>изображения святых</a:t>
            </a:r>
          </a:p>
          <a:p>
            <a:r>
              <a:rPr lang="ru-RU" dirty="0" smtClean="0"/>
              <a:t>влияние религии</a:t>
            </a:r>
          </a:p>
          <a:p>
            <a:r>
              <a:rPr lang="ru-RU" dirty="0" smtClean="0"/>
              <a:t>глава храма</a:t>
            </a:r>
          </a:p>
          <a:p>
            <a:r>
              <a:rPr lang="ru-RU" dirty="0" smtClean="0"/>
              <a:t>две ветви христианства</a:t>
            </a:r>
          </a:p>
          <a:p>
            <a:r>
              <a:rPr lang="ru-RU" dirty="0" smtClean="0"/>
              <a:t>крещение Руси</a:t>
            </a:r>
          </a:p>
          <a:p>
            <a:r>
              <a:rPr lang="ru-RU" dirty="0" smtClean="0"/>
              <a:t>русские князья</a:t>
            </a:r>
          </a:p>
          <a:p>
            <a:r>
              <a:rPr lang="ru-RU" dirty="0" smtClean="0"/>
              <a:t>украшение храмов</a:t>
            </a:r>
          </a:p>
          <a:p>
            <a:r>
              <a:rPr lang="ru-RU" dirty="0" smtClean="0"/>
              <a:t>мастера иконописи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Фрески и мозаика в православных храмах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Фрески</a:t>
            </a:r>
            <a:r>
              <a:rPr lang="cs-CZ" dirty="0" smtClean="0"/>
              <a:t> - </a:t>
            </a:r>
          </a:p>
          <a:p>
            <a:pPr marL="0" indent="0">
              <a:buNone/>
            </a:pPr>
            <a:r>
              <a:rPr lang="ru-RU" dirty="0" smtClean="0"/>
              <a:t>Роспись </a:t>
            </a:r>
            <a:r>
              <a:rPr lang="ru-RU" dirty="0"/>
              <a:t>растительными красками на сырой </a:t>
            </a:r>
            <a:r>
              <a:rPr lang="ru-RU" dirty="0" smtClean="0"/>
              <a:t>штукатурке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sz="2400" b="1" dirty="0" smtClean="0"/>
              <a:t>Петр Александрийский фреска, Новгород,1199</a:t>
            </a: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6" name="Picture 18" descr="пЁТР аЛЕКСАНДРИЙСКИЙ фРЕСКА ЦЕРКВИ сПАСА НА нЕРЕДИЦЕ В нОВГОРОДЕ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96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Софийский собор в Киеве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Софийский собор в Киеве является главным памятником зодчества Киевской Руси. Он был заложен в </a:t>
            </a:r>
            <a:r>
              <a:rPr lang="ru-RU" b="1" dirty="0" smtClean="0"/>
              <a:t>1037</a:t>
            </a:r>
            <a:r>
              <a:rPr lang="ru-RU" dirty="0" smtClean="0"/>
              <a:t> г. Ярославом Мудрым</a:t>
            </a:r>
            <a:r>
              <a:rPr lang="ru-RU" i="1" dirty="0" smtClean="0"/>
              <a:t> </a:t>
            </a:r>
            <a:r>
              <a:rPr lang="ru-RU" dirty="0" smtClean="0"/>
              <a:t>на площади, к которой сходились четыре дороги, ведущие в город. Его строили опытные константинопольские мастера</a:t>
            </a:r>
            <a:r>
              <a:rPr lang="cs-CZ" dirty="0" smtClean="0"/>
              <a:t>.</a:t>
            </a:r>
            <a:r>
              <a:rPr lang="ru-RU" dirty="0" smtClean="0"/>
              <a:t>Софийский собор должен был укрепить влияние новой религии и государственной власти, отразить мощь и величие молодого государства. Он поражал своей гранидиозностью: площадь его главной части составляла 600 кв. м, она была окружена с трех сторон двухэтажной галереей. Его венчали 13 глав. В результате перестройки XVII в. внешняя часть Софийского собора приобрела формы украинского барокко. Но внутренность собора сохранила во многом облик XI в. - в главной части имеются прекрасные мозаичные панно, сохранились фрески, на которых изображена семья великого князя киевского Ярослава Мудрого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софия киев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924944"/>
            <a:ext cx="5473672" cy="3933056"/>
          </a:xfrm>
          <a:prstGeom prst="rect">
            <a:avLst/>
          </a:prstGeom>
        </p:spPr>
      </p:pic>
      <p:pic>
        <p:nvPicPr>
          <p:cNvPr id="4" name="Obrázek 3" descr="мозаика софийского соб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4" y="332656"/>
            <a:ext cx="471103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e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00" y="410495"/>
            <a:ext cx="3756439" cy="4098625"/>
          </a:xfrm>
          <a:prstGeom prst="rect">
            <a:avLst/>
          </a:prstGeom>
        </p:spPr>
      </p:pic>
      <p:pic>
        <p:nvPicPr>
          <p:cNvPr id="3" name="Obrázek 2" descr="fresk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2852935"/>
            <a:ext cx="4702122" cy="3652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Дионисий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Архангел. Фреска собора Рождества Богородицы Ферапонтова монастыря. 16 век</a:t>
            </a:r>
            <a:endParaRPr lang="cs-CZ" sz="3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Черты, присущие творчеству Дионисия в Ферапонтовом монастыре:</a:t>
            </a:r>
          </a:p>
          <a:p>
            <a:r>
              <a:rPr lang="ru-RU" dirty="0"/>
              <a:t>Душевная просветлённость</a:t>
            </a:r>
          </a:p>
          <a:p>
            <a:r>
              <a:rPr lang="ru-RU" dirty="0"/>
              <a:t>Гармоническая красота колорита</a:t>
            </a:r>
          </a:p>
          <a:p>
            <a:r>
              <a:rPr lang="ru-RU" dirty="0"/>
              <a:t>Отсутствие </a:t>
            </a:r>
            <a:r>
              <a:rPr lang="ru-RU" dirty="0" smtClean="0"/>
              <a:t>трагически</a:t>
            </a:r>
            <a:r>
              <a:rPr lang="cs-CZ" dirty="0" smtClean="0"/>
              <a:t>x</a:t>
            </a:r>
            <a:r>
              <a:rPr lang="ru-RU" dirty="0" smtClean="0"/>
              <a:t> </a:t>
            </a:r>
            <a:r>
              <a:rPr lang="ru-RU" dirty="0"/>
              <a:t>сцен</a:t>
            </a:r>
          </a:p>
          <a:p>
            <a:endParaRPr lang="cs-CZ" dirty="0"/>
          </a:p>
        </p:txBody>
      </p:sp>
      <p:pic>
        <p:nvPicPr>
          <p:cNvPr id="5" name="Picture 7" descr="Дионисий Архангел Фреска Ферапонтова монастыря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258" y="1843189"/>
            <a:ext cx="2830484" cy="40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667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Феофан Грек</a:t>
            </a:r>
            <a:br>
              <a:rPr lang="ru-RU" sz="3200" dirty="0"/>
            </a:br>
            <a:r>
              <a:rPr lang="ru-RU" sz="3200" dirty="0"/>
              <a:t>Авель. Фреска из храма Преображения в Новгороде</a:t>
            </a:r>
            <a:endParaRPr lang="cs-CZ" sz="3200" dirty="0"/>
          </a:p>
        </p:txBody>
      </p:sp>
      <p:pic>
        <p:nvPicPr>
          <p:cNvPr id="5" name="Picture 10" descr="Феофан Грек Пантократо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44" y="1600200"/>
            <a:ext cx="3087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Голова Авеля - Фреска церкви Спаса Преображ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00201"/>
            <a:ext cx="27865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83202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1883</Words>
  <Application>Microsoft Office PowerPoint</Application>
  <PresentationFormat>Předvádění na obrazovce (4:3)</PresentationFormat>
  <Paragraphs>107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Древнерусская живопись</vt:lpstr>
      <vt:lpstr>Snímek 2</vt:lpstr>
      <vt:lpstr>Snímek 3</vt:lpstr>
      <vt:lpstr>Фрески и мозаика в православных храмах</vt:lpstr>
      <vt:lpstr>Софийский собор в Киеве</vt:lpstr>
      <vt:lpstr>Snímek 6</vt:lpstr>
      <vt:lpstr>Snímek 7</vt:lpstr>
      <vt:lpstr>Дионисий Архангел. Фреска собора Рождества Богородицы Ферапонтова монастыря. 16 век</vt:lpstr>
      <vt:lpstr>Феофан Грек Авель. Фреска из храма Преображения в Новгороде</vt:lpstr>
      <vt:lpstr>Фрески Феофана Грека</vt:lpstr>
      <vt:lpstr>Икона</vt:lpstr>
      <vt:lpstr>В 988 году Киевская Русь приняла христианство в его восточном византийском варианте.Вместе с религией Русь унаследовала от Византии и художественные традиции,одной из которых было украшение храмов росписями и иконами.</vt:lpstr>
      <vt:lpstr>Самая известная икона и самые известные иконописцы</vt:lpstr>
      <vt:lpstr>По толкованию греков, образ Троицы — не только воплощение Триединого Божества, но и образ веры, надежды и любви. </vt:lpstr>
      <vt:lpstr>В церкви иконы помещали на стенах,столбах и алтарной преграде.В 14-15 веках низкая алтарная преграда превратилась в высокий иконостас,отделявший прихожан от алтаря.</vt:lpstr>
      <vt:lpstr>Snímek 16</vt:lpstr>
      <vt:lpstr>Особенно на Руси любили изображать Богоматерь. Существовали различные виды изображений: Оранта, Умиление, Одигитрия, Троеручица и Панагия Богоматерь Оранта (Знамение) </vt:lpstr>
      <vt:lpstr>Одигитрия Синайская</vt:lpstr>
      <vt:lpstr>Богоматерь Корсунская и Богоматерь Донская. Лик умиление</vt:lpstr>
      <vt:lpstr>Спас Нерукотворный</vt:lpstr>
      <vt:lpstr>Добрый пастырь</vt:lpstr>
      <vt:lpstr>Христос-Эммануил</vt:lpstr>
      <vt:lpstr>Христос - Пантократор</vt:lpstr>
      <vt:lpstr>Спас на Престоле</vt:lpstr>
      <vt:lpstr>Спас в Силах.  Андрей Рублёв, 1410.</vt:lpstr>
      <vt:lpstr>Феофан Грек.  Христос Вседержитель</vt:lpstr>
      <vt:lpstr>Святые Борис и Глеб. Феофан Грек. Житийная икона из Коломны. </vt:lpstr>
      <vt:lpstr>Иоанн Предтеча – икона Благовещенского собора в Москве</vt:lpstr>
      <vt:lpstr>Известные иконы</vt:lpstr>
      <vt:lpstr>ВЛАДИМИРСКАЯ ИКОНА Божией Матери, главная чудотворная икона России, величайшая национальная русская святыня</vt:lpstr>
      <vt:lpstr>Икона Николая Чудотворца</vt:lpstr>
      <vt:lpstr>Древнерусская живопись (10-17века)</vt:lpstr>
      <vt:lpstr>новые слова и выражения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живопись</dc:title>
  <dc:creator>Naumová</dc:creator>
  <cp:lastModifiedBy>Naumova</cp:lastModifiedBy>
  <cp:revision>31</cp:revision>
  <dcterms:created xsi:type="dcterms:W3CDTF">2012-02-15T12:12:33Z</dcterms:created>
  <dcterms:modified xsi:type="dcterms:W3CDTF">2015-02-16T13:47:20Z</dcterms:modified>
</cp:coreProperties>
</file>