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47CB53-D74C-4194-AD08-C9C369B3BCE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28029D-51C4-4753-BBE9-F1FA023C3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FF16-8DF0-4859-9DEC-F96CE31FD89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FE0E-CBC2-4E98-BADB-339E1740C7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61A9-EE09-4DE7-88B2-2C78C919D6B1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A383-5BBD-404D-9395-7B0CEB51A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474AC-93D9-4028-B55E-A83C300E1CF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6689-0AE0-4AD7-AFD3-E153C2690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D9DB-C931-466C-9C5E-0061FE8115BF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7B7B-625D-4155-93B9-10CD147F6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035F-672A-4D90-AB23-F5AD4F58FC6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B9B9-3240-455C-8003-D17226EB9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9FDB-C117-4AE2-82B0-96428F65A67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2DAB-B9BA-4FE9-9D13-D1CDD41EA9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5C60-35F9-457B-94F8-6F61141BAF3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0706-6317-47B7-A968-61EAA380E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1C04-B4AF-40D2-9FEB-CD597F6AA37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ABDA-B477-4FFE-AAB8-B4007FFC3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7558-FAA9-42AF-9BF3-A72912D3267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5CA9-7198-4D62-BCE4-9801E0B41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23CD-AABD-4DA1-BB82-1452CE50967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7A0A-1527-489C-AC42-FEC4164D45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5C2E-8162-447F-A63E-4490EFDCB8E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ED1-75C8-4B31-A4DF-DDA3CB850A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767515-75A1-45B5-9501-DED8FA768B3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238C4D-AF20-46B2-AA20-72A868555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Oxidy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OXIDY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v oxidech vždy atom kyslíku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oxidů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 prvek má v oxidech vždy větší elektronegativitu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77323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Oxidy jsou dvouprvkové sloučeniny kyslíku s jiným prvkem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3141663"/>
            <a:ext cx="8497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Atom kyslíku má v oxidech vždy oxidační číslo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-II</a:t>
            </a:r>
            <a:endParaRPr lang="cs-CZ" sz="2400" b="1" i="1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419475" y="4076700"/>
            <a:ext cx="1873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800" b="1">
                <a:latin typeface="Constantia" pitchFamily="18" charset="0"/>
              </a:rPr>
              <a:t>XO</a:t>
            </a:r>
            <a:r>
              <a:rPr lang="cs-CZ" sz="3600" b="1" baseline="70000">
                <a:latin typeface="Constantia" pitchFamily="18" charset="0"/>
              </a:rPr>
              <a:t>-II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68313" y="5589588"/>
            <a:ext cx="7991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V oxidech má kyslík vždy větší elektronegativitu než s ním vázaný prvek</a:t>
            </a: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288" y="476250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Charakteristika oxidů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má kyslík v oxidech záporné oxidační číslo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vznikají oxidy ? Uveďte příklady: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skupenství mohu mít oxidy ? Uveďte příklady: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1196975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Protože  má větší elektronegativitu než s ním vázaný prvek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8313" y="2636838"/>
            <a:ext cx="7848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1. Hořením (prudká oxidace) látek za přítomnosti kyslíku: </a:t>
            </a:r>
          </a:p>
          <a:p>
            <a:pPr marL="457200" indent="-457200"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+   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ovéPole 5"/>
          <p:cNvSpPr txBox="1">
            <a:spLocks noChangeArrowheads="1"/>
          </p:cNvSpPr>
          <p:nvPr/>
        </p:nvSpPr>
        <p:spPr bwMode="auto">
          <a:xfrm>
            <a:off x="107950" y="3500438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2. Pomalou oxidací vzdušným kyslíkem (např. koroze kovů):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4Fe   +   3O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2Fe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39750" y="5013325"/>
            <a:ext cx="576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a) plynné (CO, CO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O, 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…) </a:t>
            </a:r>
          </a:p>
        </p:txBody>
      </p:sp>
      <p:sp>
        <p:nvSpPr>
          <p:cNvPr id="17414" name="TextovéPole 8"/>
          <p:cNvSpPr txBox="1">
            <a:spLocks noChangeArrowheads="1"/>
          </p:cNvSpPr>
          <p:nvPr/>
        </p:nvSpPr>
        <p:spPr bwMode="auto">
          <a:xfrm>
            <a:off x="539750" y="5516563"/>
            <a:ext cx="460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b) Kapalné (H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O)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539750" y="6021388"/>
            <a:ext cx="460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c) Pevné (Al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Fe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S kterými prvky tvoří kyslík oxidy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Na které skupiny dělíme oxidy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196975"/>
            <a:ext cx="871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všemi prvky periodické soustavy, kromě  fluoru a vzácných  plynů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850" y="2636838"/>
            <a:ext cx="85693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Iontové oxidy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– atom kyslíku je s druhým prvkem vázán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iontovou vazbou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- iontové oxidy tvoří kyslík s prvky s malou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elektronegativitou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(např. Na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O…)                           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4797425"/>
            <a:ext cx="86407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cs-CZ" sz="2400" b="1" i="1" u="sng">
                <a:latin typeface="Times New Roman" pitchFamily="18" charset="0"/>
                <a:cs typeface="Times New Roman" pitchFamily="18" charset="0"/>
              </a:rPr>
              <a:t>Kovalentní oxidy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atom kyslíku je s druhým prvkem vázán</a:t>
            </a: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                                  kovalentní vazbou </a:t>
            </a: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                                - kovalentní oxidy tvoří kyslík s prvky s vyšší</a:t>
            </a: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                                  elektronegativitou</a:t>
            </a:r>
          </a:p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                                  (např. CO2, NO, SO2….)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jsou to kyselinotvorné oxidy? Uveď příklad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jsou to zásadotvorné oxidy? Uveď příklad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jsou to amfoterní oxidy?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196975"/>
            <a:ext cx="871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oxidy, které při reakci s vodou dávají kyseliny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850" y="1700213"/>
            <a:ext cx="83518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Patří sem oxidy kovů s oxidačním číslem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větším než V 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3284538"/>
            <a:ext cx="856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oxidy, které při reakci s vodou dávají hydroxidy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3789363"/>
            <a:ext cx="8712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Patří sem oxidy kovů s oxidačním číslem 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menším než IV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   +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Ca(OH)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288" y="5229225"/>
            <a:ext cx="87487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oxidy, které reagují jak s kyselinami , tak také s hydroxidy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ZnO   +   2HCl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ZnCl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+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ZnO   +  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NaOH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+   H</a:t>
            </a:r>
            <a:r>
              <a:rPr lang="en-US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   Na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[Zn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(OH)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endParaRPr lang="cs-CZ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383</Words>
  <Application>Microsoft Office PowerPoint</Application>
  <PresentationFormat>Předvádění na obrazovce (4:3)</PresentationFormat>
  <Paragraphs>78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 Oxidy a jejich chemické vlastnosti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18</cp:revision>
  <dcterms:created xsi:type="dcterms:W3CDTF">2012-09-14T13:14:37Z</dcterms:created>
  <dcterms:modified xsi:type="dcterms:W3CDTF">2015-02-28T09:21:49Z</dcterms:modified>
</cp:coreProperties>
</file>