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FAFCA-D578-4616-AE0A-B6CD6C3E8A6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4AC42-8F0B-42D7-ACA3-475366CAF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C8642F-1681-408C-B088-50645FD01F3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Elementární částice uvnitř atomu</a:t>
            </a:r>
            <a:endParaRPr lang="cs-CZ" sz="48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1412776"/>
            <a:ext cx="8654355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467544" y="62068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Značení nukleonového a protonového čísla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NUKLEONOVÉ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jsou to nukleony?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PROTONOVÉ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značí NEUTRONOVÉ číslo a co udává?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vypočítá počet neutronů v jádře atomu prvku?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A, udává počet nukleonů v jádře atomu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060848"/>
            <a:ext cx="8604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Pojem NUKLEONY se používá jako společné označení jak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protonů</a:t>
            </a:r>
            <a:r>
              <a:rPr lang="cs-CZ" sz="2400" b="1" i="1" dirty="0" smtClean="0"/>
              <a:t>, tak také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neutronů</a:t>
            </a:r>
            <a:endParaRPr lang="cs-CZ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335699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Z, udává počet protonů v jádře atomu</a:t>
            </a:r>
            <a:endParaRPr lang="cs-CZ" sz="2400" b="1" i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436510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Písmenem N, (neuvádí se u značky prvku), udává počet neutronů v jádře atomu</a:t>
            </a:r>
            <a:endParaRPr lang="cs-CZ" sz="2400" b="1" i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5805264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/>
              <a:t> Podle vzorce:    </a:t>
            </a:r>
            <a:r>
              <a:rPr lang="cs-CZ" sz="2400" b="1" dirty="0" smtClean="0"/>
              <a:t>N   =   A   -   Z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Struktura elektronového obalu</a:t>
            </a:r>
            <a:endParaRPr lang="cs-CZ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poznáš kolik vrstev má elektronový obal atomu 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 valenčních elektronů má atom prvku?</a:t>
            </a:r>
          </a:p>
          <a:p>
            <a:pPr>
              <a:buNone/>
            </a:pPr>
            <a:endParaRPr lang="cs-CZ" sz="4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valenční vrstva elektronového obalu ?</a:t>
            </a: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  <a:sym typeface="Symbol"/>
            </a:endParaRPr>
          </a:p>
          <a:p>
            <a:pPr>
              <a:buNone/>
            </a:pPr>
            <a:endParaRPr lang="cs-CZ" b="1" i="1" dirty="0" smtClean="0">
              <a:latin typeface="Times New Roman"/>
              <a:cs typeface="Times New Roman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91683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Podle toho, ve které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periodě </a:t>
            </a:r>
            <a:r>
              <a:rPr lang="cs-CZ" sz="2400" b="1" i="1" dirty="0" smtClean="0">
                <a:latin typeface="Times New Roman"/>
                <a:cs typeface="Times New Roman"/>
              </a:rPr>
              <a:t>se prvek nachází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 tolik vrstev má jeho elektronový obal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357301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Podle toho, ve které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skupině</a:t>
            </a:r>
            <a:r>
              <a:rPr lang="cs-CZ" sz="2400" b="1" i="1" dirty="0" smtClean="0">
                <a:latin typeface="Times New Roman"/>
                <a:cs typeface="Times New Roman"/>
              </a:rPr>
              <a:t> se prvek nachází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tolik valenčních elektronů má ve valenční vrstvě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5013176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/>
                <a:cs typeface="Times New Roman"/>
              </a:rPr>
              <a:t> Je to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poslední</a:t>
            </a:r>
            <a:r>
              <a:rPr lang="cs-CZ" sz="2400" b="1" i="1" dirty="0" smtClean="0">
                <a:latin typeface="Times New Roman"/>
                <a:cs typeface="Times New Roman"/>
              </a:rPr>
              <a:t> vrstva elektronového obalu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elektrony, které se v ní nacházejí nazýváme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valenční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elektrony</a:t>
            </a:r>
            <a:endParaRPr lang="cs-CZ" sz="2400" b="1" i="1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579296" cy="56319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Čím jsou důležité valenční elektrony ?</a:t>
            </a: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Pomocí periodické tabulky prvků určete počet valenčních elektronů u následujících částic: </a:t>
            </a: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 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   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2-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1- 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</a:t>
            </a:r>
            <a:r>
              <a:rPr lang="cs-CZ" sz="3200" b="1" baseline="30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3+   </a:t>
            </a: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  <a:sym typeface="Symbol"/>
              </a:rPr>
              <a:t></a:t>
            </a:r>
            <a:endParaRPr lang="cs-CZ" sz="3200" baseline="30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i="1" dirty="0" smtClean="0">
                <a:latin typeface="Times New Roman"/>
                <a:cs typeface="Times New Roman"/>
              </a:rPr>
              <a:t>Valenční elektrony jsou nejdůležitější elektrony v elektronovém obalu  </a:t>
            </a:r>
            <a:r>
              <a:rPr lang="cs-CZ" sz="2800" b="1" i="1" dirty="0" smtClean="0">
                <a:latin typeface="Times New Roman"/>
                <a:cs typeface="Times New Roman"/>
                <a:sym typeface="Symbol"/>
              </a:rPr>
              <a:t>   protože  jsou jedinými elektrony, pomocí nichž může atom vytvořit </a:t>
            </a:r>
            <a:r>
              <a:rPr lang="cs-CZ" sz="2800" b="1" i="1" dirty="0" smtClean="0">
                <a:solidFill>
                  <a:srgbClr val="0070C0"/>
                </a:solidFill>
                <a:latin typeface="Times New Roman"/>
                <a:cs typeface="Times New Roman"/>
                <a:sym typeface="Symbol"/>
              </a:rPr>
              <a:t>chemickou vazbu </a:t>
            </a:r>
            <a:r>
              <a:rPr lang="cs-CZ" sz="2800" b="1" i="1" dirty="0" smtClean="0">
                <a:latin typeface="Times New Roman"/>
                <a:cs typeface="Times New Roman"/>
                <a:sym typeface="Symbol"/>
              </a:rPr>
              <a:t>s jiným atomem</a:t>
            </a:r>
            <a:endParaRPr lang="cs-CZ" sz="2800" b="1" i="1" dirty="0" smtClean="0"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67744" y="422108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6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67744" y="46531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8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267744" y="508518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7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558924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Určete počet protonů, neutronů, valenčních elektronů a celkový počet elektronů u následující částice:</a:t>
            </a: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Řešení: 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1" y="1844824"/>
            <a:ext cx="3744416" cy="2908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827584" y="5085184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Protonů :   26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Neutronů:    30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Valenčních elektronů :   8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Celkový počet elektronů v obalu:   23 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70391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Souhrn základních pojmů určených k zapamatování: 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395536" y="1412776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Nukleonové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Protonové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Neutronové číslo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Perioda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 Skupina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Valenční vrstva elektronového obalu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</a:rPr>
              <a:t>Valenční elektrony</a:t>
            </a: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sz="28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309</Words>
  <Application>Microsoft Office PowerPoint</Application>
  <PresentationFormat>Předvádění na obrazovce (4:3)</PresentationFormat>
  <Paragraphs>67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Elementární částice uvnitř atomu</vt:lpstr>
      <vt:lpstr>Snímek 2</vt:lpstr>
      <vt:lpstr>Snímek 3</vt:lpstr>
      <vt:lpstr>Struktura elektronového obalu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Elementární částice uvnitř atomu</dc:title>
  <dc:creator>Ptacek</dc:creator>
  <cp:lastModifiedBy>Ptacek</cp:lastModifiedBy>
  <cp:revision>28</cp:revision>
  <dcterms:created xsi:type="dcterms:W3CDTF">2012-09-11T07:32:22Z</dcterms:created>
  <dcterms:modified xsi:type="dcterms:W3CDTF">2015-02-28T09:28:32Z</dcterms:modified>
</cp:coreProperties>
</file>