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23211A-E0C8-481A-90E9-51B1082304A1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83ED6C-65ED-470A-87F3-F9E91A176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9D8E6A-96F4-4827-89DC-CF967FAA1B5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128D0-2120-448B-A885-336C14548C5C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6A78-A66D-4549-8B49-B6DFA4507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91639-3CA7-42D7-8911-EE2E90532EB6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5634-3254-4202-A7FA-E77F9BA28E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1C3A-88B2-402C-8B78-908CC43741F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D754-BD77-4F86-ACDD-C0F42BC0A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C872-E5D3-4974-9FEC-911915D9C7B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890B-6519-442E-AD96-ADE3F11CD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909F-C0A4-4840-8DC1-AFBFDA04A70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8D2A-AA3A-4CA2-B74E-A5E8009E6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B5731-47D1-4DA3-B4BA-1D9B15DAAB0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886D-367E-43A6-ABF5-614B3B2D9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8ADF-B27F-4210-9EEB-FF1D158902B4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EF649-5F5A-40E9-8118-AC43A4AE4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74A1-A3F1-4B8F-A576-7C25E71C540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67FE-B061-4849-8770-DD8FE1D59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36EE6-2975-4AFA-BAAD-7B2D1DAE6966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71ADD-0024-4EBA-BFDC-9DCC24606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82D4-13B9-4B1D-9927-75CD2F2E7CB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CF3D2-F382-478D-8AE9-B34B66AC1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3169-4FC9-4588-B599-DBC085155A9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32C22-18DA-46BE-9984-17B220CC2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1A1482-6836-4F92-BECD-BD4A6B458F4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EA9E07-1F60-4D57-A9C4-963EC22DAE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9/Mineraly.sk_-_akantit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7/Cinnabar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a/Galenit_1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1/Chalcopyrite_angleterre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4/Pyriteespagne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8/Sfaleryt,_Rumunia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Sulfidy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620713"/>
            <a:ext cx="8713788" cy="5703887"/>
          </a:xfrm>
        </p:spPr>
        <p:txBody>
          <a:bodyPr>
            <a:normAutofit/>
          </a:bodyPr>
          <a:lstStyle/>
          <a:p>
            <a:pPr marL="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Souhrn základních pojmů určených k zapamatování: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288" y="1412875"/>
            <a:ext cx="7921625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Dvouprvková sloučenina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Oxidační číslo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Elektronegativita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Kovová ruda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Těžba kovů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cs-CZ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Akantit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Cinabarit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Galenit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Chalkopyrit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Sfalerit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cs-CZ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cs-CZ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cs-CZ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Sulfidy. In: </a:t>
            </a:r>
            <a:r>
              <a:rPr lang="en-US" sz="2400" i="1" smtClean="0"/>
              <a:t>Wikipedia: the free encyclopedia</a:t>
            </a:r>
            <a:r>
              <a:rPr lang="en-US" sz="2400" smtClean="0"/>
              <a:t> [online]. Creative Commons. San Francisco (CA): Wikimedia Foundation, 2001- [cit. 2012-12-09]. Dostupné z: http://cs.wikipedia.org/wiki/Sulfidy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smtClean="0"/>
              <a:t>Mineraly.sk - akantit.jpg. In: </a:t>
            </a:r>
            <a:r>
              <a:rPr lang="cs-CZ" sz="2400" i="1" smtClean="0"/>
              <a:t>Wikipedia: the free encyclopedia</a:t>
            </a:r>
            <a:r>
              <a:rPr lang="cs-CZ" sz="2400" smtClean="0"/>
              <a:t> [online]. Creative Commons. San Francisco (CA): Wikimedia Foundation, 2001- [cit. 2012-12-09]. Dostupné z: http://cs.wikipedia.org/wiki/Soubor:Mineraly.sk_-_akantit.jpg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769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2: </a:t>
            </a:r>
            <a:r>
              <a:rPr lang="cs-CZ" sz="2400" dirty="0" err="1" smtClean="0"/>
              <a:t>Cinnabar.jpg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Public </a:t>
            </a:r>
            <a:r>
              <a:rPr lang="cs-CZ" sz="2400" dirty="0" err="1" smtClean="0"/>
              <a:t>domain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http://cs.wikipedia.org/wiki/Soubor:Cinnabar.jpg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r>
              <a:rPr lang="cs-CZ" sz="2400" dirty="0" smtClean="0"/>
              <a:t>Galenit 1.jpg.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Public </a:t>
            </a:r>
            <a:r>
              <a:rPr lang="cs-CZ" sz="2400" dirty="0" err="1" smtClean="0"/>
              <a:t>domain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http://cs.wikipedia.org/wiki/Soubor:Galenit_1.jpg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4: </a:t>
            </a:r>
            <a:r>
              <a:rPr lang="cs-CZ" sz="2400" dirty="0" smtClean="0"/>
              <a:t>DESCOUES, </a:t>
            </a:r>
            <a:r>
              <a:rPr lang="cs-CZ" sz="2400" dirty="0" err="1" smtClean="0"/>
              <a:t>Didier</a:t>
            </a:r>
            <a:r>
              <a:rPr lang="cs-CZ" sz="2400" dirty="0" smtClean="0"/>
              <a:t>. </a:t>
            </a:r>
            <a:r>
              <a:rPr lang="cs-CZ" sz="2400" dirty="0" err="1" smtClean="0"/>
              <a:t>Chalcopyrite</a:t>
            </a:r>
            <a:r>
              <a:rPr lang="cs-CZ" sz="2400" dirty="0" smtClean="0"/>
              <a:t> </a:t>
            </a:r>
            <a:r>
              <a:rPr lang="cs-CZ" sz="2400" dirty="0" err="1" smtClean="0"/>
              <a:t>angleterre.jpg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http://cs.wikipedia.org/wiki/Soubor:Chalcopyrite_angleterre.jpg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038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5: </a:t>
            </a:r>
            <a:r>
              <a:rPr lang="cs-CZ" sz="2400" smtClean="0"/>
              <a:t>DESCOUENS, Didier. Pyriteespagne.jpg. In: </a:t>
            </a:r>
            <a:r>
              <a:rPr lang="cs-CZ" sz="2400" i="1" smtClean="0"/>
              <a:t>Wikipedia: the free encyclopedia</a:t>
            </a:r>
            <a:r>
              <a:rPr lang="cs-CZ" sz="2400" smtClean="0"/>
              <a:t> [online]. Creative Commons. San Francisco (CA): Wikimedia Foundation, 2001- [cit. 2012-12-09]. Dostupné z: http://cs.wikipedia.org/wiki/Soubor:Pyriteespagne.jpg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6: </a:t>
            </a:r>
            <a:r>
              <a:rPr lang="cs-CZ" sz="2400" smtClean="0"/>
              <a:t>MENDUCKI, Piotr. Sfaleryt, Rumunia.jpg. In: </a:t>
            </a:r>
            <a:r>
              <a:rPr lang="cs-CZ" sz="2400" i="1" smtClean="0"/>
              <a:t>Wikipedia: the free encyclopedia</a:t>
            </a:r>
            <a:r>
              <a:rPr lang="cs-CZ" sz="2400" smtClean="0"/>
              <a:t> [online]. Creative Commons. San Francisco (CA): Wikimedia Foundation, 2001- [cit. 2012-12-09]. Dostupné z: http://cs.wikipedia.org/wiki/Soubor:Sfaleryt,_Rumunia.jpg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628775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Sulfidy jsou dvouprvkové sloučeniny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síry</a:t>
            </a:r>
            <a:r>
              <a:rPr lang="cs-CZ" sz="2400" b="1" i="1">
                <a:latin typeface="Constantia" pitchFamily="18" charset="0"/>
              </a:rPr>
              <a:t> s jiným prvkem,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nejčastěji kovem </a:t>
            </a:r>
            <a:r>
              <a:rPr lang="cs-CZ" sz="2400" b="1" i="1">
                <a:latin typeface="Constantia" pitchFamily="18" charset="0"/>
              </a:rPr>
              <a:t>(nebo polokovem).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2924175"/>
            <a:ext cx="8497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Atom síry má v sulfidech vždy oxidační číslo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  <a:sym typeface="Symbol" pitchFamily="18" charset="2"/>
              </a:rPr>
              <a:t>-II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348038" y="4149725"/>
            <a:ext cx="1944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800" b="1">
                <a:latin typeface="Constantia" pitchFamily="18" charset="0"/>
              </a:rPr>
              <a:t>MS</a:t>
            </a:r>
            <a:r>
              <a:rPr lang="cs-CZ" sz="3600" b="1" baseline="70000">
                <a:latin typeface="Constantia" pitchFamily="18" charset="0"/>
              </a:rPr>
              <a:t>-II</a:t>
            </a:r>
          </a:p>
        </p:txBody>
      </p:sp>
      <p:sp>
        <p:nvSpPr>
          <p:cNvPr id="16389" name="TextovéPole 8"/>
          <p:cNvSpPr txBox="1">
            <a:spLocks noChangeArrowheads="1"/>
          </p:cNvSpPr>
          <p:nvPr/>
        </p:nvSpPr>
        <p:spPr bwMode="auto">
          <a:xfrm>
            <a:off x="395288" y="476250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Charakteristika sulfidů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288" y="1052513"/>
            <a:ext cx="5040312" cy="504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SULFIDY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288" y="3429000"/>
            <a:ext cx="62642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sulfidů 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288" y="2420938"/>
            <a:ext cx="820896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v sulfidech vždy atom síry?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850" y="5157788"/>
            <a:ext cx="799306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znamená symbol M v obecném vzorci?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47688" y="5589588"/>
            <a:ext cx="8497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Symbolem M se značí atom kovu (nebo polokovu). 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457200" y="692150"/>
            <a:ext cx="8229600" cy="493713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 z prvků má v sulfidech větší elektronegativitu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288" y="1125538"/>
            <a:ext cx="82089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V sulfidech má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síra</a:t>
            </a:r>
            <a:r>
              <a:rPr lang="cs-CZ" sz="2400" b="1" i="1">
                <a:latin typeface="Constantia" pitchFamily="18" charset="0"/>
              </a:rPr>
              <a:t> větší elektronegativitu než s ní vázaný prvek.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288" y="2133600"/>
            <a:ext cx="62642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mají sulfidy praktické využití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47688" y="2636838"/>
            <a:ext cx="8208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Jako součást minerálů (tzv. rud) jsou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zdrojem pro těžbu kovů.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288" y="3573463"/>
            <a:ext cx="8497887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Jakým nejjednodušším způsobem lze získat kovy ze sulfidových rud ? Uveďte příklad: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700088" y="4508500"/>
            <a:ext cx="82089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Zahříváním sulfidů kovů na vysokou teplotu za přítomnosti vzduchu: </a:t>
            </a:r>
          </a:p>
          <a:p>
            <a:pPr>
              <a:buFont typeface="Wingdings" pitchFamily="2" charset="2"/>
              <a:buChar char="Ø"/>
            </a:pP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  <a:p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288" y="5445125"/>
            <a:ext cx="8137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S   +   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2Ag   +   SO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baseline="-25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620713"/>
            <a:ext cx="8229600" cy="523875"/>
          </a:xfrm>
        </p:spPr>
        <p:txBody>
          <a:bodyPr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Příklady sulfidických minerálů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468313" y="1341438"/>
            <a:ext cx="8370887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cs-CZ" sz="26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Akantit</a:t>
            </a: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(sulfid stříbrný - </a:t>
            </a: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600" b="1" baseline="-25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lang="cs-CZ" sz="26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11188" y="5013325"/>
            <a:ext cx="8297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Významná ruda stříbra, obsahuje až 87 % stříbra.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188" y="5516563"/>
            <a:ext cx="8450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Naleziště v ČR: Jáchymov, Příbram.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2" descr="Soubor:Mineraly.sk - akanti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1989138"/>
            <a:ext cx="43926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ovéPole 8"/>
          <p:cNvSpPr txBox="1">
            <a:spLocks noChangeArrowheads="1"/>
          </p:cNvSpPr>
          <p:nvPr/>
        </p:nvSpPr>
        <p:spPr bwMode="auto">
          <a:xfrm>
            <a:off x="539750" y="1989138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1: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Cinabarit (sulfid rtuťnatý -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Hg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9458" name="Picture 2" descr="Soubor:Cinnaba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1412875"/>
            <a:ext cx="40322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288" y="4868863"/>
            <a:ext cx="8513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Nejdůležitější ruda rtuťi, z níž se rtuť získává tepelným odpařením a následným ochlazením par rtuti.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5732463"/>
            <a:ext cx="8666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Naleziště v ČR: Dědova Hora u Hořovic, Horní Luby.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ovéPole 5"/>
          <p:cNvSpPr txBox="1">
            <a:spLocks noChangeArrowheads="1"/>
          </p:cNvSpPr>
          <p:nvPr/>
        </p:nvSpPr>
        <p:spPr bwMode="auto">
          <a:xfrm>
            <a:off x="539750" y="141287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2: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Galenit (sulfid olovnatý -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Pb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288" y="4868863"/>
            <a:ext cx="8513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Nejdůležitější olověná ruda, přičemž často může obsahovat jako příměs také stříbro.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5732463"/>
            <a:ext cx="8666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Naleziště v ČR: Stříbro, Příbram, Harrachov.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Soubor:Galenit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1412875"/>
            <a:ext cx="41036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ovéPole 5"/>
          <p:cNvSpPr txBox="1">
            <a:spLocks noChangeArrowheads="1"/>
          </p:cNvSpPr>
          <p:nvPr/>
        </p:nvSpPr>
        <p:spPr bwMode="auto">
          <a:xfrm>
            <a:off x="539750" y="141287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3: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Chalkopyrit (sulfid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měďnato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-železnatý –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CuFe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288" y="4868863"/>
            <a:ext cx="8513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Nejdůležitější ruda mědi, ze které se ale získávají i jiné kovy (železo, selen a tellur), které jsou v chalkopyritu obsaženy jako příměsi.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6021388"/>
            <a:ext cx="8666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Naleziště v ČR: Příbram, Cínovec, Zlaté Hory v Jeseníkách.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2" descr="Soubor:Chalcopyrite angleterr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1412875"/>
            <a:ext cx="43195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ovéPole 5"/>
          <p:cNvSpPr txBox="1">
            <a:spLocks noChangeArrowheads="1"/>
          </p:cNvSpPr>
          <p:nvPr/>
        </p:nvSpPr>
        <p:spPr bwMode="auto">
          <a:xfrm>
            <a:off x="539750" y="141287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4: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Pyrit (disulfid železnatý –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Fe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288" y="4868863"/>
            <a:ext cx="8513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Pyrit je jednou z rud železa, ale obsahuje často také další kovy jakožto přimíseniny.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5732463"/>
            <a:ext cx="8666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Naleziště v ČR: Zlaté Hory v Jeseníkách, Příbram, Hromnice u Plzně.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2" descr="Soubor:Pyriteespag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1196975"/>
            <a:ext cx="4319587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ovéPole 5"/>
          <p:cNvSpPr txBox="1">
            <a:spLocks noChangeArrowheads="1"/>
          </p:cNvSpPr>
          <p:nvPr/>
        </p:nvSpPr>
        <p:spPr bwMode="auto">
          <a:xfrm>
            <a:off x="539750" y="119697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5: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Sfalerit (sulfid zinečnatý –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Zn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288" y="4868863"/>
            <a:ext cx="8513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Důležitá ruda zinku, některé odrůdy sfaleritu se používají jako drahé kameny.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5732463"/>
            <a:ext cx="8666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Naleziště v ČR: Kutná Hora, Křižanovice, Příbram.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2" descr="Soubor:Sfaleryt, Rumun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1268413"/>
            <a:ext cx="46799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539750" y="126841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6: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998</TotalTime>
  <Words>722</Words>
  <Application>Microsoft Office PowerPoint</Application>
  <PresentationFormat>Předvádění na obrazovce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Sulfidy a jejich chemické vlastnosti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110</cp:revision>
  <dcterms:created xsi:type="dcterms:W3CDTF">2012-09-14T13:14:37Z</dcterms:created>
  <dcterms:modified xsi:type="dcterms:W3CDTF">2015-02-28T09:22:25Z</dcterms:modified>
</cp:coreProperties>
</file>