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0" r:id="rId4"/>
    <p:sldId id="259" r:id="rId5"/>
    <p:sldId id="268" r:id="rId6"/>
    <p:sldId id="269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4FE26-AEBB-4989-AD14-877D9A1B93A6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0E781-1240-45A9-B30D-2586E8CFFD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Soli a jejich chemické vlastnosti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2132856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Soli jsou chemické sloučeniny, které se skládají </a:t>
            </a:r>
          </a:p>
          <a:p>
            <a:r>
              <a:rPr lang="cs-CZ" sz="2400" b="1" i="1" dirty="0" smtClean="0">
                <a:latin typeface="Constantia" pitchFamily="18" charset="0"/>
              </a:rPr>
              <a:t>z kationtu a aniontu, ale jako celek je sůl </a:t>
            </a:r>
            <a:r>
              <a:rPr lang="cs-CZ" sz="2400" b="1" i="1" dirty="0" err="1" smtClean="0">
                <a:latin typeface="Constantia" pitchFamily="18" charset="0"/>
              </a:rPr>
              <a:t>elektroneutrální</a:t>
            </a:r>
            <a:r>
              <a:rPr lang="cs-CZ" sz="2400" b="1" i="1" dirty="0" smtClean="0">
                <a:latin typeface="Constantia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16390" name="TextovéPole 8"/>
          <p:cNvSpPr txBox="1">
            <a:spLocks noChangeArrowheads="1"/>
          </p:cNvSpPr>
          <p:nvPr/>
        </p:nvSpPr>
        <p:spPr bwMode="auto">
          <a:xfrm>
            <a:off x="323528" y="836712"/>
            <a:ext cx="88204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 smtClean="0">
                <a:latin typeface="Constantia" pitchFamily="18" charset="0"/>
              </a:rPr>
              <a:t>Charakteristické chemické vlastnosti solí</a:t>
            </a:r>
            <a:endParaRPr lang="cs-CZ" sz="3200" b="1" dirty="0">
              <a:latin typeface="Constantia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1556792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Definujte co jsou to soli: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3068960"/>
            <a:ext cx="74252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název a vzorec nejznámější soli a ve vzorci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vyznačte kation a anion: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476250" y="4005064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Nejznámější solí je sůl kuchyňská, chemickým názvem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chlorid sodný.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025" y="4797152"/>
            <a:ext cx="63246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4293096"/>
            <a:ext cx="8585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Elektrický proud vedou rovněž tzv. taveniny solí, což je kapalné skupenství solí, které vzniká při tavení solí za vysoké teploty.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229200"/>
            <a:ext cx="87381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 u vodných roztoků solí, tak u tavenin solí je elektrická vodivost způsobena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volnou pohyblivostí iontů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které tak mohou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usměrněně přenášet elektrický náboj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3068960"/>
            <a:ext cx="8568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Soli jsou v čistém stavu a v pevném skupenství elektricky nevodivé, ale po rozpuštění ve vodě, se vzniklý roztok stává elektricky vodivým.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2492896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Jaká je elektrická vodivost solí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1700808"/>
            <a:ext cx="8722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Soli jsou pevné krystalické látky, mohou být různě barevné.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5928" y="764704"/>
            <a:ext cx="73448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charakteristické fyzikální vlastnosti solí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a jejich vnější vzhled: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692696"/>
            <a:ext cx="8435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 které skupiny dělíme anorganické soli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?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1196752"/>
            <a:ext cx="8208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tzv. BEZKYSLÍKATÉ SOLI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204864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a příklady </a:t>
            </a:r>
            <a:r>
              <a:rPr lang="cs-CZ" sz="26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bezkyslíkatých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solí: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708920"/>
            <a:ext cx="83613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Jejich anionty jsou odvozeny od bezkyslíkatých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halogenovodíkových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kyselin, charakteristickým znakem těchto solí je, že jsou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dvouprvkové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1628800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tzv. KYSLÍKATÉ SOLI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861048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Příkladem bezkyslíkatých solí jsou: bromid draselný –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KBr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chlorid hořečnatý -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jodid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olovičitý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PbI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a další.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4797152"/>
            <a:ext cx="88653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Se kterou skupinou anorganických sloučenin jsou bezkyslíkaté anorganické soli totožné ?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95536" y="573325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Bezkyslíkaté anorganické soli jsou totožné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 halogenidy.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4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836712"/>
            <a:ext cx="85689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charakteristiku a příklady </a:t>
            </a:r>
            <a:r>
              <a:rPr lang="cs-CZ" sz="26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kyslíkatých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solí: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1484784"/>
            <a:ext cx="84333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Jejich anionty jsou odvozeny od kyslíkatých anorganických kyselin. Charakteristickým znakem těchto solí je, že jsou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tříprvkové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2780928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příklad kyslíkatých solí lze uvést: uhličitan vápenatý –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dusičnan sodný –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síran sodný –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a další.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3789040"/>
            <a:ext cx="8793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 vysvětlete způsoby (možnosti) jak mohou vznikat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soli: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9" y="4581128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kyseliny a hydroxidu (tzv. neutralizací):</a:t>
            </a:r>
          </a:p>
          <a:p>
            <a:pPr marL="457200" indent="-457200" algn="ctr"/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NaCl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9" y="5733256"/>
            <a:ext cx="82089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2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kovu s nekovem:</a:t>
            </a:r>
          </a:p>
          <a:p>
            <a:pPr marL="457200" indent="-457200" algn="ctr"/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 K   +   Cl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2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KCl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1268760"/>
            <a:ext cx="96490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kovu s kyselinou:</a:t>
            </a:r>
          </a:p>
          <a:p>
            <a:pPr marL="457200" indent="-457200" algn="ctr"/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+   2 HNO</a:t>
            </a:r>
            <a:r>
              <a:rPr lang="cs-CZ" sz="2400" b="1" i="1" baseline="-2500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Zn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8" y="2492896"/>
            <a:ext cx="9577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4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hydroxidu s kyselinotvorným oxidem:</a:t>
            </a:r>
          </a:p>
          <a:p>
            <a:pPr marL="457200" indent="-457200" algn="ctr"/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 KOH   +   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K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3501008"/>
            <a:ext cx="9505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arenR" startAt="5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kyseliny se zásadotvorným oxidem:</a:t>
            </a:r>
          </a:p>
          <a:p>
            <a:pPr marL="457200" indent="-457200" algn="ctr"/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+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Ca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+   H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9" y="4581128"/>
            <a:ext cx="82809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buFont typeface="+mj-lt"/>
              <a:buAutoNum type="arabicParenR" startAt="6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kyselinotvorného oxidu se zásadotvorným oxidem:      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 +   </a:t>
            </a:r>
            <a:r>
              <a:rPr lang="cs-CZ" sz="2400" b="1" i="1" dirty="0" err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CaCO</a:t>
            </a:r>
            <a:r>
              <a:rPr lang="cs-CZ" sz="2400" b="1" i="1" baseline="-250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ISBN 80-042-2463-6.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2013-01-10].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http://cs.wikipedia.org/wiki/Soli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</TotalTime>
  <Words>500</Words>
  <Application>Microsoft Office PowerPoint</Application>
  <PresentationFormat>Předvádění na obrazovce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Soli a jejich chemické vlastnosti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Soli a jejich chemické vlastnosti</dc:title>
  <dc:creator>Ptacek</dc:creator>
  <cp:lastModifiedBy>Ptacek</cp:lastModifiedBy>
  <cp:revision>29</cp:revision>
  <dcterms:created xsi:type="dcterms:W3CDTF">2013-01-10T13:04:16Z</dcterms:created>
  <dcterms:modified xsi:type="dcterms:W3CDTF">2015-04-11T13:23:38Z</dcterms:modified>
</cp:coreProperties>
</file>