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4" r:id="rId3"/>
    <p:sldId id="258" r:id="rId4"/>
    <p:sldId id="265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513DB-5192-4B64-B519-FB66B7D53211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7D9A8-4645-4233-8235-EAEC967F21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Peroxidy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23850" y="155679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Peroxidy jsou </a:t>
            </a:r>
            <a:r>
              <a:rPr lang="cs-CZ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dvouprvkové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sloučeniny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které obsahují tzv.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peroxidickou skupinu.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="1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536" y="1052736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PEROXIDY 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39552" y="2636912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peroxidickou skupinu chemickým vzorcem: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284984"/>
            <a:ext cx="84976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peroxidická skupina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</a:t>
            </a:r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(O</a:t>
            </a:r>
            <a:r>
              <a:rPr lang="cs-CZ" sz="4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4800" b="1" baseline="4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95536" y="4797152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obecný vzorec peroxidů?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68313" y="5373216"/>
            <a:ext cx="8424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Obecný vzorec peroxidů je:</a:t>
            </a:r>
          </a:p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X(</a:t>
            </a: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4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4800" b="1" baseline="4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980728"/>
            <a:ext cx="8865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představuje symbol X v obecném vzorci peroxidů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467544" y="1628800"/>
            <a:ext cx="85780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Symbol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obecném vzorci peroxidů může znamenat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vodík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některý z kovů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2685694"/>
            <a:ext cx="9017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oxidační číslo má kyslík ve vzorcích peroxidů ?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67544" y="3284984"/>
            <a:ext cx="8730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Ve vzorcích peroxidů má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kyslík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oxidační číslo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–I.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3861048"/>
            <a:ext cx="13716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ovéPole 18"/>
          <p:cNvSpPr txBox="1"/>
          <p:nvPr/>
        </p:nvSpPr>
        <p:spPr>
          <a:xfrm>
            <a:off x="323528" y="5301208"/>
            <a:ext cx="90981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elektrický náboj má peroxidická skupina jako celek ?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67544" y="5949280"/>
            <a:ext cx="8882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celek má peroxidická skupina náboj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24300" y="2780928"/>
            <a:ext cx="2376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cs-CZ" sz="32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3200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4221088"/>
            <a:ext cx="28806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cs-CZ" sz="3200" b="1" baseline="6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2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67944" y="5949280"/>
            <a:ext cx="24482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cs-CZ" sz="44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4400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peroxidů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1340768"/>
            <a:ext cx="6594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vzorec PEROXIDU BARNATÉHO: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251520" y="1772816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Stejně jako při tvorbě vzorců jiných anorganických sloučenin umístíme  do vzorce  na první místo značku prvku, který je v názvu na druhém místě a na druhé místo peroxidickou skupinu: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1520" y="342900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náboj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peroxidickou skupinu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podle koncovky přídavného jména </a:t>
            </a: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nad atom prvního prvku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4869160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Nábojová čísla „padají“ ve vzorci do kříže, tzn. nábojové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peroxidickou skupinou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barya a nábojové číslo </a:t>
            </a: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nad baryem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peroxidickou skupinu (v tomto případě se nábojová čísla krátí):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04807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peroxidů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název následujícího peroxidu: CaO</a:t>
            </a:r>
            <a:r>
              <a:rPr lang="cs-CZ" sz="28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3200" b="1" baseline="-25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nábojové číslo tam, kde ho známe (nad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peroxoskupinu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Podle náboje nad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peroxoskupinou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určíme náboj také nad vápníkem: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Název sloučeniny je: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203575" y="2133600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Ca(O</a:t>
            </a:r>
            <a:r>
              <a:rPr lang="cs-CZ" sz="32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200" b="1" baseline="60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cs-CZ" sz="3200" dirty="0">
              <a:solidFill>
                <a:srgbClr val="D209E7"/>
              </a:solidFill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611560" y="3140968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Číslo nad </a:t>
            </a:r>
            <a:r>
              <a:rPr lang="cs-CZ" sz="24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peroxoskupinou</a:t>
            </a:r>
            <a:r>
              <a:rPr lang="cs-CZ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nespadlo do kříže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muselo se krátit 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nad vápníkem musí být náboj +2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2411760" y="4149080"/>
            <a:ext cx="4680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cs-CZ" sz="3200" b="1" baseline="4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(O</a:t>
            </a:r>
            <a:r>
              <a:rPr lang="cs-CZ" sz="32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200" b="1" baseline="60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cs-CZ" sz="32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331913" y="5373216"/>
            <a:ext cx="698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Peroxid vápenatý</a:t>
            </a:r>
            <a:endParaRPr lang="cs-CZ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bg2">
                    <a:lumMod val="25000"/>
                  </a:schemeClr>
                </a:solidFill>
              </a:rPr>
              <a:t>Doplňte vzorce peroxidů: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peroxid lithný          </a:t>
            </a:r>
          </a:p>
          <a:p>
            <a:pPr>
              <a:buNone/>
              <a:defRPr/>
            </a:pPr>
            <a:r>
              <a:rPr lang="cs-CZ" sz="2400" b="1" i="1" dirty="0" smtClean="0"/>
              <a:t>peroxid sodný </a:t>
            </a:r>
          </a:p>
          <a:p>
            <a:pPr>
              <a:buNone/>
              <a:defRPr/>
            </a:pPr>
            <a:r>
              <a:rPr lang="cs-CZ" sz="2400" b="1" i="1" dirty="0" smtClean="0"/>
              <a:t>peroxid vodíku  </a:t>
            </a:r>
          </a:p>
          <a:p>
            <a:pPr>
              <a:buNone/>
              <a:defRPr/>
            </a:pPr>
            <a:r>
              <a:rPr lang="cs-CZ" sz="2400" b="1" i="1" dirty="0" smtClean="0"/>
              <a:t>peroxid draselný</a:t>
            </a:r>
          </a:p>
          <a:p>
            <a:pPr>
              <a:buNone/>
              <a:defRPr/>
            </a:pPr>
            <a:r>
              <a:rPr lang="cs-CZ" sz="2400" b="1" i="1" dirty="0" smtClean="0"/>
              <a:t> 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75855" y="1412875"/>
            <a:ext cx="20883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Li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75856" y="18446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75856" y="2276475"/>
            <a:ext cx="2375644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75856" y="2780929"/>
            <a:ext cx="2736304" cy="4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907704" y="4836956"/>
            <a:ext cx="4176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peroxid rubidný</a:t>
            </a:r>
            <a:endParaRPr lang="cs-CZ" sz="2400" baseline="-250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7704" y="4293096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peroxid  strontnatý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07704" y="5445225"/>
            <a:ext cx="3456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peroxid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cesný</a:t>
            </a: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907704" y="6165304"/>
            <a:ext cx="3960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peroxid hořečnatý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467544" y="3645024"/>
            <a:ext cx="82089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b="1" u="sng" dirty="0" smtClean="0">
                <a:solidFill>
                  <a:schemeClr val="bg2">
                    <a:lumMod val="25000"/>
                  </a:schemeClr>
                </a:solidFill>
              </a:rPr>
              <a:t>Vytvořte názvy k následujícím vzorcům peroxidů: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27584" y="42930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SrO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86916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27584" y="55172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27584" y="61653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324</Words>
  <Application>Microsoft Office PowerPoint</Application>
  <PresentationFormat>Předvádění na obrazovce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Peroxidy a jejich názvosloví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Peroxidy a jejich názvosloví</dc:title>
  <dc:creator>Ptacek</dc:creator>
  <cp:lastModifiedBy>Ptacek</cp:lastModifiedBy>
  <cp:revision>27</cp:revision>
  <dcterms:created xsi:type="dcterms:W3CDTF">2013-01-13T21:50:14Z</dcterms:created>
  <dcterms:modified xsi:type="dcterms:W3CDTF">2015-04-11T13:29:07Z</dcterms:modified>
</cp:coreProperties>
</file>