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52FE-375E-4583-BF1D-FAE05EE619BF}" type="datetimeFigureOut">
              <a:rPr lang="cs-CZ" smtClean="0"/>
              <a:pPr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Jordanova</a:t>
            </a:r>
            <a:r>
              <a:rPr lang="cs-CZ" dirty="0" smtClean="0"/>
              <a:t> teorie míry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 smtClean="0"/>
              <a:t>obrázek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Nechť je dán v rovině měřitelný útvar U. Zvolme jednotkovou úsečku </a:t>
            </a:r>
            <a:r>
              <a:rPr lang="el-GR" dirty="0" smtClean="0"/>
              <a:t>δ</a:t>
            </a:r>
            <a:r>
              <a:rPr lang="cs-CZ" dirty="0" smtClean="0"/>
              <a:t>. V rovině sestrojme dvě navzájem kolmé přímky a s nimi veďme ve vzdálenosti </a:t>
            </a:r>
            <a:r>
              <a:rPr lang="el-GR" dirty="0" smtClean="0"/>
              <a:t>δ</a:t>
            </a:r>
            <a:r>
              <a:rPr lang="cs-CZ" dirty="0" smtClean="0"/>
              <a:t>, 2</a:t>
            </a:r>
            <a:r>
              <a:rPr lang="el-GR" dirty="0" smtClean="0"/>
              <a:t>δ</a:t>
            </a:r>
            <a:r>
              <a:rPr lang="cs-CZ" dirty="0" smtClean="0"/>
              <a:t>, 3</a:t>
            </a:r>
            <a:r>
              <a:rPr lang="el-GR" dirty="0" smtClean="0"/>
              <a:t>δ</a:t>
            </a:r>
            <a:r>
              <a:rPr lang="cs-CZ" dirty="0" smtClean="0"/>
              <a:t>,… rovnoběžky. Tím vzniknou dvě osnovy navzájem kolmých přímek, které vytvoří </a:t>
            </a:r>
            <a:r>
              <a:rPr lang="cs-CZ" b="1" dirty="0" smtClean="0"/>
              <a:t>čtvercovou síť S o rozměru </a:t>
            </a:r>
            <a:r>
              <a:rPr lang="el-GR" b="1" dirty="0" smtClean="0"/>
              <a:t>δ</a:t>
            </a:r>
            <a:r>
              <a:rPr lang="cs-CZ" dirty="0" smtClean="0"/>
              <a:t>. Síť S pokryje rovinu.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600" dirty="0" smtClean="0"/>
              <a:t>   Jádrem útvaru U v dané čtvercové síti        rozumíme množinu J, která má tyto vlastnosti:</a:t>
            </a:r>
            <a:br>
              <a:rPr lang="cs-CZ" sz="3600" dirty="0" smtClean="0"/>
            </a:br>
            <a:r>
              <a:rPr lang="cs-CZ" sz="3600" dirty="0" smtClean="0"/>
              <a:t>1. J je sjednocením konečného počtu čtverců sítě,</a:t>
            </a:r>
            <a:br>
              <a:rPr lang="cs-CZ" sz="3600" dirty="0" smtClean="0"/>
            </a:br>
            <a:r>
              <a:rPr lang="cs-CZ" sz="3600" dirty="0" smtClean="0"/>
              <a:t>2. J je podmnožinou U, </a:t>
            </a:r>
            <a:br>
              <a:rPr lang="cs-CZ" sz="3600" dirty="0" smtClean="0"/>
            </a:br>
            <a:r>
              <a:rPr lang="cs-CZ" sz="3600" dirty="0" smtClean="0"/>
              <a:t>3. J je maximální množinou s vlastnostmi 1 a 2, tj. každá množina J´, která má vlastnosti 1 a 2, je podmnožinou množiny J.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664893"/>
            <a:ext cx="8229600" cy="2193107"/>
          </a:xfrm>
        </p:spPr>
        <p:txBody>
          <a:bodyPr/>
          <a:lstStyle/>
          <a:p>
            <a:r>
              <a:rPr lang="cs-CZ" dirty="0" smtClean="0"/>
              <a:t>Jádro J útvaru U v síti S je sjednocení všech takových čtverců sítě S, že každý jejich bod náleží útvaru 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200" dirty="0" smtClean="0"/>
              <a:t>     Obalem útvaru U v dané čtvercové síti rozumíme množinu O, která má tyto vlastnosti:</a:t>
            </a:r>
            <a:br>
              <a:rPr lang="cs-CZ" sz="3200" dirty="0" smtClean="0"/>
            </a:br>
            <a:r>
              <a:rPr lang="cs-CZ" sz="3200" dirty="0" smtClean="0"/>
              <a:t>1. O je sjednocením konečného počtu čtverců sítě,</a:t>
            </a:r>
            <a:br>
              <a:rPr lang="cs-CZ" sz="3200" dirty="0" smtClean="0"/>
            </a:br>
            <a:r>
              <a:rPr lang="cs-CZ" sz="3200" dirty="0" smtClean="0"/>
              <a:t>2. U je podmnožinou O,</a:t>
            </a:r>
            <a:br>
              <a:rPr lang="cs-CZ" sz="3200" dirty="0" smtClean="0"/>
            </a:br>
            <a:r>
              <a:rPr lang="cs-CZ" sz="3200" dirty="0" smtClean="0"/>
              <a:t>3. O je minimální množinou s vlastnostmi 1 a 2, tj. každá množina O´, která má vlastnosti 1 a 2, obsahuje množinu O jako svou podmnožinu.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869160"/>
            <a:ext cx="8229600" cy="15450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Obal O útvaru U v síti S je sjednocení všech takových čtverců sítě S, že alespoň jeden </a:t>
            </a:r>
            <a:r>
              <a:rPr lang="cs-CZ" dirty="0" smtClean="0"/>
              <a:t>jejich vnitřní </a:t>
            </a:r>
            <a:r>
              <a:rPr lang="cs-CZ" dirty="0" smtClean="0"/>
              <a:t>bod náleží útvaru U.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0963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Pro velikost jádra útvaru, velikost útvaru a velikost obalu útvaru platí vztah: Velikost jádra f(J) je počet čtverců jádra J útvaru U v síti S, velikost obalu f(O) je počet čtverců obalu O útvaru U v síti S.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97152"/>
            <a:ext cx="8136904" cy="1656184"/>
          </a:xfrm>
        </p:spPr>
        <p:txBody>
          <a:bodyPr>
            <a:normAutofit lnSpcReduction="10000"/>
          </a:bodyPr>
          <a:lstStyle/>
          <a:p>
            <a:pPr algn="ctr"/>
            <a:endParaRPr lang="cs-CZ" dirty="0" smtClean="0"/>
          </a:p>
          <a:p>
            <a:pPr>
              <a:buNone/>
            </a:pPr>
            <a:r>
              <a:rPr lang="cs-CZ" dirty="0" smtClean="0"/>
              <a:t>velikost jádra (dolní mez), </a:t>
            </a:r>
          </a:p>
          <a:p>
            <a:pPr>
              <a:buNone/>
            </a:pPr>
            <a:r>
              <a:rPr lang="cs-CZ" dirty="0" smtClean="0"/>
              <a:t>velikost obalu (horní mez)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1268760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</a:t>
            </a:r>
            <a:endParaRPr lang="cs-CZ" sz="3200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987824" y="836712"/>
          <a:ext cx="1859894" cy="448940"/>
        </p:xfrm>
        <a:graphic>
          <a:graphicData uri="http://schemas.openxmlformats.org/presentationml/2006/ole">
            <p:oleObj spid="_x0000_s1030" name="Rovnice" r:id="rId3" imgW="736560" imgH="177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123728" y="4437112"/>
          <a:ext cx="3528392" cy="537660"/>
        </p:xfrm>
        <a:graphic>
          <a:graphicData uri="http://schemas.openxmlformats.org/presentationml/2006/ole">
            <p:oleObj spid="_x0000_s1033" name="Rovnice" r:id="rId4" imgW="13334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Základním měřitelným útvarem v rovině je každý útvar, který je omezený a jehož hranicí v rovině je jednoduchá uzavřená křivka. Měřitelným útvarem v rovině je každý útvar, který lze získat z konečného počtu základních měřitelných útvarů pomocí množinových operací.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245</Words>
  <Application>Microsoft Office PowerPoint</Application>
  <PresentationFormat>Předvádění na obrazovce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Motiv sady Office</vt:lpstr>
      <vt:lpstr>Rovnice</vt:lpstr>
      <vt:lpstr>Jordanova teorie míry</vt:lpstr>
      <vt:lpstr>obrázek</vt:lpstr>
      <vt:lpstr>   Jádrem útvaru U v dané čtvercové síti        rozumíme množinu J, která má tyto vlastnosti: 1. J je sjednocením konečného počtu čtverců sítě, 2. J je podmnožinou U,  3. J je maximální množinou s vlastnostmi 1 a 2, tj. každá množina J´, která má vlastnosti 1 a 2, je podmnožinou množiny J. </vt:lpstr>
      <vt:lpstr>     Obalem útvaru U v dané čtvercové síti rozumíme množinu O, která má tyto vlastnosti: 1. O je sjednocením konečného počtu čtverců sítě, 2. U je podmnožinou O, 3. O je minimální množinou s vlastnostmi 1 a 2, tj. každá množina O´, která má vlastnosti 1 a 2, obsahuje množinu O jako svou podmnožinu. </vt:lpstr>
      <vt:lpstr>Pro velikost jádra útvaru, velikost útvaru a velikost obalu útvaru platí vztah: Velikost jádra f(J) je počet čtverců jádra J útvaru U v síti S, velikost obalu f(O) je počet čtverců obalu O útvaru U v síti S. </vt:lpstr>
      <vt:lpstr>Základním měřitelným útvarem v rovině je každý útvar, který je omezený a jehož hranicí v rovině je jednoduchá uzavřená křivka. Měřitelným útvarem v rovině je každý útvar, který lze získat z konečného počtu základních měřitelných útvarů pomocí množinových operací.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Jordanova teorie míry</dc:title>
  <dc:creator>Michal Novák</dc:creator>
  <cp:lastModifiedBy>Michal Novák</cp:lastModifiedBy>
  <cp:revision>12</cp:revision>
  <dcterms:created xsi:type="dcterms:W3CDTF">2016-02-22T19:29:13Z</dcterms:created>
  <dcterms:modified xsi:type="dcterms:W3CDTF">2016-03-03T10:11:31Z</dcterms:modified>
</cp:coreProperties>
</file>