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2" autoAdjust="0"/>
    <p:restoredTop sz="94660"/>
  </p:normalViewPr>
  <p:slideViewPr>
    <p:cSldViewPr>
      <p:cViewPr varScale="1">
        <p:scale>
          <a:sx n="68" d="100"/>
          <a:sy n="68" d="100"/>
        </p:scale>
        <p:origin x="43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5D3276C-0BF4-4C20-871E-575BA906EC6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F5D8224-7246-4285-AACC-F91FD8CCC6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Deník</a:t>
            </a:r>
            <a:br>
              <a:rPr lang="cs-CZ" dirty="0" smtClean="0"/>
            </a:br>
            <a:r>
              <a:rPr lang="cs-CZ" dirty="0" smtClean="0"/>
              <a:t>Jana Welzla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Ruština </a:t>
            </a:r>
          </a:p>
          <a:p>
            <a:r>
              <a:rPr lang="cs-CZ" dirty="0" smtClean="0"/>
              <a:t>pro základní, střední a jazykové školy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Natálie </a:t>
            </a:r>
            <a:r>
              <a:rPr lang="cs-CZ" dirty="0" err="1" smtClean="0"/>
              <a:t>Ablicova</a:t>
            </a:r>
            <a:r>
              <a:rPr lang="cs-CZ" dirty="0" smtClean="0"/>
              <a:t>, 392313</a:t>
            </a:r>
          </a:p>
        </p:txBody>
      </p:sp>
    </p:spTree>
    <p:extLst>
      <p:ext uri="{BB962C8B-B14F-4D97-AF65-F5344CB8AC3E}">
        <p14:creationId xmlns:p14="http://schemas.microsoft.com/office/powerpoint/2010/main" val="73573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z-Cyrl-AZ" b="1" dirty="0"/>
              <a:t>Авторы</a:t>
            </a:r>
            <a:r>
              <a:rPr lang="az-Cyrl-AZ" dirty="0"/>
              <a:t>: </a:t>
            </a:r>
            <a:r>
              <a:rPr lang="cs-CZ" dirty="0"/>
              <a:t>Taťána Korityáková, Stanislav </a:t>
            </a:r>
            <a:r>
              <a:rPr lang="cs-CZ" dirty="0" smtClean="0"/>
              <a:t>Korityák</a:t>
            </a:r>
          </a:p>
          <a:p>
            <a:r>
              <a:rPr lang="ru-RU" b="1" dirty="0"/>
              <a:t>Год издательства</a:t>
            </a:r>
            <a:r>
              <a:rPr lang="ru-RU" dirty="0"/>
              <a:t>: 2003 г., 2004 г</a:t>
            </a:r>
            <a:r>
              <a:rPr lang="ru-RU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ru-RU" b="1" dirty="0"/>
              <a:t>Методическое пособие</a:t>
            </a:r>
          </a:p>
          <a:p>
            <a:r>
              <a:rPr lang="ru-RU" b="1" dirty="0"/>
              <a:t>Дневник Яна Велцла (т.е. учебник)</a:t>
            </a:r>
          </a:p>
          <a:p>
            <a:r>
              <a:rPr lang="ru-RU" b="1" dirty="0"/>
              <a:t>Рабочая тетрадь (т.е. "Дневник")</a:t>
            </a:r>
          </a:p>
          <a:p>
            <a:r>
              <a:rPr lang="ru-RU" b="1" dirty="0"/>
              <a:t>Тетрадь по чистописанию (формат А5)</a:t>
            </a:r>
          </a:p>
          <a:p>
            <a:r>
              <a:rPr lang="ru-RU" b="1" dirty="0"/>
              <a:t>Тетрадь по чистописанию (формат А4)</a:t>
            </a:r>
          </a:p>
          <a:p>
            <a:r>
              <a:rPr lang="ru-RU" b="1" dirty="0"/>
              <a:t>Приложение</a:t>
            </a:r>
          </a:p>
          <a:p>
            <a:r>
              <a:rPr lang="ru-RU" b="1" dirty="0"/>
              <a:t>Пексесо</a:t>
            </a:r>
            <a:endParaRPr lang="cs-CZ" b="1" dirty="0" smtClean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29137" cy="859702"/>
          </a:xfrm>
        </p:spPr>
        <p:txBody>
          <a:bodyPr/>
          <a:lstStyle/>
          <a:p>
            <a:r>
              <a:rPr lang="az-Cyrl-AZ" sz="3600" dirty="0"/>
              <a:t>Основная информация о пособии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23223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обучение русскому языку в свободное время - в кружках, в детских лагерях</a:t>
            </a:r>
            <a:r>
              <a:rPr lang="cs-CZ" dirty="0" smtClean="0"/>
              <a:t> = </a:t>
            </a:r>
            <a:r>
              <a:rPr lang="ru-RU" b="1" dirty="0" smtClean="0"/>
              <a:t>альтернативное</a:t>
            </a:r>
            <a:r>
              <a:rPr lang="ru-RU" dirty="0" smtClean="0"/>
              <a:t> пособие</a:t>
            </a:r>
          </a:p>
          <a:p>
            <a:r>
              <a:rPr lang="ru-RU" dirty="0" smtClean="0"/>
              <a:t>"круглогодовая игра на этапы"</a:t>
            </a:r>
          </a:p>
          <a:p>
            <a:r>
              <a:rPr lang="ru-RU" dirty="0" smtClean="0"/>
              <a:t>дети "путешествуют" вместе с Янoм Велцлом по Сибири, учаться читать, писать с помощью песен, стишков, игр, соревнований,</a:t>
            </a:r>
          </a:p>
          <a:p>
            <a:r>
              <a:rPr lang="ru-RU" dirty="0" smtClean="0"/>
              <a:t>аудио-оральный метод обучения</a:t>
            </a:r>
          </a:p>
          <a:p>
            <a:r>
              <a:rPr lang="ru-RU" dirty="0" smtClean="0"/>
              <a:t>1 выпуск: "Od Bajkalu k Ledovému moři" </a:t>
            </a:r>
          </a:p>
          <a:p>
            <a:r>
              <a:rPr lang="ru-RU" dirty="0" smtClean="0"/>
              <a:t>словарный запас: приветствие, угощения (дни рождения), наш пенал, предметы вокруг нас (природа живая, неживая), моя комната, школа, чистлительные 0-100, цвета, одежда, семья, животные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4000" dirty="0" smtClean="0"/>
              <a:t>Основная информация о пособии</a:t>
            </a:r>
            <a:endParaRPr lang="cs-CZ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формат: А5</a:t>
            </a:r>
            <a:r>
              <a:rPr lang="cs-CZ" dirty="0" smtClean="0"/>
              <a:t>, </a:t>
            </a:r>
            <a:r>
              <a:rPr lang="ru-RU" dirty="0" smtClean="0"/>
              <a:t>190 стр.</a:t>
            </a:r>
          </a:p>
          <a:p>
            <a:r>
              <a:rPr lang="ru-RU" dirty="0" smtClean="0"/>
              <a:t>цена: 215 крон</a:t>
            </a:r>
          </a:p>
          <a:p>
            <a:endParaRPr lang="ru-RU" dirty="0" smtClean="0"/>
          </a:p>
          <a:p>
            <a:r>
              <a:rPr lang="ru-RU" dirty="0" smtClean="0"/>
              <a:t>является основой целого учебного сборника</a:t>
            </a:r>
          </a:p>
          <a:p>
            <a:r>
              <a:rPr lang="ru-RU" dirty="0" smtClean="0"/>
              <a:t>излгается способ работы с остальным материалом</a:t>
            </a:r>
          </a:p>
          <a:p>
            <a:r>
              <a:rPr lang="ru-RU" dirty="0" smtClean="0"/>
              <a:t>объясняет подробно способ передачи знаний детям - теория методики, практические примеры, игры</a:t>
            </a:r>
          </a:p>
          <a:p>
            <a:r>
              <a:rPr lang="ru-RU" dirty="0" smtClean="0"/>
              <a:t>инструкции по экспедициям </a:t>
            </a:r>
          </a:p>
          <a:p>
            <a:r>
              <a:rPr lang="ru-RU" dirty="0" smtClean="0"/>
              <a:t>график уроков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Методическое пособие</a:t>
            </a:r>
            <a:br>
              <a:rPr lang="ru-RU" b="1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формат: А5, 64 стр.</a:t>
            </a:r>
          </a:p>
          <a:p>
            <a:r>
              <a:rPr lang="ru-RU" dirty="0" smtClean="0"/>
              <a:t>цена: 119 крон</a:t>
            </a:r>
          </a:p>
          <a:p>
            <a:endParaRPr lang="cs-CZ" dirty="0" smtClean="0"/>
          </a:p>
          <a:p>
            <a:r>
              <a:rPr lang="ru-RU" dirty="0" smtClean="0"/>
              <a:t>форма: записки из дневника -</a:t>
            </a:r>
            <a:r>
              <a:rPr lang="cs-CZ" dirty="0" smtClean="0"/>
              <a:t> </a:t>
            </a:r>
            <a:r>
              <a:rPr lang="ru-RU" dirty="0" smtClean="0"/>
              <a:t>по-чешски</a:t>
            </a:r>
            <a:endParaRPr lang="cs-CZ" dirty="0" smtClean="0"/>
          </a:p>
          <a:p>
            <a:r>
              <a:rPr lang="ru-RU" dirty="0" smtClean="0"/>
              <a:t>ссылки на задачи в рабочей тетради</a:t>
            </a:r>
          </a:p>
          <a:p>
            <a:r>
              <a:rPr lang="ru-RU" dirty="0" smtClean="0"/>
              <a:t>фотографии - инструкции по рукоделию, рисованию, туристике</a:t>
            </a:r>
          </a:p>
          <a:p>
            <a:r>
              <a:rPr lang="ru-RU" dirty="0" smtClean="0"/>
              <a:t>картинки - словарный запас</a:t>
            </a:r>
          </a:p>
          <a:p>
            <a:r>
              <a:rPr lang="ru-RU" dirty="0" smtClean="0"/>
              <a:t>стишки, песенки</a:t>
            </a:r>
          </a:p>
          <a:p>
            <a:r>
              <a:rPr lang="ru-RU" dirty="0" smtClean="0"/>
              <a:t>в конце: тематический русско-чешский словарь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158901" cy="1571636"/>
          </a:xfrm>
        </p:spPr>
        <p:txBody>
          <a:bodyPr/>
          <a:lstStyle/>
          <a:p>
            <a:pPr algn="l"/>
            <a:r>
              <a:rPr lang="ru-RU" sz="4000" dirty="0" smtClean="0"/>
              <a:t>Учебник - дневник Яна Велцла</a:t>
            </a:r>
            <a:endParaRPr lang="cs-CZ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формат: А5, 63 стр.</a:t>
            </a:r>
          </a:p>
          <a:p>
            <a:r>
              <a:rPr lang="ru-RU" dirty="0" smtClean="0"/>
              <a:t>цена: 74 крон</a:t>
            </a:r>
          </a:p>
          <a:p>
            <a:endParaRPr lang="ru-RU" dirty="0" smtClean="0"/>
          </a:p>
          <a:p>
            <a:r>
              <a:rPr lang="ru-RU" dirty="0" smtClean="0"/>
              <a:t>чернобелая печать</a:t>
            </a:r>
          </a:p>
          <a:p>
            <a:r>
              <a:rPr lang="ru-RU" dirty="0" smtClean="0"/>
              <a:t>"дневник путешественника" - записи вручную</a:t>
            </a:r>
          </a:p>
          <a:p>
            <a:r>
              <a:rPr lang="ru-RU" dirty="0" smtClean="0"/>
              <a:t>выполнение задач (задание в учебнике)</a:t>
            </a:r>
          </a:p>
          <a:p>
            <a:r>
              <a:rPr lang="ru-RU" dirty="0" smtClean="0"/>
              <a:t>место для рисунков и для отметок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Рабочая тетрадь - Дневник</a:t>
            </a:r>
            <a:endParaRPr lang="cs-CZ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формат А5</a:t>
            </a:r>
            <a:r>
              <a:rPr lang="ru-RU" dirty="0" smtClean="0"/>
              <a:t>: инструкции, как читать печатный шрифт, как писать письменным шрифтом</a:t>
            </a:r>
          </a:p>
          <a:p>
            <a:r>
              <a:rPr lang="ru-RU" dirty="0" smtClean="0"/>
              <a:t>картинки, короткие рифмы, фразы</a:t>
            </a:r>
          </a:p>
          <a:p>
            <a:r>
              <a:rPr lang="ru-RU" dirty="0" smtClean="0"/>
              <a:t>в конец: словарик</a:t>
            </a:r>
          </a:p>
          <a:p>
            <a:endParaRPr lang="ru-RU" dirty="0" smtClean="0"/>
          </a:p>
          <a:p>
            <a:r>
              <a:rPr lang="ru-RU" b="1" dirty="0" smtClean="0"/>
              <a:t>формат А4</a:t>
            </a:r>
            <a:r>
              <a:rPr lang="ru-RU" dirty="0" smtClean="0"/>
              <a:t>: инструкции по писанию письменным шрифтом</a:t>
            </a:r>
          </a:p>
          <a:p>
            <a:r>
              <a:rPr lang="ru-RU" dirty="0" smtClean="0"/>
              <a:t>более места для тренировки по писанию отдельных букв, слов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Тетради по чистописанию</a:t>
            </a:r>
            <a:endParaRPr lang="cs-CZ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папка</a:t>
            </a:r>
            <a:r>
              <a:rPr lang="ru-RU" dirty="0" smtClean="0"/>
              <a:t>: листы формата А4 (для копий)</a:t>
            </a:r>
          </a:p>
          <a:p>
            <a:r>
              <a:rPr lang="ru-RU" dirty="0" smtClean="0"/>
              <a:t>на каждом свой код - дает значение употребления</a:t>
            </a:r>
          </a:p>
          <a:p>
            <a:r>
              <a:rPr lang="ru-RU" dirty="0" smtClean="0"/>
              <a:t>разные</a:t>
            </a:r>
            <a:r>
              <a:rPr lang="cs-CZ" dirty="0" smtClean="0"/>
              <a:t> </a:t>
            </a:r>
            <a:r>
              <a:rPr lang="ru-RU" dirty="0" smtClean="0"/>
              <a:t>дипломы</a:t>
            </a:r>
          </a:p>
          <a:p>
            <a:r>
              <a:rPr lang="ru-RU" dirty="0" smtClean="0"/>
              <a:t>карточки для баллов</a:t>
            </a:r>
          </a:p>
          <a:p>
            <a:r>
              <a:rPr lang="ru-RU" dirty="0" smtClean="0"/>
              <a:t> "деньги"</a:t>
            </a:r>
          </a:p>
          <a:p>
            <a:r>
              <a:rPr lang="ru-RU" dirty="0" smtClean="0"/>
              <a:t>"приглашения для родителей на экскурсии" </a:t>
            </a:r>
          </a:p>
          <a:p>
            <a:r>
              <a:rPr lang="ru-RU" dirty="0" smtClean="0"/>
              <a:t>"товар" для смены</a:t>
            </a:r>
          </a:p>
          <a:p>
            <a:r>
              <a:rPr lang="ru-RU" dirty="0" smtClean="0"/>
              <a:t>карточки со словарным запасом</a:t>
            </a:r>
          </a:p>
          <a:p>
            <a:r>
              <a:rPr lang="ru-RU" dirty="0" smtClean="0"/>
              <a:t>картинки </a:t>
            </a:r>
          </a:p>
          <a:p>
            <a:r>
              <a:rPr lang="ru-RU" dirty="0" smtClean="0"/>
              <a:t>стишки, скороговорки, фразы</a:t>
            </a:r>
          </a:p>
          <a:p>
            <a:r>
              <a:rPr lang="ru-RU" dirty="0" smtClean="0"/>
              <a:t>задания к разным играм</a:t>
            </a:r>
          </a:p>
          <a:p>
            <a:r>
              <a:rPr lang="ru-RU" dirty="0" smtClean="0"/>
              <a:t>карты гор (Сибири)</a:t>
            </a:r>
          </a:p>
          <a:p>
            <a:r>
              <a:rPr lang="ru-RU" dirty="0" smtClean="0"/>
              <a:t>пексесо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Приложение</a:t>
            </a:r>
            <a:endParaRPr lang="cs-CZ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126</TotalTime>
  <Words>403</Words>
  <Application>Microsoft Office PowerPoint</Application>
  <PresentationFormat>Předvádění na obrazovce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Book Antiqua</vt:lpstr>
      <vt:lpstr>Times New Roman</vt:lpstr>
      <vt:lpstr>Wingdings</vt:lpstr>
      <vt:lpstr>Hardcover</vt:lpstr>
      <vt:lpstr>Deník Jana Welzla</vt:lpstr>
      <vt:lpstr>Основная информация о пособии</vt:lpstr>
      <vt:lpstr>Основная информация о пособии</vt:lpstr>
      <vt:lpstr>Методическое пособие </vt:lpstr>
      <vt:lpstr>Учебник - дневник Яна Велцла</vt:lpstr>
      <vt:lpstr>Рабочая тетрадь - Дневник</vt:lpstr>
      <vt:lpstr>Тетради по чистописанию</vt:lpstr>
      <vt:lpstr>Приложение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 stopách  Jana Welzla</dc:title>
  <dc:creator>Natalie Ablicova</dc:creator>
  <cp:lastModifiedBy>Bobrzykova</cp:lastModifiedBy>
  <cp:revision>20</cp:revision>
  <dcterms:created xsi:type="dcterms:W3CDTF">2017-05-11T15:18:35Z</dcterms:created>
  <dcterms:modified xsi:type="dcterms:W3CDTF">2017-05-15T16:32:49Z</dcterms:modified>
</cp:coreProperties>
</file>