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0058400" cy="7772400"/>
  <p:notesSz cx="10058400" cy="7772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Vlastní</PresentationFormat>
  <Paragraphs>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Bobrzykova</dc:creator>
  <cp:lastModifiedBy>Bobrzykova</cp:lastModifiedBy>
  <cp:revision>2</cp:revision>
  <dcterms:created xsi:type="dcterms:W3CDTF">2017-05-14T07:49:07Z</dcterms:created>
  <dcterms:modified xsi:type="dcterms:W3CDTF">2017-05-15T16:33:51Z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2017-05-14T00:00:00Z</vt:filetime>
  </property>
  <property fmtid="{D5CDD505-2E9C-101B-9397-08002B2CF9AE}" pid="3" name="LastSaved">
    <vt:filetime>2017-05-14T00:00:00Z</vt:filetime>
  </property>
</Properties>
</file>