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9600" dirty="0"/>
              <a:t>NJ_D302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Vkládání otázek do IS MU</a:t>
            </a:r>
          </a:p>
        </p:txBody>
      </p:sp>
    </p:spTree>
    <p:extLst>
      <p:ext uri="{BB962C8B-B14F-4D97-AF65-F5344CB8AC3E}">
        <p14:creationId xmlns:p14="http://schemas.microsoft.com/office/powerpoint/2010/main" val="17294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1) Pomocí IS 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98" y="2616600"/>
            <a:ext cx="9497275" cy="3719213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830749" y="4961106"/>
            <a:ext cx="3054485" cy="321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83281" y="5624300"/>
            <a:ext cx="131074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typy otázek</a:t>
            </a:r>
          </a:p>
        </p:txBody>
      </p:sp>
    </p:spTree>
    <p:extLst>
      <p:ext uri="{BB962C8B-B14F-4D97-AF65-F5344CB8AC3E}">
        <p14:creationId xmlns:p14="http://schemas.microsoft.com/office/powerpoint/2010/main" val="424117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61357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Typy otázek v IS MU</a:t>
            </a:r>
          </a:p>
        </p:txBody>
      </p:sp>
    </p:spTree>
    <p:extLst>
      <p:ext uri="{BB962C8B-B14F-4D97-AF65-F5344CB8AC3E}">
        <p14:creationId xmlns:p14="http://schemas.microsoft.com/office/powerpoint/2010/main" val="288713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R – 1 správná odpověď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90" y="2330482"/>
            <a:ext cx="9427801" cy="40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C – více správných odpovědí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55" y="2477217"/>
            <a:ext cx="10100714" cy="21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T – vepsání odpovědi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65" y="2545581"/>
            <a:ext cx="10243494" cy="18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1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V – vybrání z nabídky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443942"/>
            <a:ext cx="10240183" cy="18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M – vytváření dvojic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441643"/>
            <a:ext cx="10223524" cy="21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8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S - slovosled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4" y="2428163"/>
            <a:ext cx="10734715" cy="20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3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69670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Typy otázek v Elportálu</a:t>
            </a:r>
          </a:p>
        </p:txBody>
      </p:sp>
    </p:spTree>
    <p:extLst>
      <p:ext uri="{BB962C8B-B14F-4D97-AF65-F5344CB8AC3E}">
        <p14:creationId xmlns:p14="http://schemas.microsoft.com/office/powerpoint/2010/main" val="214425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68007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2) Převodník</a:t>
            </a:r>
          </a:p>
        </p:txBody>
      </p:sp>
    </p:spTree>
    <p:extLst>
      <p:ext uri="{BB962C8B-B14F-4D97-AF65-F5344CB8AC3E}">
        <p14:creationId xmlns:p14="http://schemas.microsoft.com/office/powerpoint/2010/main" val="240893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36419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Založení Sady otázek</a:t>
            </a:r>
          </a:p>
        </p:txBody>
      </p:sp>
    </p:spTree>
    <p:extLst>
      <p:ext uri="{BB962C8B-B14F-4D97-AF65-F5344CB8AC3E}">
        <p14:creationId xmlns:p14="http://schemas.microsoft.com/office/powerpoint/2010/main" val="175734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3" y="1099226"/>
            <a:ext cx="8502576" cy="5313262"/>
          </a:xfrm>
          <a:prstGeom prst="rect">
            <a:avLst/>
          </a:prstGeom>
        </p:spPr>
      </p:pic>
      <p:sp>
        <p:nvSpPr>
          <p:cNvPr id="7" name="Obdélník: se zakulacenými rohy 6"/>
          <p:cNvSpPr/>
          <p:nvPr/>
        </p:nvSpPr>
        <p:spPr>
          <a:xfrm>
            <a:off x="9465013" y="2996119"/>
            <a:ext cx="593387" cy="184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/>
          <p:cNvSpPr/>
          <p:nvPr/>
        </p:nvSpPr>
        <p:spPr>
          <a:xfrm>
            <a:off x="2468880" y="2693324"/>
            <a:ext cx="656705" cy="207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76134" y="729894"/>
            <a:ext cx="8502576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Nechejte si otevřenou sadu otázek v IS MU, v dalším panelu přejděte do rozhraní Elportálu</a:t>
            </a:r>
          </a:p>
        </p:txBody>
      </p:sp>
    </p:spTree>
    <p:extLst>
      <p:ext uri="{BB962C8B-B14F-4D97-AF65-F5344CB8AC3E}">
        <p14:creationId xmlns:p14="http://schemas.microsoft.com/office/powerpoint/2010/main" val="136918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07" y="1010466"/>
            <a:ext cx="9159110" cy="5379160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6235430" y="1760706"/>
            <a:ext cx="749030" cy="5933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60423" y="1010466"/>
            <a:ext cx="698319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Díky Demu se můžete podívat, jak správně zadávat otázky do </a:t>
            </a:r>
            <a:r>
              <a:rPr lang="cs-CZ" dirty="0" err="1"/>
              <a:t>předovníku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992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viz. IS MU</a:t>
            </a:r>
          </a:p>
        </p:txBody>
      </p:sp>
    </p:spTree>
    <p:extLst>
      <p:ext uri="{BB962C8B-B14F-4D97-AF65-F5344CB8AC3E}">
        <p14:creationId xmlns:p14="http://schemas.microsoft.com/office/powerpoint/2010/main" val="3235409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viz. IS MU</a:t>
            </a:r>
          </a:p>
          <a:p>
            <a:pPr algn="ctr"/>
            <a:r>
              <a:rPr lang="cs-CZ" sz="2800" dirty="0"/>
              <a:t>BODOVÁNÍ</a:t>
            </a:r>
          </a:p>
          <a:p>
            <a:r>
              <a:rPr lang="cs-CZ" sz="2800" dirty="0"/>
              <a:t>součet za jednotlivé = všechny správné + libovolný počet špatných </a:t>
            </a:r>
          </a:p>
          <a:p>
            <a:r>
              <a:rPr lang="cs-CZ" sz="2800" dirty="0"/>
              <a:t>úplně správně =  všechny správné + žádné špatné</a:t>
            </a:r>
          </a:p>
          <a:p>
            <a:r>
              <a:rPr lang="cs-CZ" sz="2800" dirty="0"/>
              <a:t>alespoň správně = bod za každou správnou</a:t>
            </a:r>
          </a:p>
        </p:txBody>
      </p:sp>
    </p:spTree>
    <p:extLst>
      <p:ext uri="{BB962C8B-B14F-4D97-AF65-F5344CB8AC3E}">
        <p14:creationId xmlns:p14="http://schemas.microsoft.com/office/powerpoint/2010/main" val="440885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A – volná odpověď</a:t>
            </a:r>
          </a:p>
        </p:txBody>
      </p:sp>
    </p:spTree>
    <p:extLst>
      <p:ext uri="{BB962C8B-B14F-4D97-AF65-F5344CB8AC3E}">
        <p14:creationId xmlns:p14="http://schemas.microsoft.com/office/powerpoint/2010/main" val="353770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6057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Z převodníku do IS 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3706238"/>
            <a:ext cx="10066801" cy="10556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1414" y="3336906"/>
            <a:ext cx="15269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ctrl+c</a:t>
            </a:r>
            <a:r>
              <a:rPr lang="cs-CZ" dirty="0"/>
              <a:t>   </a:t>
            </a:r>
            <a:r>
              <a:rPr lang="cs-CZ" dirty="0" err="1"/>
              <a:t>ctrl+v</a:t>
            </a:r>
            <a:endParaRPr lang="cs-CZ" dirty="0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710844" y="3948545"/>
            <a:ext cx="1338349" cy="8133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336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59694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3) Editor pokročilých otázek</a:t>
            </a:r>
          </a:p>
        </p:txBody>
      </p:sp>
    </p:spTree>
    <p:extLst>
      <p:ext uri="{BB962C8B-B14F-4D97-AF65-F5344CB8AC3E}">
        <p14:creationId xmlns:p14="http://schemas.microsoft.com/office/powerpoint/2010/main" val="85615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27" y="893569"/>
            <a:ext cx="8799085" cy="5480815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7905404" y="2876204"/>
            <a:ext cx="1512916" cy="199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2884516" y="2793076"/>
            <a:ext cx="415637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070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68007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3.1) Mezery v textu</a:t>
            </a:r>
          </a:p>
        </p:txBody>
      </p:sp>
    </p:spTree>
    <p:extLst>
      <p:ext uri="{BB962C8B-B14F-4D97-AF65-F5344CB8AC3E}">
        <p14:creationId xmlns:p14="http://schemas.microsoft.com/office/powerpoint/2010/main" val="3019704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1a) Vepisování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65" y="1850194"/>
            <a:ext cx="7632093" cy="43260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26666" t="57101" r="40966" b="35798"/>
          <a:stretch/>
        </p:blipFill>
        <p:spPr>
          <a:xfrm>
            <a:off x="2903619" y="4454397"/>
            <a:ext cx="2848789" cy="368313"/>
          </a:xfrm>
          <a:prstGeom prst="rect">
            <a:avLst/>
          </a:prstGeom>
        </p:spPr>
      </p:pic>
      <p:sp>
        <p:nvSpPr>
          <p:cNvPr id="17" name="Obdélník: se zakulacenými rohy 16"/>
          <p:cNvSpPr/>
          <p:nvPr/>
        </p:nvSpPr>
        <p:spPr>
          <a:xfrm>
            <a:off x="5461462" y="4530436"/>
            <a:ext cx="224443" cy="2078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e zakulacenými rohy 17"/>
          <p:cNvSpPr/>
          <p:nvPr/>
        </p:nvSpPr>
        <p:spPr>
          <a:xfrm>
            <a:off x="2427316" y="5594465"/>
            <a:ext cx="806335" cy="3990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717469" y="4898749"/>
            <a:ext cx="574618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Označte (‘zamodřete‘) vybrané slovo a klikněte na symbol T:</a:t>
            </a:r>
          </a:p>
        </p:txBody>
      </p:sp>
    </p:spTree>
    <p:extLst>
      <p:ext uri="{BB962C8B-B14F-4D97-AF65-F5344CB8AC3E}">
        <p14:creationId xmlns:p14="http://schemas.microsoft.com/office/powerpoint/2010/main" val="342871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54" y="1396795"/>
            <a:ext cx="10175347" cy="4205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06" y="371826"/>
            <a:ext cx="5234244" cy="593418"/>
          </a:xfrm>
          <a:prstGeom prst="rect">
            <a:avLst/>
          </a:prstGeom>
        </p:spPr>
      </p:pic>
      <p:sp>
        <p:nvSpPr>
          <p:cNvPr id="8" name="Obdélník: se zakulacenými rohy 7"/>
          <p:cNvSpPr/>
          <p:nvPr/>
        </p:nvSpPr>
        <p:spPr>
          <a:xfrm>
            <a:off x="1662545" y="3499658"/>
            <a:ext cx="590204" cy="166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/>
          <p:cNvSpPr/>
          <p:nvPr/>
        </p:nvSpPr>
        <p:spPr>
          <a:xfrm>
            <a:off x="6500553" y="440575"/>
            <a:ext cx="2044931" cy="440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501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35" y="1267346"/>
            <a:ext cx="8393150" cy="4138207"/>
          </a:xfrm>
          <a:prstGeom prst="rect">
            <a:avLst/>
          </a:prstGeom>
        </p:spPr>
      </p:pic>
      <p:sp>
        <p:nvSpPr>
          <p:cNvPr id="12" name="Obdélník: se zakulacenými rohy 11"/>
          <p:cNvSpPr/>
          <p:nvPr/>
        </p:nvSpPr>
        <p:spPr>
          <a:xfrm>
            <a:off x="2560320" y="4131425"/>
            <a:ext cx="266007" cy="2992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/>
          <p:cNvSpPr/>
          <p:nvPr/>
        </p:nvSpPr>
        <p:spPr>
          <a:xfrm>
            <a:off x="5877098" y="2635135"/>
            <a:ext cx="4563687" cy="19950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Spojnice: pravoúhlá 17"/>
          <p:cNvCxnSpPr/>
          <p:nvPr/>
        </p:nvCxnSpPr>
        <p:spPr>
          <a:xfrm flipV="1">
            <a:off x="3507971" y="3624349"/>
            <a:ext cx="2227811" cy="67333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83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98" y="1813498"/>
            <a:ext cx="9056142" cy="3478754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917767" y="4646815"/>
            <a:ext cx="822960" cy="465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46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57" y="677887"/>
            <a:ext cx="8074141" cy="542237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949430" y="5466945"/>
            <a:ext cx="1060315" cy="447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2543695" y="2527069"/>
            <a:ext cx="4272741" cy="13799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45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6057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Z převodníku do IS 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5260718"/>
            <a:ext cx="10066801" cy="10556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1414" y="4891386"/>
            <a:ext cx="15269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ctrl+c</a:t>
            </a:r>
            <a:r>
              <a:rPr lang="cs-CZ" dirty="0"/>
              <a:t>   </a:t>
            </a:r>
            <a:r>
              <a:rPr lang="cs-CZ" dirty="0" err="1"/>
              <a:t>ctrl+v</a:t>
            </a:r>
            <a:endParaRPr lang="cs-CZ" dirty="0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719156" y="5444836"/>
            <a:ext cx="1338349" cy="8133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669" y="1814011"/>
            <a:ext cx="4995212" cy="3354647"/>
          </a:xfrm>
          <a:prstGeom prst="rect">
            <a:avLst/>
          </a:prstGeom>
        </p:spPr>
      </p:pic>
      <p:sp>
        <p:nvSpPr>
          <p:cNvPr id="3" name="Obdélník: se zakulacenými rohy 2"/>
          <p:cNvSpPr/>
          <p:nvPr/>
        </p:nvSpPr>
        <p:spPr>
          <a:xfrm>
            <a:off x="3638145" y="2937753"/>
            <a:ext cx="2723744" cy="963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/>
          <p:cNvSpPr/>
          <p:nvPr/>
        </p:nvSpPr>
        <p:spPr>
          <a:xfrm>
            <a:off x="4513811" y="4738255"/>
            <a:ext cx="706582" cy="3491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992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1b) Drag and drop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039" y="2034529"/>
            <a:ext cx="6960885" cy="4591338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801566" y="4503906"/>
            <a:ext cx="807396" cy="4085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2801566" y="5187142"/>
            <a:ext cx="1579241" cy="7148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701636" y="6176356"/>
            <a:ext cx="673331" cy="357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613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56" y="1346377"/>
            <a:ext cx="8971927" cy="4471700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917767" y="5170516"/>
            <a:ext cx="839586" cy="523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227811" y="3882044"/>
            <a:ext cx="798022" cy="3491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06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1c) Výběr z roletky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62" y="1971166"/>
            <a:ext cx="7495099" cy="4186030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577830" y="5544766"/>
            <a:ext cx="719847" cy="3696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037513" y="3483033"/>
            <a:ext cx="4580312" cy="24313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937753" y="4846320"/>
            <a:ext cx="359924" cy="2660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pojnice: pravoúhlá 8"/>
          <p:cNvCxnSpPr/>
          <p:nvPr/>
        </p:nvCxnSpPr>
        <p:spPr>
          <a:xfrm flipV="1">
            <a:off x="3923607" y="4698725"/>
            <a:ext cx="1030778" cy="30553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75243" y="2825372"/>
            <a:ext cx="390485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Pro roletku je typické mít více odpovědí,</a:t>
            </a:r>
          </a:p>
          <a:p>
            <a:r>
              <a:rPr lang="cs-CZ" dirty="0"/>
              <a:t>z nichž může být více jak jedna správná:</a:t>
            </a:r>
          </a:p>
        </p:txBody>
      </p:sp>
    </p:spTree>
    <p:extLst>
      <p:ext uri="{BB962C8B-B14F-4D97-AF65-F5344CB8AC3E}">
        <p14:creationId xmlns:p14="http://schemas.microsoft.com/office/powerpoint/2010/main" val="1552361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47225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3.2) Spojovací otázky</a:t>
            </a:r>
          </a:p>
        </p:txBody>
      </p:sp>
    </p:spTree>
    <p:extLst>
      <p:ext uri="{BB962C8B-B14F-4D97-AF65-F5344CB8AC3E}">
        <p14:creationId xmlns:p14="http://schemas.microsoft.com/office/powerpoint/2010/main" val="2056313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96" y="570475"/>
            <a:ext cx="6910956" cy="5795434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005847" y="2286000"/>
            <a:ext cx="321013" cy="4280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3940233" y="4098175"/>
            <a:ext cx="332509" cy="2660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6334298" y="3882044"/>
            <a:ext cx="340822" cy="324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26468" y="1916668"/>
            <a:ext cx="260039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Obdoba editačního módu: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83032" y="4472248"/>
            <a:ext cx="365478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Přidávání jednotlivých slov do sloupců</a:t>
            </a:r>
          </a:p>
        </p:txBody>
      </p:sp>
    </p:spTree>
    <p:extLst>
      <p:ext uri="{BB962C8B-B14F-4D97-AF65-F5344CB8AC3E}">
        <p14:creationId xmlns:p14="http://schemas.microsoft.com/office/powerpoint/2010/main" val="167672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67" y="344391"/>
            <a:ext cx="7168493" cy="6056617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365770" y="2178996"/>
            <a:ext cx="428017" cy="3891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023366" y="1809664"/>
            <a:ext cx="1770421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Propojovací mód: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65770" y="4389119"/>
            <a:ext cx="453611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Klik na levé slovo, následně klik na pravé slovo:</a:t>
            </a:r>
          </a:p>
        </p:txBody>
      </p:sp>
    </p:spTree>
    <p:extLst>
      <p:ext uri="{BB962C8B-B14F-4D97-AF65-F5344CB8AC3E}">
        <p14:creationId xmlns:p14="http://schemas.microsoft.com/office/powerpoint/2010/main" val="228576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797668"/>
            <a:ext cx="9757685" cy="4912281"/>
          </a:xfrm>
          <a:prstGeom prst="rect">
            <a:avLst/>
          </a:prstGeom>
        </p:spPr>
      </p:pic>
      <p:sp>
        <p:nvSpPr>
          <p:cNvPr id="6" name="Obdélník: se zakulacenými rohy 5"/>
          <p:cNvSpPr/>
          <p:nvPr/>
        </p:nvSpPr>
        <p:spPr>
          <a:xfrm>
            <a:off x="1420238" y="4786009"/>
            <a:ext cx="817124" cy="175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237362" y="797668"/>
            <a:ext cx="1403613" cy="2414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012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21" y="831273"/>
            <a:ext cx="8844459" cy="4788667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133898" y="4754880"/>
            <a:ext cx="939338" cy="523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3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903614"/>
            <a:ext cx="9905998" cy="2346470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/>
              <a:t>Mezitext</a:t>
            </a:r>
            <a:br>
              <a:rPr lang="cs-CZ" sz="4800" dirty="0"/>
            </a:br>
            <a:r>
              <a:rPr lang="cs-CZ" sz="4800" dirty="0"/>
              <a:t>=</a:t>
            </a:r>
            <a:br>
              <a:rPr lang="cs-CZ" sz="4800" dirty="0"/>
            </a:br>
            <a:r>
              <a:rPr lang="cs-CZ" sz="4800" dirty="0"/>
              <a:t>rozlišení úrovní obtížnosti</a:t>
            </a:r>
          </a:p>
        </p:txBody>
      </p:sp>
    </p:spTree>
    <p:extLst>
      <p:ext uri="{BB962C8B-B14F-4D97-AF65-F5344CB8AC3E}">
        <p14:creationId xmlns:p14="http://schemas.microsoft.com/office/powerpoint/2010/main" val="3778654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40" y="676676"/>
            <a:ext cx="9741744" cy="2374094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5353396" y="798022"/>
            <a:ext cx="2527069" cy="249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73" y="3398735"/>
            <a:ext cx="9748411" cy="3037259"/>
          </a:xfrm>
          <a:prstGeom prst="rect">
            <a:avLst/>
          </a:prstGeom>
        </p:spPr>
      </p:pic>
      <p:sp>
        <p:nvSpPr>
          <p:cNvPr id="9" name="Obdélník: se zakulacenými rohy 8"/>
          <p:cNvSpPr/>
          <p:nvPr/>
        </p:nvSpPr>
        <p:spPr>
          <a:xfrm>
            <a:off x="1223540" y="3540868"/>
            <a:ext cx="9741744" cy="690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648" y="649094"/>
            <a:ext cx="8041011" cy="518367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6500553" y="5212080"/>
            <a:ext cx="3192087" cy="199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93724" y="649094"/>
            <a:ext cx="300915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Úplně dole na stránce najdete:</a:t>
            </a:r>
          </a:p>
        </p:txBody>
      </p:sp>
    </p:spTree>
    <p:extLst>
      <p:ext uri="{BB962C8B-B14F-4D97-AF65-F5344CB8AC3E}">
        <p14:creationId xmlns:p14="http://schemas.microsoft.com/office/powerpoint/2010/main" val="162418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914" y="1296786"/>
            <a:ext cx="8301370" cy="416860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419004" y="3333404"/>
            <a:ext cx="3125585" cy="324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72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5" y="198293"/>
            <a:ext cx="6285412" cy="2074796"/>
          </a:xfrm>
          <a:prstGeom prst="rect">
            <a:avLst/>
          </a:prstGeom>
        </p:spPr>
      </p:pic>
      <p:sp>
        <p:nvSpPr>
          <p:cNvPr id="6" name="Obdélník: se zakulacenými rohy 5"/>
          <p:cNvSpPr/>
          <p:nvPr/>
        </p:nvSpPr>
        <p:spPr>
          <a:xfrm>
            <a:off x="2841675" y="1909804"/>
            <a:ext cx="1820488" cy="266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60" y="2498595"/>
            <a:ext cx="7903863" cy="3971172"/>
          </a:xfrm>
          <a:prstGeom prst="rect">
            <a:avLst/>
          </a:prstGeom>
        </p:spPr>
      </p:pic>
      <p:sp>
        <p:nvSpPr>
          <p:cNvPr id="8" name="Obdélník: se zakulacenými rohy 7"/>
          <p:cNvSpPr/>
          <p:nvPr/>
        </p:nvSpPr>
        <p:spPr>
          <a:xfrm>
            <a:off x="2032261" y="2762655"/>
            <a:ext cx="7903863" cy="554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: se zakulacenými rohy 10"/>
          <p:cNvSpPr/>
          <p:nvPr/>
        </p:nvSpPr>
        <p:spPr>
          <a:xfrm>
            <a:off x="2032259" y="3337977"/>
            <a:ext cx="4222866" cy="6563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55125" y="3318188"/>
            <a:ext cx="21779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Forma: </a:t>
            </a:r>
            <a:r>
              <a:rPr lang="cs-CZ" dirty="0" err="1"/>
              <a:t>příjmení_téma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09113" y="2392795"/>
            <a:ext cx="525836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/el/1441/jaro2017/NJ_D302/ode/ode_65957523/</a:t>
            </a:r>
          </a:p>
        </p:txBody>
      </p:sp>
    </p:spTree>
    <p:extLst>
      <p:ext uri="{BB962C8B-B14F-4D97-AF65-F5344CB8AC3E}">
        <p14:creationId xmlns:p14="http://schemas.microsoft.com/office/powerpoint/2010/main" val="404554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98" y="2616600"/>
            <a:ext cx="9497275" cy="3719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98" y="945111"/>
            <a:ext cx="9482495" cy="955071"/>
          </a:xfrm>
          <a:prstGeom prst="rect">
            <a:avLst/>
          </a:prstGeom>
        </p:spPr>
      </p:pic>
      <p:sp>
        <p:nvSpPr>
          <p:cNvPr id="7" name="Obdélník: se zakulacenými rohy 6"/>
          <p:cNvSpPr/>
          <p:nvPr/>
        </p:nvSpPr>
        <p:spPr>
          <a:xfrm>
            <a:off x="1392398" y="1596044"/>
            <a:ext cx="1583558" cy="232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39325" y="2616600"/>
            <a:ext cx="298863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Prvotní vzhled (prázdné) sady:</a:t>
            </a:r>
          </a:p>
        </p:txBody>
      </p:sp>
    </p:spTree>
    <p:extLst>
      <p:ext uri="{BB962C8B-B14F-4D97-AF65-F5344CB8AC3E}">
        <p14:creationId xmlns:p14="http://schemas.microsoft.com/office/powerpoint/2010/main" val="252405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51382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Vkládání nových otázek</a:t>
            </a:r>
          </a:p>
        </p:txBody>
      </p:sp>
    </p:spTree>
    <p:extLst>
      <p:ext uri="{BB962C8B-B14F-4D97-AF65-F5344CB8AC3E}">
        <p14:creationId xmlns:p14="http://schemas.microsoft.com/office/powerpoint/2010/main" val="3103420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266</Words>
  <Application>Microsoft Office PowerPoint</Application>
  <PresentationFormat>Širokoúhlá obrazovka</PresentationFormat>
  <Paragraphs>48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Trebuchet MS</vt:lpstr>
      <vt:lpstr>Tw Cen MT</vt:lpstr>
      <vt:lpstr>Obvod</vt:lpstr>
      <vt:lpstr>NJ_D302 </vt:lpstr>
      <vt:lpstr>Založení Sady otázek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Vkládání nových otázek</vt:lpstr>
      <vt:lpstr>1) Pomocí IS MU</vt:lpstr>
      <vt:lpstr>Typy otázek v IS MU</vt:lpstr>
      <vt:lpstr>R – 1 správná odpověď</vt:lpstr>
      <vt:lpstr>C – více správných odpovědí</vt:lpstr>
      <vt:lpstr>T – vepsání odpovědi</vt:lpstr>
      <vt:lpstr>V – vybrání z nabídky</vt:lpstr>
      <vt:lpstr>M – vytváření dvojic</vt:lpstr>
      <vt:lpstr>S - slovosled</vt:lpstr>
      <vt:lpstr>Typy otázek v Elportálu</vt:lpstr>
      <vt:lpstr>2) Převodník</vt:lpstr>
      <vt:lpstr>Prezentace aplikace PowerPoint</vt:lpstr>
      <vt:lpstr>Prezentace aplikace PowerPoint</vt:lpstr>
      <vt:lpstr>R</vt:lpstr>
      <vt:lpstr>C</vt:lpstr>
      <vt:lpstr>A – volná odpověď</vt:lpstr>
      <vt:lpstr>Z převodníku do IS MU</vt:lpstr>
      <vt:lpstr>3) Editor pokročilých otázek</vt:lpstr>
      <vt:lpstr>Prezentace aplikace PowerPoint</vt:lpstr>
      <vt:lpstr>3.1) Mezery v textu</vt:lpstr>
      <vt:lpstr>1a) Vepisování</vt:lpstr>
      <vt:lpstr>Prezentace aplikace PowerPoint</vt:lpstr>
      <vt:lpstr>Prezentace aplikace PowerPoint</vt:lpstr>
      <vt:lpstr>Prezentace aplikace PowerPoint</vt:lpstr>
      <vt:lpstr>Z převodníku do IS MU</vt:lpstr>
      <vt:lpstr>1b) Drag and drop</vt:lpstr>
      <vt:lpstr>Prezentace aplikace PowerPoint</vt:lpstr>
      <vt:lpstr>1c) Výběr z roletky</vt:lpstr>
      <vt:lpstr>3.2) Spojovací otázky</vt:lpstr>
      <vt:lpstr>Prezentace aplikace PowerPoint</vt:lpstr>
      <vt:lpstr>Prezentace aplikace PowerPoint</vt:lpstr>
      <vt:lpstr>Prezentace aplikace PowerPoint</vt:lpstr>
      <vt:lpstr>Mezitext = rozlišení úrovní obtížnosti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Jana</cp:lastModifiedBy>
  <cp:revision>70</cp:revision>
  <dcterms:created xsi:type="dcterms:W3CDTF">2017-04-20T22:57:14Z</dcterms:created>
  <dcterms:modified xsi:type="dcterms:W3CDTF">2017-04-21T09:23:21Z</dcterms:modified>
</cp:coreProperties>
</file>