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2" autoAdjust="0"/>
  </p:normalViewPr>
  <p:slideViewPr>
    <p:cSldViewPr>
      <p:cViewPr varScale="1">
        <p:scale>
          <a:sx n="68" d="100"/>
          <a:sy n="68" d="100"/>
        </p:scale>
        <p:origin x="42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D236FC6-52A9-47F8-AC0A-830A6A478915}" type="datetimeFigureOut">
              <a:rPr lang="en-GB" smtClean="0"/>
              <a:t>15/05/2017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1B9EF0-6FA1-4C68-B2B9-92A5070542F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11718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Радуга </a:t>
            </a:r>
            <a:r>
              <a:rPr lang="cs-CZ" b="1" dirty="0" smtClean="0">
                <a:solidFill>
                  <a:schemeClr val="tx1"/>
                </a:solidFill>
              </a:rPr>
              <a:t>1</a:t>
            </a:r>
            <a:br>
              <a:rPr lang="cs-CZ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по-новому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09442" y="5661248"/>
            <a:ext cx="7117180" cy="576064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Kateřina Kašpárková, 406653</a:t>
            </a:r>
          </a:p>
          <a:p>
            <a:endParaRPr lang="cs-CZ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1026" name="Picture 2" descr="Výsledek obrázku pro радуга поновом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074594"/>
            <a:ext cx="2612064" cy="3482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73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Содержание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341719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Учебник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Учебник рабочей тетради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Методическая рекомендация для учителя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Компакт-диск</a:t>
            </a:r>
            <a:endParaRPr lang="en-GB" sz="2000" b="1" dirty="0">
              <a:solidFill>
                <a:schemeClr val="tx1"/>
              </a:solidFill>
            </a:endParaRPr>
          </a:p>
        </p:txBody>
      </p:sp>
      <p:pic>
        <p:nvPicPr>
          <p:cNvPr id="2050" name="Picture 2" descr="Výsledek obrázku pro радуга поновом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49080"/>
            <a:ext cx="1747968" cy="233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радуга поновому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544" y="4141112"/>
            <a:ext cx="1652596" cy="2338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ýsledek obrázku pro радуга по новому 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6140" y="4115440"/>
            <a:ext cx="1773197" cy="236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Výsledek obrázku pro радуга по новому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354" y="4141113"/>
            <a:ext cx="2338592" cy="233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07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Содержание учебника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277823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Вступление</a:t>
            </a:r>
          </a:p>
          <a:p>
            <a:r>
              <a:rPr lang="cs-CZ" sz="2000" b="1" dirty="0" smtClean="0">
                <a:solidFill>
                  <a:schemeClr val="tx1"/>
                </a:solidFill>
              </a:rPr>
              <a:t>8 </a:t>
            </a:r>
            <a:r>
              <a:rPr lang="ru-RU" sz="2000" b="1" dirty="0" smtClean="0">
                <a:solidFill>
                  <a:schemeClr val="tx1"/>
                </a:solidFill>
              </a:rPr>
              <a:t>лекций: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Как тебя зовут?				Наша семья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Познакомьтесь!				Профессия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Вы говорите по-русски?		Свободное время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У Димы в гостях				Знакомство</a:t>
            </a:r>
          </a:p>
          <a:p>
            <a:pPr lvl="1"/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49461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Лекция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62163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Текст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Словарный запас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Упражнения</a:t>
            </a:r>
          </a:p>
          <a:p>
            <a:endParaRPr lang="en-GB" dirty="0"/>
          </a:p>
        </p:txBody>
      </p:sp>
      <p:pic>
        <p:nvPicPr>
          <p:cNvPr id="6146" name="Picture 2" descr="https://scontent-frt3-1.xx.fbcdn.net/v/t34.0-12/17793136_1824254807600304_933908286_n.jpg?oh=4bfc7eff1076c02df3f849ef3a299b69&amp;oe=58E598C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980728"/>
            <a:ext cx="3779658" cy="503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75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Лекции </a:t>
            </a:r>
            <a:r>
              <a:rPr lang="cs-CZ" b="1" dirty="0" smtClean="0">
                <a:solidFill>
                  <a:schemeClr val="tx1"/>
                </a:solidFill>
              </a:rPr>
              <a:t>1-3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117583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Фонетика руссково языка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Азбука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https://scontent-frt3-1.xx.fbcdn.net/v/t35.0-12/17761708_1824209904271461_1039711243_o.jpg?oh=bfa3cb730d208de8d4ca0aa43cdf0a89&amp;oe=58E6A4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08" y="2924944"/>
            <a:ext cx="8928992" cy="290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71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Лекция </a:t>
            </a:r>
            <a:r>
              <a:rPr lang="cs-CZ" b="1" dirty="0">
                <a:solidFill>
                  <a:schemeClr val="tx1"/>
                </a:solidFill>
              </a:rPr>
              <a:t>4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Интонация предложений</a:t>
            </a:r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Числительные</a:t>
            </a:r>
            <a:endParaRPr lang="cs-CZ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Спряжения глаголов: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Звонить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Быть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Учить</a:t>
            </a:r>
          </a:p>
          <a:p>
            <a:pPr lvl="1"/>
            <a:r>
              <a:rPr lang="ru-RU" sz="1800" b="1" dirty="0" smtClean="0">
                <a:solidFill>
                  <a:schemeClr val="tx1"/>
                </a:solidFill>
              </a:rPr>
              <a:t>Посмотреть 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098" name="Picture 2" descr="https://scontent-frt3-1.xx.fbcdn.net/v/t35.0-12/17797444_1824224000936718_983563019_o.jpg?oh=d499795b429286aafe543cc2328433aa&amp;oe=58E5C2A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3288" y="3933056"/>
            <a:ext cx="5328592" cy="2060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0073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Лекции </a:t>
            </a:r>
            <a:r>
              <a:rPr lang="cs-CZ" b="1" dirty="0" smtClean="0">
                <a:solidFill>
                  <a:schemeClr val="tx1"/>
                </a:solidFill>
              </a:rPr>
              <a:t>5-8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И</a:t>
            </a:r>
            <a:r>
              <a:rPr lang="ru-RU" sz="2400" b="1" dirty="0" smtClean="0">
                <a:solidFill>
                  <a:schemeClr val="tx1"/>
                </a:solidFill>
              </a:rPr>
              <a:t>нтонация, ударение (учиться)</a:t>
            </a:r>
          </a:p>
          <a:p>
            <a:r>
              <a:rPr lang="ru-RU" sz="2400" b="1" dirty="0" smtClean="0">
                <a:solidFill>
                  <a:schemeClr val="tx1"/>
                </a:solidFill>
              </a:rPr>
              <a:t>Грамматика: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Спряжения глаголов:</a:t>
            </a:r>
          </a:p>
          <a:p>
            <a:pPr lvl="2"/>
            <a:r>
              <a:rPr lang="ru-RU" sz="1800" b="1" dirty="0" smtClean="0">
                <a:solidFill>
                  <a:schemeClr val="tx1"/>
                </a:solidFill>
              </a:rPr>
              <a:t> работать, учить, читать, жить, говорить,...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У меня есть....</a:t>
            </a:r>
            <a:r>
              <a:rPr lang="cs-CZ" sz="2000" b="1" dirty="0" smtClean="0">
                <a:solidFill>
                  <a:schemeClr val="tx1"/>
                </a:solidFill>
              </a:rPr>
              <a:t>Já mám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Местоимения</a:t>
            </a:r>
          </a:p>
          <a:p>
            <a:pPr lvl="1"/>
            <a:r>
              <a:rPr lang="ru-RU" sz="2000" b="1" dirty="0" smtClean="0">
                <a:solidFill>
                  <a:schemeClr val="tx1"/>
                </a:solidFill>
              </a:rPr>
              <a:t>Играть на чём/играть во что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145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В учебнике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впридачу: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1981679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Лев Николаевич Толстой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М.В. Ломоносов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Борис Пастернак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Владимир Высоцкий (Песня о друге)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5124" name="Picture 4" descr="https://scontent-frt3-1.xx.fbcdn.net/v/t35.0-12/17759080_1824246754267776_1738045358_o.jpg?oh=35ec5d1459ecdbdb40dd2f002aa7ff44&amp;oe=58E5ABC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717032"/>
            <a:ext cx="6264696" cy="2740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432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27737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Спасибо за внимание</a:t>
            </a:r>
          </a:p>
          <a:p>
            <a:pPr marL="0" indent="0" algn="ctr">
              <a:buNone/>
            </a:pPr>
            <a:r>
              <a:rPr lang="ru-RU" sz="3200" b="1" dirty="0" smtClean="0">
                <a:sym typeface="Wingdings" panose="05000000000000000000" pitchFamily="2" charset="2"/>
              </a:rPr>
              <a:t>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054214520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108</Words>
  <Application>Microsoft Office PowerPoint</Application>
  <PresentationFormat>Předvádění na obrazovce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Courier New</vt:lpstr>
      <vt:lpstr>Trebuchet MS</vt:lpstr>
      <vt:lpstr>Verdana</vt:lpstr>
      <vt:lpstr>Wingdings</vt:lpstr>
      <vt:lpstr>Wingdings 2</vt:lpstr>
      <vt:lpstr>Spring</vt:lpstr>
      <vt:lpstr>Радуга 1 по-новому</vt:lpstr>
      <vt:lpstr>Содержание</vt:lpstr>
      <vt:lpstr>Содержание учебника</vt:lpstr>
      <vt:lpstr>Лекция</vt:lpstr>
      <vt:lpstr>Лекции 1-3</vt:lpstr>
      <vt:lpstr>Лекция 4</vt:lpstr>
      <vt:lpstr>Лекции 5-8</vt:lpstr>
      <vt:lpstr>В учебнике впридачу: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Радуга 1 по-новому</dc:title>
  <dc:creator>kathy.casspi@seznam.cz</dc:creator>
  <cp:lastModifiedBy>Bobrzykova</cp:lastModifiedBy>
  <cp:revision>20</cp:revision>
  <dcterms:created xsi:type="dcterms:W3CDTF">2017-04-04T15:01:54Z</dcterms:created>
  <dcterms:modified xsi:type="dcterms:W3CDTF">2017-05-15T16:37:06Z</dcterms:modified>
</cp:coreProperties>
</file>