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5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A1%D0%BE%D1%8E%D0%B7_%D0%BA%D0%B8%D0%BD%D0%B5%D0%BC%D0%B0%D1%82%D0%BE%D0%B3%D1%80%D0%B0%D1%84%D0%B8%D1%81%D1%82%D0%BE%D0%B2_%D0%A1%D0%A1%D0%A1%D0%A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vm.ru/news/2013/12/14/kogda-ya-vernus-10-znamenitih-pesen-aleksandra-galicha-227226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rds.ru/Galich/" TargetMode="External"/><Relationship Id="rId2" Type="http://schemas.openxmlformats.org/officeDocument/2006/relationships/hyperlink" Target="http://vsekratko.ru/biography/galich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vm.ru/news/2013/12/14/kogda-ya-vernus-10-znamenitih-pesen-aleksandra-galicha-227226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Галич, Александр Аркадьевич</a:t>
            </a:r>
            <a:br>
              <a:rPr lang="ru-RU" b="1" dirty="0"/>
            </a:b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Věra Gábová</a:t>
            </a:r>
          </a:p>
          <a:p>
            <a:r>
              <a:rPr lang="cs-CZ" smtClean="0"/>
              <a:t>UČO: 437501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49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54858" y="3256908"/>
            <a:ext cx="63391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/>
              <a:t>спасибо за </a:t>
            </a:r>
            <a:r>
              <a:rPr lang="ru-RU" sz="4000" b="1" smtClean="0"/>
              <a:t>внимание</a:t>
            </a:r>
            <a:endParaRPr lang="cs-CZ" sz="4000" b="1" smtClean="0"/>
          </a:p>
          <a:p>
            <a:pPr algn="ctr"/>
            <a:r>
              <a:rPr lang="cs-CZ" sz="4000" b="1" smtClean="0">
                <a:sym typeface="Wingdings" panose="05000000000000000000" pitchFamily="2" charset="2"/>
              </a:rPr>
              <a:t></a:t>
            </a: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1295358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Александр Аркадьевич</a:t>
            </a:r>
            <a:r>
              <a:rPr lang="cs-CZ" b="1" dirty="0" smtClean="0"/>
              <a:t> </a:t>
            </a:r>
            <a:r>
              <a:rPr lang="ru-RU" b="1" dirty="0" smtClean="0"/>
              <a:t>Галич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19 октября 1918, </a:t>
            </a:r>
            <a:r>
              <a:rPr lang="ru-RU" dirty="0" smtClean="0">
                <a:solidFill>
                  <a:schemeClr val="tx1"/>
                </a:solidFill>
              </a:rPr>
              <a:t>Екатеринослав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ru-RU" dirty="0" smtClean="0">
                <a:solidFill>
                  <a:schemeClr val="tx1"/>
                </a:solidFill>
              </a:rPr>
              <a:t>Днепр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r>
              <a:rPr lang="ru-RU" dirty="0">
                <a:solidFill>
                  <a:schemeClr val="tx1"/>
                </a:solidFill>
              </a:rPr>
              <a:t> — 15 декабря 1977, </a:t>
            </a:r>
            <a:r>
              <a:rPr lang="ru-RU" dirty="0" smtClean="0">
                <a:solidFill>
                  <a:schemeClr val="tx1"/>
                </a:solidFill>
              </a:rPr>
              <a:t>Париж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настоящая фамилия </a:t>
            </a:r>
            <a:r>
              <a:rPr lang="ru-RU" b="1" dirty="0" smtClean="0">
                <a:solidFill>
                  <a:schemeClr val="tx1"/>
                </a:solidFill>
              </a:rPr>
              <a:t>Ги́нзбург</a:t>
            </a:r>
            <a:endParaRPr lang="cs-CZ" b="1" dirty="0" smtClean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литературный </a:t>
            </a:r>
            <a:r>
              <a:rPr lang="ru-RU" dirty="0" smtClean="0">
                <a:solidFill>
                  <a:schemeClr val="tx1"/>
                </a:solidFill>
              </a:rPr>
              <a:t>псевдоним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Галич</a:t>
            </a:r>
            <a:r>
              <a:rPr lang="ru-RU" dirty="0">
                <a:solidFill>
                  <a:schemeClr val="tx1"/>
                </a:solidFill>
              </a:rPr>
              <a:t> 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из </a:t>
            </a:r>
            <a:r>
              <a:rPr lang="ru-RU" dirty="0">
                <a:solidFill>
                  <a:schemeClr val="tx1"/>
                </a:solidFill>
              </a:rPr>
              <a:t>букв собственных фамилии («</a:t>
            </a:r>
            <a:r>
              <a:rPr lang="ru-RU" b="1" dirty="0">
                <a:solidFill>
                  <a:schemeClr val="tx1"/>
                </a:solidFill>
              </a:rPr>
              <a:t>Г</a:t>
            </a:r>
            <a:r>
              <a:rPr lang="ru-RU" dirty="0">
                <a:solidFill>
                  <a:schemeClr val="tx1"/>
                </a:solidFill>
              </a:rPr>
              <a:t>»), имени («</a:t>
            </a:r>
            <a:r>
              <a:rPr lang="ru-RU" b="1" dirty="0">
                <a:solidFill>
                  <a:schemeClr val="tx1"/>
                </a:solidFill>
              </a:rPr>
              <a:t>Ал</a:t>
            </a:r>
            <a:r>
              <a:rPr lang="ru-RU" dirty="0">
                <a:solidFill>
                  <a:schemeClr val="tx1"/>
                </a:solidFill>
              </a:rPr>
              <a:t>») и отчества («</a:t>
            </a:r>
            <a:r>
              <a:rPr lang="ru-RU" b="1" dirty="0">
                <a:solidFill>
                  <a:schemeClr val="tx1"/>
                </a:solidFill>
              </a:rPr>
              <a:t>ич</a:t>
            </a:r>
            <a:r>
              <a:rPr lang="ru-RU" dirty="0" smtClean="0">
                <a:solidFill>
                  <a:schemeClr val="tx1"/>
                </a:solidFill>
              </a:rPr>
              <a:t>»).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русский поэт, сценарист, драматург, прозаик, автор и исполнитель собственных песен. 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38912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735" y="1250236"/>
            <a:ext cx="3335462" cy="45483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11129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жизнь</a:t>
            </a:r>
            <a:br>
              <a:rPr lang="ru-RU" b="1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Первая публикация — </a:t>
            </a:r>
            <a:r>
              <a:rPr lang="ru-RU" dirty="0" smtClean="0"/>
              <a:t>стихотворение </a:t>
            </a:r>
            <a:r>
              <a:rPr lang="ru-RU" b="1" dirty="0" smtClean="0"/>
              <a:t>Мир в </a:t>
            </a:r>
            <a:r>
              <a:rPr lang="ru-RU" b="1" dirty="0" smtClean="0"/>
              <a:t>рупоре</a:t>
            </a:r>
            <a:r>
              <a:rPr lang="cs-CZ" dirty="0"/>
              <a:t> </a:t>
            </a:r>
            <a:r>
              <a:rPr lang="cs-CZ" dirty="0" smtClean="0"/>
              <a:t>(1</a:t>
            </a:r>
            <a:r>
              <a:rPr lang="ru-RU" dirty="0" smtClean="0"/>
              <a:t>932</a:t>
            </a:r>
            <a:r>
              <a:rPr lang="cs-CZ" dirty="0" smtClean="0"/>
              <a:t>)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ru-RU" dirty="0" smtClean="0"/>
              <a:t>поступил </a:t>
            </a:r>
            <a:r>
              <a:rPr lang="ru-RU" dirty="0"/>
              <a:t>в Литературный институт и в </a:t>
            </a:r>
            <a:r>
              <a:rPr lang="ru-RU" dirty="0" smtClean="0"/>
              <a:t>Оперно-драматическую </a:t>
            </a:r>
            <a:r>
              <a:rPr lang="ru-RU" dirty="0"/>
              <a:t>студию Станиславского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r>
              <a:rPr lang="ru-RU" dirty="0"/>
              <a:t>в войне </a:t>
            </a:r>
            <a:r>
              <a:rPr lang="ru-RU" dirty="0" smtClean="0"/>
              <a:t>неучаствовал</a:t>
            </a:r>
            <a:r>
              <a:rPr lang="cs-CZ" dirty="0" smtClean="0"/>
              <a:t>, </a:t>
            </a:r>
            <a:r>
              <a:rPr lang="ru-RU" dirty="0" smtClean="0"/>
              <a:t>у </a:t>
            </a:r>
            <a:r>
              <a:rPr lang="ru-RU" dirty="0"/>
              <a:t>него </a:t>
            </a:r>
            <a:r>
              <a:rPr lang="ru-RU" dirty="0" smtClean="0"/>
              <a:t>была</a:t>
            </a:r>
            <a:r>
              <a:rPr lang="cs-CZ" dirty="0" smtClean="0"/>
              <a:t> </a:t>
            </a:r>
            <a:r>
              <a:rPr lang="ru-RU" dirty="0" smtClean="0"/>
              <a:t>врождённый </a:t>
            </a:r>
            <a:r>
              <a:rPr lang="ru-RU" dirty="0"/>
              <a:t>порок </a:t>
            </a:r>
            <a:r>
              <a:rPr lang="ru-RU" dirty="0" smtClean="0"/>
              <a:t>сердца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ru-RU" dirty="0"/>
              <a:t>жил в городе </a:t>
            </a:r>
            <a:r>
              <a:rPr lang="ru-RU" b="1" dirty="0" smtClean="0"/>
              <a:t>Грозный</a:t>
            </a:r>
            <a:r>
              <a:rPr lang="cs-CZ" dirty="0" smtClean="0"/>
              <a:t>, </a:t>
            </a:r>
            <a:r>
              <a:rPr lang="ru-RU" dirty="0"/>
              <a:t>работал в драматическом </a:t>
            </a:r>
            <a:r>
              <a:rPr lang="ru-RU" dirty="0" smtClean="0"/>
              <a:t>театре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897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конфликт с режимом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было запрещено давать публичные концерты</a:t>
            </a:r>
            <a:r>
              <a:rPr lang="ru-RU" smtClean="0"/>
              <a:t>.</a:t>
            </a:r>
            <a:endParaRPr lang="cs-CZ" smtClean="0"/>
          </a:p>
          <a:p>
            <a:r>
              <a:rPr lang="ru-RU"/>
              <a:t>Его не </a:t>
            </a:r>
            <a:r>
              <a:rPr lang="ru-RU" smtClean="0"/>
              <a:t>печатали</a:t>
            </a:r>
            <a:endParaRPr lang="cs-CZ" smtClean="0"/>
          </a:p>
          <a:p>
            <a:r>
              <a:rPr lang="ru-RU"/>
              <a:t>Он выступал со своими песнями по </a:t>
            </a:r>
            <a:r>
              <a:rPr lang="ru-RU" smtClean="0"/>
              <a:t>квартирам</a:t>
            </a:r>
            <a:r>
              <a:rPr lang="cs-CZ" smtClean="0"/>
              <a:t> (</a:t>
            </a:r>
            <a:r>
              <a:rPr lang="ru-RU" b="1"/>
              <a:t>домашние </a:t>
            </a:r>
            <a:r>
              <a:rPr lang="ru-RU" b="1" smtClean="0"/>
              <a:t>концерты</a:t>
            </a:r>
            <a:r>
              <a:rPr lang="cs-CZ"/>
              <a:t>)</a:t>
            </a:r>
            <a:endParaRPr lang="cs-CZ" smtClean="0"/>
          </a:p>
          <a:p>
            <a:endParaRPr lang="cs-CZ" smtClean="0"/>
          </a:p>
          <a:p>
            <a:r>
              <a:rPr lang="cs-CZ" smtClean="0"/>
              <a:t>1972 </a:t>
            </a:r>
            <a:r>
              <a:rPr lang="ru-RU"/>
              <a:t>был исключён из Союза писателей </a:t>
            </a:r>
            <a:r>
              <a:rPr lang="ru-RU" smtClean="0"/>
              <a:t>СССР</a:t>
            </a:r>
            <a:r>
              <a:rPr lang="cs-CZ" smtClean="0"/>
              <a:t> </a:t>
            </a:r>
            <a:r>
              <a:rPr lang="ru-RU" smtClean="0"/>
              <a:t>и</a:t>
            </a:r>
            <a:r>
              <a:rPr lang="cs-CZ" smtClean="0"/>
              <a:t> </a:t>
            </a:r>
            <a:r>
              <a:rPr lang="ru-RU" smtClean="0"/>
              <a:t>Союза</a:t>
            </a:r>
            <a:r>
              <a:rPr lang="ru-RU" smtClean="0">
                <a:hlinkClick r:id="rId2" tooltip="Союз кинематографистов СССР"/>
              </a:rPr>
              <a:t> </a:t>
            </a:r>
            <a:r>
              <a:rPr lang="ru-RU" smtClean="0">
                <a:solidFill>
                  <a:schemeClr val="tx1"/>
                </a:solidFill>
              </a:rPr>
              <a:t>кинематографистов</a:t>
            </a:r>
            <a:endParaRPr lang="cs-CZ" smtClean="0">
              <a:solidFill>
                <a:schemeClr val="tx1"/>
              </a:solidFill>
            </a:endParaRPr>
          </a:p>
          <a:p>
            <a:r>
              <a:rPr lang="cs-CZ" smtClean="0"/>
              <a:t>1974- </a:t>
            </a:r>
            <a:r>
              <a:rPr lang="ru-RU"/>
              <a:t>Галич был вынужден </a:t>
            </a:r>
            <a:r>
              <a:rPr lang="ru-RU" smtClean="0"/>
              <a:t>эмигрировать</a:t>
            </a:r>
            <a:endParaRPr lang="cs-CZ" smtClean="0"/>
          </a:p>
          <a:p>
            <a:r>
              <a:rPr lang="cs-CZ" smtClean="0"/>
              <a:t>1977- </a:t>
            </a:r>
            <a:r>
              <a:rPr lang="ru-RU"/>
              <a:t>Галич трагически погиб от удара электрическим током при подключении антенны к телевизору.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64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творчество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42633" y="1753456"/>
            <a:ext cx="8915400" cy="3777622"/>
          </a:xfrm>
        </p:spPr>
        <p:txBody>
          <a:bodyPr/>
          <a:lstStyle/>
          <a:p>
            <a:r>
              <a:rPr lang="ru-RU" b="1" smtClean="0"/>
              <a:t>Пьесы</a:t>
            </a:r>
            <a:r>
              <a:rPr lang="cs-CZ" b="1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b="1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/>
              <a:t>1946 — «</a:t>
            </a:r>
            <a:r>
              <a:rPr lang="ru-RU" b="1"/>
              <a:t>Улица мальчиков</a:t>
            </a:r>
            <a:r>
              <a:rPr lang="ru-RU"/>
              <a:t>»,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/>
              <a:t>1946—1947 — «</a:t>
            </a:r>
            <a:r>
              <a:rPr lang="ru-RU" b="1"/>
              <a:t>Походный марш</a:t>
            </a:r>
            <a:r>
              <a:rPr lang="ru-RU"/>
              <a:t>» (или «За час до рассвета»),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/>
              <a:t>1947—1948 — «</a:t>
            </a:r>
            <a:r>
              <a:rPr lang="ru-RU" b="1"/>
              <a:t>Вас вызывает Таймыр</a:t>
            </a:r>
            <a:r>
              <a:rPr lang="ru-RU"/>
              <a:t>» (в соавторстве с К. Ф. Исаевым; в 1970 г. снят фильм</a:t>
            </a:r>
            <a:r>
              <a:rPr lang="ru-RU" smtClean="0"/>
              <a:t>)</a:t>
            </a:r>
            <a:endParaRPr lang="ru-RU"/>
          </a:p>
          <a:p>
            <a:pPr>
              <a:buFont typeface="Wingdings" panose="05000000000000000000" pitchFamily="2" charset="2"/>
              <a:buChar char="Ø"/>
            </a:pPr>
            <a:r>
              <a:rPr lang="ru-RU"/>
              <a:t>1954 — «</a:t>
            </a:r>
            <a:r>
              <a:rPr lang="ru-RU" b="1"/>
              <a:t>Пути, которые мы выбираем</a:t>
            </a:r>
            <a:r>
              <a:rPr lang="ru-RU"/>
              <a:t>» (или «Под счастливой звездой»),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/>
              <a:t>1958 — «</a:t>
            </a:r>
            <a:r>
              <a:rPr lang="ru-RU" b="1"/>
              <a:t>Пароход зовут „Орлёнок</a:t>
            </a:r>
            <a:r>
              <a:rPr lang="ru-RU" smtClean="0"/>
              <a:t>“»</a:t>
            </a:r>
            <a:endParaRPr lang="ru-RU"/>
          </a:p>
          <a:p>
            <a:pPr>
              <a:buFont typeface="Wingdings" panose="05000000000000000000" pitchFamily="2" charset="2"/>
              <a:buChar char="Ø"/>
            </a:pPr>
            <a:r>
              <a:rPr lang="ru-RU"/>
              <a:t>1959 — «</a:t>
            </a:r>
            <a:r>
              <a:rPr lang="ru-RU" b="1"/>
              <a:t>Много ли человеку надо</a:t>
            </a:r>
            <a:r>
              <a:rPr lang="ru-RU" smtClean="0"/>
              <a:t>»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583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369924" y="1294544"/>
            <a:ext cx="733574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/>
              <a:t>сценарии </a:t>
            </a:r>
            <a:r>
              <a:rPr lang="ru-RU" b="1" smtClean="0"/>
              <a:t>фильмов</a:t>
            </a:r>
            <a:r>
              <a:rPr lang="cs-CZ" b="1" smtClean="0"/>
              <a:t>:</a:t>
            </a:r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en-US" altLang="en-US"/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/>
              <a:t>1954 — «Верные друзья» (совместно с К. Ф. Исаевым</a:t>
            </a:r>
            <a:r>
              <a:rPr lang="en-US" altLang="en-US" smtClean="0"/>
              <a:t>)</a:t>
            </a:r>
            <a:endParaRPr lang="cs-CZ" altLang="en-US" smtClean="0"/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/>
              <a:t>1962 — «На семи ветрах</a:t>
            </a:r>
            <a:r>
              <a:rPr lang="en-US" altLang="en-US" smtClean="0"/>
              <a:t>»</a:t>
            </a:r>
            <a:endParaRPr lang="cs-CZ" altLang="en-US" smtClean="0"/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en-US" altLang="en-US"/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/>
              <a:t>1964 — «Дайте жалобную книгу</a:t>
            </a:r>
            <a:r>
              <a:rPr lang="en-US" altLang="en-US" smtClean="0"/>
              <a:t>»</a:t>
            </a:r>
            <a:endParaRPr lang="cs-CZ" altLang="en-US" smtClean="0"/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en-US" altLang="en-US"/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/>
              <a:t>1964 — «Государственный преступник</a:t>
            </a:r>
            <a:r>
              <a:rPr lang="en-US" altLang="en-US" smtClean="0"/>
              <a:t>»</a:t>
            </a:r>
            <a:endParaRPr lang="cs-CZ" altLang="en-US" smtClean="0"/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en-US" altLang="en-US"/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/>
              <a:t>1965 — «Третья </a:t>
            </a:r>
            <a:r>
              <a:rPr lang="en-US" altLang="en-US" smtClean="0"/>
              <a:t>молодость»</a:t>
            </a:r>
            <a:endParaRPr lang="cs-CZ" altLang="en-US" smtClean="0"/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en-US" altLang="en-US"/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/>
              <a:t>1967 — «Бегущая по </a:t>
            </a:r>
            <a:r>
              <a:rPr lang="en-US" altLang="en-US" smtClean="0"/>
              <a:t>волнам</a:t>
            </a:r>
            <a:r>
              <a:rPr lang="en-US" altLang="en-US"/>
              <a:t>»</a:t>
            </a:r>
            <a:endParaRPr lang="cs-CZ" altLang="en-US"/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rial" panose="020B0604020202020204" pitchFamily="34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967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 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vm.ru/news/2013/12/14/kogda-ya-vernus-10-znamenitih-pesen-aleksandra-galicha-227226.html</a:t>
            </a:r>
            <a:endParaRPr lang="cs-CZ" dirty="0" smtClean="0"/>
          </a:p>
          <a:p>
            <a:endParaRPr lang="en-US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589213" y="3893820"/>
          <a:ext cx="8915400" cy="365760"/>
        </p:xfrm>
        <a:graphic>
          <a:graphicData uri="http://schemas.openxmlformats.org/drawingml/2006/table">
            <a:tbl>
              <a:tblPr/>
              <a:tblGrid>
                <a:gridCol w="445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песни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589213" y="3893820"/>
          <a:ext cx="8915400" cy="365760"/>
        </p:xfrm>
        <a:graphic>
          <a:graphicData uri="http://schemas.openxmlformats.org/drawingml/2006/table">
            <a:tbl>
              <a:tblPr/>
              <a:tblGrid>
                <a:gridCol w="445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песни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2589213" y="3893820"/>
          <a:ext cx="8915400" cy="365760"/>
        </p:xfrm>
        <a:graphic>
          <a:graphicData uri="http://schemas.openxmlformats.org/drawingml/2006/table">
            <a:tbl>
              <a:tblPr/>
              <a:tblGrid>
                <a:gridCol w="445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песни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2589213" y="3893820"/>
          <a:ext cx="8915400" cy="365760"/>
        </p:xfrm>
        <a:graphic>
          <a:graphicData uri="http://schemas.openxmlformats.org/drawingml/2006/table">
            <a:tbl>
              <a:tblPr/>
              <a:tblGrid>
                <a:gridCol w="445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песни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896566"/>
              </p:ext>
            </p:extLst>
          </p:nvPr>
        </p:nvGraphicFramePr>
        <p:xfrm>
          <a:off x="2589213" y="3893820"/>
          <a:ext cx="8915400" cy="365760"/>
        </p:xfrm>
        <a:graphic>
          <a:graphicData uri="http://schemas.openxmlformats.org/drawingml/2006/table">
            <a:tbl>
              <a:tblPr/>
              <a:tblGrid>
                <a:gridCol w="445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5008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https://ru.wikipedia.org/wiki/%D0%93%D0%B0%D0%BB%D0%B8%D1%87,_%D0%90%D0%BB%D0%B5%D0%BA%D1%81%D0%B0%D0%BD%D0%B4%D1%80_%D0%90%D1%80%D0%BA%D0%B0%D0%B4%D1%8C%D0%B5%D0%B2%D0%B8%D1%87#.</a:t>
            </a:r>
            <a:r>
              <a:rPr lang="en-US" smtClean="0"/>
              <a:t>D0.94.D1.80.D0.B0.D0.BC.D0.B0.D1.82.D1.83.D1.80.D0.B3.D0.B8.D1.8F</a:t>
            </a:r>
            <a:endParaRPr lang="cs-CZ" smtClean="0"/>
          </a:p>
          <a:p>
            <a:r>
              <a:rPr lang="en-US">
                <a:hlinkClick r:id="rId2"/>
              </a:rPr>
              <a:t>http://vsekratko.ru/biography/galich</a:t>
            </a:r>
            <a:r>
              <a:rPr lang="en-US" smtClean="0">
                <a:hlinkClick r:id="rId2"/>
              </a:rPr>
              <a:t>/</a:t>
            </a:r>
            <a:endParaRPr lang="cs-CZ" smtClean="0"/>
          </a:p>
          <a:p>
            <a:r>
              <a:rPr lang="cs-CZ">
                <a:hlinkClick r:id="rId3"/>
              </a:rPr>
              <a:t>http://www.bards.ru/Galich</a:t>
            </a:r>
            <a:r>
              <a:rPr lang="cs-CZ" smtClean="0">
                <a:hlinkClick r:id="rId3"/>
              </a:rPr>
              <a:t>/</a:t>
            </a:r>
            <a:endParaRPr lang="cs-CZ" smtClean="0"/>
          </a:p>
          <a:p>
            <a:r>
              <a:rPr lang="cs-CZ">
                <a:hlinkClick r:id="rId4"/>
              </a:rPr>
              <a:t>http://</a:t>
            </a:r>
            <a:r>
              <a:rPr lang="cs-CZ" smtClean="0">
                <a:hlinkClick r:id="rId4"/>
              </a:rPr>
              <a:t>vm.ru/news/2013/12/14/kogda-ya-vernus-10-znamenitih-pesen-aleksandra-galicha-227226.html</a:t>
            </a: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401213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219</TotalTime>
  <Words>117</Words>
  <Application>Microsoft Office PowerPoint</Application>
  <PresentationFormat>Širokoúhlá obrazovka</PresentationFormat>
  <Paragraphs>62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3</vt:lpstr>
      <vt:lpstr>Stébla</vt:lpstr>
      <vt:lpstr>Галич, Александр Аркадьевич </vt:lpstr>
      <vt:lpstr>Александр Аркадьевич Галич</vt:lpstr>
      <vt:lpstr>Prezentace aplikace PowerPoint</vt:lpstr>
      <vt:lpstr>жизнь </vt:lpstr>
      <vt:lpstr>конфликт с режимом</vt:lpstr>
      <vt:lpstr>творчество</vt:lpstr>
      <vt:lpstr>Prezentace aplikace PowerPoint</vt:lpstr>
      <vt:lpstr> 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Галич, Александр Аркадьевич</dc:title>
  <dc:creator>Věra</dc:creator>
  <cp:lastModifiedBy>Věra Gábová</cp:lastModifiedBy>
  <cp:revision>12</cp:revision>
  <dcterms:created xsi:type="dcterms:W3CDTF">2017-03-15T20:23:11Z</dcterms:created>
  <dcterms:modified xsi:type="dcterms:W3CDTF">2017-03-22T13:02:26Z</dcterms:modified>
</cp:coreProperties>
</file>