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61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8" r:id="rId11"/>
    <p:sldId id="269" r:id="rId12"/>
    <p:sldId id="266" r:id="rId13"/>
    <p:sldId id="267" r:id="rId14"/>
    <p:sldId id="270" r:id="rId15"/>
    <p:sldId id="271" r:id="rId16"/>
    <p:sldId id="273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0398" autoAdjust="0"/>
  </p:normalViewPr>
  <p:slideViewPr>
    <p:cSldViewPr snapToGrid="0">
      <p:cViewPr varScale="1">
        <p:scale>
          <a:sx n="98" d="100"/>
          <a:sy n="98" d="100"/>
        </p:scale>
        <p:origin x="330" y="72"/>
      </p:cViewPr>
      <p:guideLst/>
    </p:cSldViewPr>
  </p:slideViewPr>
  <p:outlineViewPr>
    <p:cViewPr>
      <p:scale>
        <a:sx n="33" d="100"/>
        <a:sy n="33" d="100"/>
      </p:scale>
      <p:origin x="0" y="-3582"/>
    </p:cViewPr>
  </p:outlineViewPr>
  <p:notesTextViewPr>
    <p:cViewPr>
      <p:scale>
        <a:sx n="125" d="100"/>
        <a:sy n="12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16DABFE-7710-4A33-87D1-5EA4C20EA16A}" type="doc">
      <dgm:prSet loTypeId="urn:microsoft.com/office/officeart/2005/8/layout/defaul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158C8B74-A8E7-422D-AEC9-81869A1644B9}">
      <dgm:prSet phldrT="[Text]" custT="1"/>
      <dgm:spPr/>
      <dgm:t>
        <a:bodyPr/>
        <a:lstStyle/>
        <a:p>
          <a:r>
            <a:rPr lang="cs-CZ" sz="2500" dirty="0"/>
            <a:t>občanský soudní řád</a:t>
          </a:r>
        </a:p>
      </dgm:t>
    </dgm:pt>
    <dgm:pt modelId="{62FB6D03-D7F5-4B01-A97E-3C05AD3A2400}" type="parTrans" cxnId="{7FD9D702-9705-498C-BEA3-06928367716F}">
      <dgm:prSet/>
      <dgm:spPr/>
      <dgm:t>
        <a:bodyPr/>
        <a:lstStyle/>
        <a:p>
          <a:endParaRPr lang="cs-CZ"/>
        </a:p>
      </dgm:t>
    </dgm:pt>
    <dgm:pt modelId="{F8DEDE7E-18AE-4219-9A0B-F859EBBEA1C5}" type="sibTrans" cxnId="{7FD9D702-9705-498C-BEA3-06928367716F}">
      <dgm:prSet/>
      <dgm:spPr/>
      <dgm:t>
        <a:bodyPr/>
        <a:lstStyle/>
        <a:p>
          <a:endParaRPr lang="cs-CZ"/>
        </a:p>
      </dgm:t>
    </dgm:pt>
    <dgm:pt modelId="{84635C8F-8E4D-430C-B8E3-685143654070}">
      <dgm:prSet custT="1"/>
      <dgm:spPr/>
      <dgm:t>
        <a:bodyPr/>
        <a:lstStyle/>
        <a:p>
          <a:r>
            <a:rPr lang="cs-CZ" sz="2500" dirty="0"/>
            <a:t>trestní řád</a:t>
          </a:r>
        </a:p>
      </dgm:t>
    </dgm:pt>
    <dgm:pt modelId="{30F2A599-A9C7-4FBB-A5C4-AD2E4ADB78CB}" type="parTrans" cxnId="{898E82C5-7290-4246-A4F3-3C0ADB88A1C7}">
      <dgm:prSet/>
      <dgm:spPr/>
      <dgm:t>
        <a:bodyPr/>
        <a:lstStyle/>
        <a:p>
          <a:endParaRPr lang="cs-CZ"/>
        </a:p>
      </dgm:t>
    </dgm:pt>
    <dgm:pt modelId="{252CFEB9-A5EF-4F4D-868C-D9D4B0D2707B}" type="sibTrans" cxnId="{898E82C5-7290-4246-A4F3-3C0ADB88A1C7}">
      <dgm:prSet/>
      <dgm:spPr/>
      <dgm:t>
        <a:bodyPr/>
        <a:lstStyle/>
        <a:p>
          <a:endParaRPr lang="cs-CZ"/>
        </a:p>
      </dgm:t>
    </dgm:pt>
    <dgm:pt modelId="{C2030DE8-BA6E-4336-88A3-485402814CD2}">
      <dgm:prSet custT="1"/>
      <dgm:spPr/>
      <dgm:t>
        <a:bodyPr/>
        <a:lstStyle/>
        <a:p>
          <a:r>
            <a:rPr lang="cs-CZ" sz="2500" dirty="0"/>
            <a:t>správní řád</a:t>
          </a:r>
        </a:p>
      </dgm:t>
    </dgm:pt>
    <dgm:pt modelId="{3B45E7FC-F81C-4A5F-AFCC-835E68FE0572}" type="parTrans" cxnId="{A44A5CD8-F933-4380-AE18-AE1862CB5141}">
      <dgm:prSet/>
      <dgm:spPr/>
      <dgm:t>
        <a:bodyPr/>
        <a:lstStyle/>
        <a:p>
          <a:endParaRPr lang="cs-CZ"/>
        </a:p>
      </dgm:t>
    </dgm:pt>
    <dgm:pt modelId="{4D0E9B49-2064-46BD-B67D-00C39288C536}" type="sibTrans" cxnId="{A44A5CD8-F933-4380-AE18-AE1862CB5141}">
      <dgm:prSet/>
      <dgm:spPr/>
      <dgm:t>
        <a:bodyPr/>
        <a:lstStyle/>
        <a:p>
          <a:endParaRPr lang="cs-CZ"/>
        </a:p>
      </dgm:t>
    </dgm:pt>
    <dgm:pt modelId="{EBF515AF-FD62-4888-B56C-DD3D5A52F1C8}">
      <dgm:prSet custT="1"/>
      <dgm:spPr/>
      <dgm:t>
        <a:bodyPr/>
        <a:lstStyle/>
        <a:p>
          <a:r>
            <a:rPr lang="cs-CZ" sz="2500" dirty="0"/>
            <a:t>soudní řád správní</a:t>
          </a:r>
        </a:p>
      </dgm:t>
    </dgm:pt>
    <dgm:pt modelId="{93B24C21-87B2-4071-8FF8-88ADB74E5507}" type="parTrans" cxnId="{19126614-8325-4B50-8F04-8672B4032764}">
      <dgm:prSet/>
      <dgm:spPr/>
      <dgm:t>
        <a:bodyPr/>
        <a:lstStyle/>
        <a:p>
          <a:endParaRPr lang="cs-CZ"/>
        </a:p>
      </dgm:t>
    </dgm:pt>
    <dgm:pt modelId="{857C1C0F-BB8A-4BEC-AA8F-3FD73E9E3439}" type="sibTrans" cxnId="{19126614-8325-4B50-8F04-8672B4032764}">
      <dgm:prSet/>
      <dgm:spPr/>
      <dgm:t>
        <a:bodyPr/>
        <a:lstStyle/>
        <a:p>
          <a:endParaRPr lang="cs-CZ"/>
        </a:p>
      </dgm:t>
    </dgm:pt>
    <dgm:pt modelId="{D5AE2C5A-36FE-4E15-9F86-3B2C0BFECC43}" type="pres">
      <dgm:prSet presAssocID="{116DABFE-7710-4A33-87D1-5EA4C20EA16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A53E57D-76BE-48AD-BC57-A0C877A120AE}" type="pres">
      <dgm:prSet presAssocID="{158C8B74-A8E7-422D-AEC9-81869A1644B9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2EC0C9-F68A-4671-B306-56FA6FF67EF2}" type="pres">
      <dgm:prSet presAssocID="{F8DEDE7E-18AE-4219-9A0B-F859EBBEA1C5}" presName="sibTrans" presStyleCnt="0"/>
      <dgm:spPr/>
    </dgm:pt>
    <dgm:pt modelId="{BBFD01C7-D4A9-456C-B715-DE0D91C29898}" type="pres">
      <dgm:prSet presAssocID="{84635C8F-8E4D-430C-B8E3-68514365407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AF87B7-4F97-43E5-920C-4BEEF033F6BF}" type="pres">
      <dgm:prSet presAssocID="{252CFEB9-A5EF-4F4D-868C-D9D4B0D2707B}" presName="sibTrans" presStyleCnt="0"/>
      <dgm:spPr/>
    </dgm:pt>
    <dgm:pt modelId="{74DD1042-B685-4245-97A1-3DFA1D2CEFFB}" type="pres">
      <dgm:prSet presAssocID="{C2030DE8-BA6E-4336-88A3-485402814CD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9EF590-EEE9-4C02-B5F4-A8F267543498}" type="pres">
      <dgm:prSet presAssocID="{4D0E9B49-2064-46BD-B67D-00C39288C536}" presName="sibTrans" presStyleCnt="0"/>
      <dgm:spPr/>
    </dgm:pt>
    <dgm:pt modelId="{F4A3ED45-53D2-4049-8B33-7375C3ABEC7D}" type="pres">
      <dgm:prSet presAssocID="{EBF515AF-FD62-4888-B56C-DD3D5A52F1C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44A5CD8-F933-4380-AE18-AE1862CB5141}" srcId="{116DABFE-7710-4A33-87D1-5EA4C20EA16A}" destId="{C2030DE8-BA6E-4336-88A3-485402814CD2}" srcOrd="2" destOrd="0" parTransId="{3B45E7FC-F81C-4A5F-AFCC-835E68FE0572}" sibTransId="{4D0E9B49-2064-46BD-B67D-00C39288C536}"/>
    <dgm:cxn modelId="{EEFD51C8-EDD3-4824-940D-62903104E8F4}" type="presOf" srcId="{84635C8F-8E4D-430C-B8E3-685143654070}" destId="{BBFD01C7-D4A9-456C-B715-DE0D91C29898}" srcOrd="0" destOrd="0" presId="urn:microsoft.com/office/officeart/2005/8/layout/default"/>
    <dgm:cxn modelId="{CF477642-3AC9-489E-B170-D3254221CBF7}" type="presOf" srcId="{EBF515AF-FD62-4888-B56C-DD3D5A52F1C8}" destId="{F4A3ED45-53D2-4049-8B33-7375C3ABEC7D}" srcOrd="0" destOrd="0" presId="urn:microsoft.com/office/officeart/2005/8/layout/default"/>
    <dgm:cxn modelId="{898E82C5-7290-4246-A4F3-3C0ADB88A1C7}" srcId="{116DABFE-7710-4A33-87D1-5EA4C20EA16A}" destId="{84635C8F-8E4D-430C-B8E3-685143654070}" srcOrd="1" destOrd="0" parTransId="{30F2A599-A9C7-4FBB-A5C4-AD2E4ADB78CB}" sibTransId="{252CFEB9-A5EF-4F4D-868C-D9D4B0D2707B}"/>
    <dgm:cxn modelId="{30A9B047-7A95-4892-83B1-B37AD1237ECB}" type="presOf" srcId="{158C8B74-A8E7-422D-AEC9-81869A1644B9}" destId="{1A53E57D-76BE-48AD-BC57-A0C877A120AE}" srcOrd="0" destOrd="0" presId="urn:microsoft.com/office/officeart/2005/8/layout/default"/>
    <dgm:cxn modelId="{7FD9D702-9705-498C-BEA3-06928367716F}" srcId="{116DABFE-7710-4A33-87D1-5EA4C20EA16A}" destId="{158C8B74-A8E7-422D-AEC9-81869A1644B9}" srcOrd="0" destOrd="0" parTransId="{62FB6D03-D7F5-4B01-A97E-3C05AD3A2400}" sibTransId="{F8DEDE7E-18AE-4219-9A0B-F859EBBEA1C5}"/>
    <dgm:cxn modelId="{A1AAE89A-E968-4F97-8641-212BDD9BF980}" type="presOf" srcId="{116DABFE-7710-4A33-87D1-5EA4C20EA16A}" destId="{D5AE2C5A-36FE-4E15-9F86-3B2C0BFECC43}" srcOrd="0" destOrd="0" presId="urn:microsoft.com/office/officeart/2005/8/layout/default"/>
    <dgm:cxn modelId="{19126614-8325-4B50-8F04-8672B4032764}" srcId="{116DABFE-7710-4A33-87D1-5EA4C20EA16A}" destId="{EBF515AF-FD62-4888-B56C-DD3D5A52F1C8}" srcOrd="3" destOrd="0" parTransId="{93B24C21-87B2-4071-8FF8-88ADB74E5507}" sibTransId="{857C1C0F-BB8A-4BEC-AA8F-3FD73E9E3439}"/>
    <dgm:cxn modelId="{7F7B3B22-BF21-42B6-9440-3C9A5E6E24D8}" type="presOf" srcId="{C2030DE8-BA6E-4336-88A3-485402814CD2}" destId="{74DD1042-B685-4245-97A1-3DFA1D2CEFFB}" srcOrd="0" destOrd="0" presId="urn:microsoft.com/office/officeart/2005/8/layout/default"/>
    <dgm:cxn modelId="{6668BDB9-4D5F-48FD-A95E-EAC62F3652EE}" type="presParOf" srcId="{D5AE2C5A-36FE-4E15-9F86-3B2C0BFECC43}" destId="{1A53E57D-76BE-48AD-BC57-A0C877A120AE}" srcOrd="0" destOrd="0" presId="urn:microsoft.com/office/officeart/2005/8/layout/default"/>
    <dgm:cxn modelId="{7F8FE8EB-B828-4853-8929-2CFE27856048}" type="presParOf" srcId="{D5AE2C5A-36FE-4E15-9F86-3B2C0BFECC43}" destId="{EB2EC0C9-F68A-4671-B306-56FA6FF67EF2}" srcOrd="1" destOrd="0" presId="urn:microsoft.com/office/officeart/2005/8/layout/default"/>
    <dgm:cxn modelId="{B825929A-B227-49DA-AB92-F52396303EBC}" type="presParOf" srcId="{D5AE2C5A-36FE-4E15-9F86-3B2C0BFECC43}" destId="{BBFD01C7-D4A9-456C-B715-DE0D91C29898}" srcOrd="2" destOrd="0" presId="urn:microsoft.com/office/officeart/2005/8/layout/default"/>
    <dgm:cxn modelId="{4623613F-20B9-4DCF-9F00-41C16AC58FB9}" type="presParOf" srcId="{D5AE2C5A-36FE-4E15-9F86-3B2C0BFECC43}" destId="{E3AF87B7-4F97-43E5-920C-4BEEF033F6BF}" srcOrd="3" destOrd="0" presId="urn:microsoft.com/office/officeart/2005/8/layout/default"/>
    <dgm:cxn modelId="{F94E3995-E691-4538-8457-00A62E24566E}" type="presParOf" srcId="{D5AE2C5A-36FE-4E15-9F86-3B2C0BFECC43}" destId="{74DD1042-B685-4245-97A1-3DFA1D2CEFFB}" srcOrd="4" destOrd="0" presId="urn:microsoft.com/office/officeart/2005/8/layout/default"/>
    <dgm:cxn modelId="{65143515-A093-4BAA-B40F-E8819F55C176}" type="presParOf" srcId="{D5AE2C5A-36FE-4E15-9F86-3B2C0BFECC43}" destId="{EC9EF590-EEE9-4C02-B5F4-A8F267543498}" srcOrd="5" destOrd="0" presId="urn:microsoft.com/office/officeart/2005/8/layout/default"/>
    <dgm:cxn modelId="{8CF92A56-E697-400F-88CD-A2367925B5F4}" type="presParOf" srcId="{D5AE2C5A-36FE-4E15-9F86-3B2C0BFECC43}" destId="{F4A3ED45-53D2-4049-8B33-7375C3ABEC7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16DABFE-7710-4A33-87D1-5EA4C20EA16A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cs-CZ"/>
        </a:p>
      </dgm:t>
    </dgm:pt>
    <dgm:pt modelId="{158C8B74-A8E7-422D-AEC9-81869A1644B9}">
      <dgm:prSet phldrT="[Text]" custT="1"/>
      <dgm:spPr/>
      <dgm:t>
        <a:bodyPr/>
        <a:lstStyle/>
        <a:p>
          <a:r>
            <a:rPr lang="cs-CZ" sz="2500" dirty="0"/>
            <a:t>školský zákon</a:t>
          </a:r>
        </a:p>
      </dgm:t>
    </dgm:pt>
    <dgm:pt modelId="{62FB6D03-D7F5-4B01-A97E-3C05AD3A2400}" type="parTrans" cxnId="{7FD9D702-9705-498C-BEA3-06928367716F}">
      <dgm:prSet/>
      <dgm:spPr/>
      <dgm:t>
        <a:bodyPr/>
        <a:lstStyle/>
        <a:p>
          <a:endParaRPr lang="cs-CZ"/>
        </a:p>
      </dgm:t>
    </dgm:pt>
    <dgm:pt modelId="{F8DEDE7E-18AE-4219-9A0B-F859EBBEA1C5}" type="sibTrans" cxnId="{7FD9D702-9705-498C-BEA3-06928367716F}">
      <dgm:prSet/>
      <dgm:spPr/>
      <dgm:t>
        <a:bodyPr/>
        <a:lstStyle/>
        <a:p>
          <a:endParaRPr lang="cs-CZ"/>
        </a:p>
      </dgm:t>
    </dgm:pt>
    <dgm:pt modelId="{84635C8F-8E4D-430C-B8E3-685143654070}">
      <dgm:prSet custT="1"/>
      <dgm:spPr/>
      <dgm:t>
        <a:bodyPr/>
        <a:lstStyle/>
        <a:p>
          <a:r>
            <a:rPr lang="cs-CZ" sz="2000" dirty="0"/>
            <a:t>zákon o sociálně-právní ochraně dětí</a:t>
          </a:r>
        </a:p>
      </dgm:t>
    </dgm:pt>
    <dgm:pt modelId="{30F2A599-A9C7-4FBB-A5C4-AD2E4ADB78CB}" type="parTrans" cxnId="{898E82C5-7290-4246-A4F3-3C0ADB88A1C7}">
      <dgm:prSet/>
      <dgm:spPr/>
      <dgm:t>
        <a:bodyPr/>
        <a:lstStyle/>
        <a:p>
          <a:endParaRPr lang="cs-CZ"/>
        </a:p>
      </dgm:t>
    </dgm:pt>
    <dgm:pt modelId="{252CFEB9-A5EF-4F4D-868C-D9D4B0D2707B}" type="sibTrans" cxnId="{898E82C5-7290-4246-A4F3-3C0ADB88A1C7}">
      <dgm:prSet/>
      <dgm:spPr/>
      <dgm:t>
        <a:bodyPr/>
        <a:lstStyle/>
        <a:p>
          <a:endParaRPr lang="cs-CZ"/>
        </a:p>
      </dgm:t>
    </dgm:pt>
    <dgm:pt modelId="{C2030DE8-BA6E-4336-88A3-485402814CD2}">
      <dgm:prSet custT="1"/>
      <dgm:spPr/>
      <dgm:t>
        <a:bodyPr/>
        <a:lstStyle/>
        <a:p>
          <a:r>
            <a:rPr lang="cs-CZ" sz="2500" dirty="0"/>
            <a:t>zákon o vysokých školách</a:t>
          </a:r>
        </a:p>
      </dgm:t>
    </dgm:pt>
    <dgm:pt modelId="{3B45E7FC-F81C-4A5F-AFCC-835E68FE0572}" type="parTrans" cxnId="{A44A5CD8-F933-4380-AE18-AE1862CB5141}">
      <dgm:prSet/>
      <dgm:spPr/>
      <dgm:t>
        <a:bodyPr/>
        <a:lstStyle/>
        <a:p>
          <a:endParaRPr lang="cs-CZ"/>
        </a:p>
      </dgm:t>
    </dgm:pt>
    <dgm:pt modelId="{4D0E9B49-2064-46BD-B67D-00C39288C536}" type="sibTrans" cxnId="{A44A5CD8-F933-4380-AE18-AE1862CB5141}">
      <dgm:prSet/>
      <dgm:spPr/>
      <dgm:t>
        <a:bodyPr/>
        <a:lstStyle/>
        <a:p>
          <a:endParaRPr lang="cs-CZ"/>
        </a:p>
      </dgm:t>
    </dgm:pt>
    <dgm:pt modelId="{EBF515AF-FD62-4888-B56C-DD3D5A52F1C8}">
      <dgm:prSet custT="1"/>
      <dgm:spPr/>
      <dgm:t>
        <a:bodyPr/>
        <a:lstStyle/>
        <a:p>
          <a:r>
            <a:rPr lang="cs-CZ" sz="2500" dirty="0"/>
            <a:t>zákon o přestupcích</a:t>
          </a:r>
        </a:p>
      </dgm:t>
    </dgm:pt>
    <dgm:pt modelId="{93B24C21-87B2-4071-8FF8-88ADB74E5507}" type="parTrans" cxnId="{19126614-8325-4B50-8F04-8672B4032764}">
      <dgm:prSet/>
      <dgm:spPr/>
      <dgm:t>
        <a:bodyPr/>
        <a:lstStyle/>
        <a:p>
          <a:endParaRPr lang="cs-CZ"/>
        </a:p>
      </dgm:t>
    </dgm:pt>
    <dgm:pt modelId="{857C1C0F-BB8A-4BEC-AA8F-3FD73E9E3439}" type="sibTrans" cxnId="{19126614-8325-4B50-8F04-8672B4032764}">
      <dgm:prSet/>
      <dgm:spPr/>
      <dgm:t>
        <a:bodyPr/>
        <a:lstStyle/>
        <a:p>
          <a:endParaRPr lang="cs-CZ"/>
        </a:p>
      </dgm:t>
    </dgm:pt>
    <dgm:pt modelId="{D5AE2C5A-36FE-4E15-9F86-3B2C0BFECC43}" type="pres">
      <dgm:prSet presAssocID="{116DABFE-7710-4A33-87D1-5EA4C20EA16A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1A53E57D-76BE-48AD-BC57-A0C877A120AE}" type="pres">
      <dgm:prSet presAssocID="{158C8B74-A8E7-422D-AEC9-81869A1644B9}" presName="node" presStyleLbl="node1" presStyleIdx="0" presStyleCnt="4" custLinFactNeighborX="-16" custLinFactNeighborY="55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B2EC0C9-F68A-4671-B306-56FA6FF67EF2}" type="pres">
      <dgm:prSet presAssocID="{F8DEDE7E-18AE-4219-9A0B-F859EBBEA1C5}" presName="sibTrans" presStyleCnt="0"/>
      <dgm:spPr/>
    </dgm:pt>
    <dgm:pt modelId="{BBFD01C7-D4A9-456C-B715-DE0D91C29898}" type="pres">
      <dgm:prSet presAssocID="{84635C8F-8E4D-430C-B8E3-68514365407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3AF87B7-4F97-43E5-920C-4BEEF033F6BF}" type="pres">
      <dgm:prSet presAssocID="{252CFEB9-A5EF-4F4D-868C-D9D4B0D2707B}" presName="sibTrans" presStyleCnt="0"/>
      <dgm:spPr/>
    </dgm:pt>
    <dgm:pt modelId="{74DD1042-B685-4245-97A1-3DFA1D2CEFFB}" type="pres">
      <dgm:prSet presAssocID="{C2030DE8-BA6E-4336-88A3-485402814CD2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EC9EF590-EEE9-4C02-B5F4-A8F267543498}" type="pres">
      <dgm:prSet presAssocID="{4D0E9B49-2064-46BD-B67D-00C39288C536}" presName="sibTrans" presStyleCnt="0"/>
      <dgm:spPr/>
    </dgm:pt>
    <dgm:pt modelId="{F4A3ED45-53D2-4049-8B33-7375C3ABEC7D}" type="pres">
      <dgm:prSet presAssocID="{EBF515AF-FD62-4888-B56C-DD3D5A52F1C8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A44A5CD8-F933-4380-AE18-AE1862CB5141}" srcId="{116DABFE-7710-4A33-87D1-5EA4C20EA16A}" destId="{C2030DE8-BA6E-4336-88A3-485402814CD2}" srcOrd="2" destOrd="0" parTransId="{3B45E7FC-F81C-4A5F-AFCC-835E68FE0572}" sibTransId="{4D0E9B49-2064-46BD-B67D-00C39288C536}"/>
    <dgm:cxn modelId="{EEFD51C8-EDD3-4824-940D-62903104E8F4}" type="presOf" srcId="{84635C8F-8E4D-430C-B8E3-685143654070}" destId="{BBFD01C7-D4A9-456C-B715-DE0D91C29898}" srcOrd="0" destOrd="0" presId="urn:microsoft.com/office/officeart/2005/8/layout/default"/>
    <dgm:cxn modelId="{CF477642-3AC9-489E-B170-D3254221CBF7}" type="presOf" srcId="{EBF515AF-FD62-4888-B56C-DD3D5A52F1C8}" destId="{F4A3ED45-53D2-4049-8B33-7375C3ABEC7D}" srcOrd="0" destOrd="0" presId="urn:microsoft.com/office/officeart/2005/8/layout/default"/>
    <dgm:cxn modelId="{898E82C5-7290-4246-A4F3-3C0ADB88A1C7}" srcId="{116DABFE-7710-4A33-87D1-5EA4C20EA16A}" destId="{84635C8F-8E4D-430C-B8E3-685143654070}" srcOrd="1" destOrd="0" parTransId="{30F2A599-A9C7-4FBB-A5C4-AD2E4ADB78CB}" sibTransId="{252CFEB9-A5EF-4F4D-868C-D9D4B0D2707B}"/>
    <dgm:cxn modelId="{30A9B047-7A95-4892-83B1-B37AD1237ECB}" type="presOf" srcId="{158C8B74-A8E7-422D-AEC9-81869A1644B9}" destId="{1A53E57D-76BE-48AD-BC57-A0C877A120AE}" srcOrd="0" destOrd="0" presId="urn:microsoft.com/office/officeart/2005/8/layout/default"/>
    <dgm:cxn modelId="{7FD9D702-9705-498C-BEA3-06928367716F}" srcId="{116DABFE-7710-4A33-87D1-5EA4C20EA16A}" destId="{158C8B74-A8E7-422D-AEC9-81869A1644B9}" srcOrd="0" destOrd="0" parTransId="{62FB6D03-D7F5-4B01-A97E-3C05AD3A2400}" sibTransId="{F8DEDE7E-18AE-4219-9A0B-F859EBBEA1C5}"/>
    <dgm:cxn modelId="{A1AAE89A-E968-4F97-8641-212BDD9BF980}" type="presOf" srcId="{116DABFE-7710-4A33-87D1-5EA4C20EA16A}" destId="{D5AE2C5A-36FE-4E15-9F86-3B2C0BFECC43}" srcOrd="0" destOrd="0" presId="urn:microsoft.com/office/officeart/2005/8/layout/default"/>
    <dgm:cxn modelId="{19126614-8325-4B50-8F04-8672B4032764}" srcId="{116DABFE-7710-4A33-87D1-5EA4C20EA16A}" destId="{EBF515AF-FD62-4888-B56C-DD3D5A52F1C8}" srcOrd="3" destOrd="0" parTransId="{93B24C21-87B2-4071-8FF8-88ADB74E5507}" sibTransId="{857C1C0F-BB8A-4BEC-AA8F-3FD73E9E3439}"/>
    <dgm:cxn modelId="{7F7B3B22-BF21-42B6-9440-3C9A5E6E24D8}" type="presOf" srcId="{C2030DE8-BA6E-4336-88A3-485402814CD2}" destId="{74DD1042-B685-4245-97A1-3DFA1D2CEFFB}" srcOrd="0" destOrd="0" presId="urn:microsoft.com/office/officeart/2005/8/layout/default"/>
    <dgm:cxn modelId="{6668BDB9-4D5F-48FD-A95E-EAC62F3652EE}" type="presParOf" srcId="{D5AE2C5A-36FE-4E15-9F86-3B2C0BFECC43}" destId="{1A53E57D-76BE-48AD-BC57-A0C877A120AE}" srcOrd="0" destOrd="0" presId="urn:microsoft.com/office/officeart/2005/8/layout/default"/>
    <dgm:cxn modelId="{7F8FE8EB-B828-4853-8929-2CFE27856048}" type="presParOf" srcId="{D5AE2C5A-36FE-4E15-9F86-3B2C0BFECC43}" destId="{EB2EC0C9-F68A-4671-B306-56FA6FF67EF2}" srcOrd="1" destOrd="0" presId="urn:microsoft.com/office/officeart/2005/8/layout/default"/>
    <dgm:cxn modelId="{B825929A-B227-49DA-AB92-F52396303EBC}" type="presParOf" srcId="{D5AE2C5A-36FE-4E15-9F86-3B2C0BFECC43}" destId="{BBFD01C7-D4A9-456C-B715-DE0D91C29898}" srcOrd="2" destOrd="0" presId="urn:microsoft.com/office/officeart/2005/8/layout/default"/>
    <dgm:cxn modelId="{4623613F-20B9-4DCF-9F00-41C16AC58FB9}" type="presParOf" srcId="{D5AE2C5A-36FE-4E15-9F86-3B2C0BFECC43}" destId="{E3AF87B7-4F97-43E5-920C-4BEEF033F6BF}" srcOrd="3" destOrd="0" presId="urn:microsoft.com/office/officeart/2005/8/layout/default"/>
    <dgm:cxn modelId="{F94E3995-E691-4538-8457-00A62E24566E}" type="presParOf" srcId="{D5AE2C5A-36FE-4E15-9F86-3B2C0BFECC43}" destId="{74DD1042-B685-4245-97A1-3DFA1D2CEFFB}" srcOrd="4" destOrd="0" presId="urn:microsoft.com/office/officeart/2005/8/layout/default"/>
    <dgm:cxn modelId="{65143515-A093-4BAA-B40F-E8819F55C176}" type="presParOf" srcId="{D5AE2C5A-36FE-4E15-9F86-3B2C0BFECC43}" destId="{EC9EF590-EEE9-4C02-B5F4-A8F267543498}" srcOrd="5" destOrd="0" presId="urn:microsoft.com/office/officeart/2005/8/layout/default"/>
    <dgm:cxn modelId="{8CF92A56-E697-400F-88CD-A2367925B5F4}" type="presParOf" srcId="{D5AE2C5A-36FE-4E15-9F86-3B2C0BFECC43}" destId="{F4A3ED45-53D2-4049-8B33-7375C3ABEC7D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8AB6FF3-CB38-4188-8066-137B5DB082CF}" type="doc">
      <dgm:prSet loTypeId="urn:microsoft.com/office/officeart/2005/8/layout/defaul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F68DD601-1F2B-4179-A031-49C5B134B460}">
      <dgm:prSet phldrT="[Text]"/>
      <dgm:spPr/>
      <dgm:t>
        <a:bodyPr/>
        <a:lstStyle/>
        <a:p>
          <a:r>
            <a:rPr lang="cs-CZ" dirty="0"/>
            <a:t>OBČANSKÉ = CIVILNÍ</a:t>
          </a:r>
        </a:p>
        <a:p>
          <a:r>
            <a:rPr lang="cs-CZ" dirty="0"/>
            <a:t>(sporné/nesporné)</a:t>
          </a:r>
        </a:p>
      </dgm:t>
    </dgm:pt>
    <dgm:pt modelId="{9F194902-607B-4C37-B40D-00601DB602CB}" type="parTrans" cxnId="{15C192A0-8FFB-48AD-B5EE-9CDA00FE1A9C}">
      <dgm:prSet/>
      <dgm:spPr/>
      <dgm:t>
        <a:bodyPr/>
        <a:lstStyle/>
        <a:p>
          <a:endParaRPr lang="cs-CZ"/>
        </a:p>
      </dgm:t>
    </dgm:pt>
    <dgm:pt modelId="{0710142C-71BB-402D-A838-972822C1C38F}" type="sibTrans" cxnId="{15C192A0-8FFB-48AD-B5EE-9CDA00FE1A9C}">
      <dgm:prSet/>
      <dgm:spPr/>
      <dgm:t>
        <a:bodyPr/>
        <a:lstStyle/>
        <a:p>
          <a:endParaRPr lang="cs-CZ"/>
        </a:p>
      </dgm:t>
    </dgm:pt>
    <dgm:pt modelId="{9A431387-5998-4DDD-891F-281A00203029}">
      <dgm:prSet phldrT="[Text]"/>
      <dgm:spPr/>
      <dgm:t>
        <a:bodyPr/>
        <a:lstStyle/>
        <a:p>
          <a:r>
            <a:rPr lang="cs-CZ" dirty="0"/>
            <a:t>TRESTNÍ</a:t>
          </a:r>
        </a:p>
      </dgm:t>
    </dgm:pt>
    <dgm:pt modelId="{E17374F0-613D-460D-B49D-5CEB222E3339}" type="parTrans" cxnId="{BCAD852F-247D-41D8-B702-90CF7CB892F9}">
      <dgm:prSet/>
      <dgm:spPr/>
      <dgm:t>
        <a:bodyPr/>
        <a:lstStyle/>
        <a:p>
          <a:endParaRPr lang="cs-CZ"/>
        </a:p>
      </dgm:t>
    </dgm:pt>
    <dgm:pt modelId="{9F8F0CD4-519E-4385-82BC-EC2CF50D27ED}" type="sibTrans" cxnId="{BCAD852F-247D-41D8-B702-90CF7CB892F9}">
      <dgm:prSet/>
      <dgm:spPr/>
      <dgm:t>
        <a:bodyPr/>
        <a:lstStyle/>
        <a:p>
          <a:endParaRPr lang="cs-CZ"/>
        </a:p>
      </dgm:t>
    </dgm:pt>
    <dgm:pt modelId="{A39742BD-22F9-4FF8-8584-D4AFAC59D91D}">
      <dgm:prSet phldrT="[Text]" custT="1"/>
      <dgm:spPr/>
      <dgm:t>
        <a:bodyPr/>
        <a:lstStyle/>
        <a:p>
          <a:r>
            <a:rPr lang="cs-CZ" sz="4000" dirty="0"/>
            <a:t>SPRÁVNÍ</a:t>
          </a:r>
        </a:p>
      </dgm:t>
    </dgm:pt>
    <dgm:pt modelId="{9D9C9A8B-4B68-4D66-B970-B5AAF88149B3}" type="parTrans" cxnId="{FDAE9EB7-55B2-45F4-AB06-6896407165B2}">
      <dgm:prSet/>
      <dgm:spPr/>
      <dgm:t>
        <a:bodyPr/>
        <a:lstStyle/>
        <a:p>
          <a:endParaRPr lang="cs-CZ"/>
        </a:p>
      </dgm:t>
    </dgm:pt>
    <dgm:pt modelId="{A2261976-516B-46B7-9597-68E830401E10}" type="sibTrans" cxnId="{FDAE9EB7-55B2-45F4-AB06-6896407165B2}">
      <dgm:prSet/>
      <dgm:spPr/>
      <dgm:t>
        <a:bodyPr/>
        <a:lstStyle/>
        <a:p>
          <a:endParaRPr lang="cs-CZ"/>
        </a:p>
      </dgm:t>
    </dgm:pt>
    <dgm:pt modelId="{9E80E0BF-1F39-4DB1-963C-E08E46A32632}">
      <dgm:prSet phldrT="[Text]" custT="1"/>
      <dgm:spPr/>
      <dgm:t>
        <a:bodyPr/>
        <a:lstStyle/>
        <a:p>
          <a:r>
            <a:rPr lang="cs-CZ" sz="4000" dirty="0"/>
            <a:t>PŘED ÚSTAVNÍM SOUDEM</a:t>
          </a:r>
        </a:p>
      </dgm:t>
    </dgm:pt>
    <dgm:pt modelId="{C396D260-A980-4404-AB5A-E08E417218FB}" type="parTrans" cxnId="{1E1166D4-E4C9-4411-A2D2-977A92755048}">
      <dgm:prSet/>
      <dgm:spPr/>
      <dgm:t>
        <a:bodyPr/>
        <a:lstStyle/>
        <a:p>
          <a:endParaRPr lang="cs-CZ"/>
        </a:p>
      </dgm:t>
    </dgm:pt>
    <dgm:pt modelId="{2C3CF9C6-CB3C-438E-B0AB-38691922926A}" type="sibTrans" cxnId="{1E1166D4-E4C9-4411-A2D2-977A92755048}">
      <dgm:prSet/>
      <dgm:spPr/>
      <dgm:t>
        <a:bodyPr/>
        <a:lstStyle/>
        <a:p>
          <a:endParaRPr lang="cs-CZ"/>
        </a:p>
      </dgm:t>
    </dgm:pt>
    <dgm:pt modelId="{2C0727B5-CFFA-4C59-911B-916349C404A8}" type="pres">
      <dgm:prSet presAssocID="{18AB6FF3-CB38-4188-8066-137B5DB082CF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3D2D1C0D-8103-4E3B-8229-B3D10BB6F91D}" type="pres">
      <dgm:prSet presAssocID="{F68DD601-1F2B-4179-A031-49C5B134B460}" presName="node" presStyleLbl="node1" presStyleIdx="0" presStyleCnt="4" custScaleX="14404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6009341-31FB-4741-95B2-32A562E93678}" type="pres">
      <dgm:prSet presAssocID="{0710142C-71BB-402D-A838-972822C1C38F}" presName="sibTrans" presStyleCnt="0"/>
      <dgm:spPr/>
    </dgm:pt>
    <dgm:pt modelId="{688C9A92-AE8E-4393-A994-55952CA8EF12}" type="pres">
      <dgm:prSet presAssocID="{9A431387-5998-4DDD-891F-281A00203029}" presName="node" presStyleLbl="node1" presStyleIdx="1" presStyleCnt="4" custScaleX="14050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3F81A0D-FC5F-4394-B6AE-CEAF3C6D375A}" type="pres">
      <dgm:prSet presAssocID="{9F8F0CD4-519E-4385-82BC-EC2CF50D27ED}" presName="sibTrans" presStyleCnt="0"/>
      <dgm:spPr/>
    </dgm:pt>
    <dgm:pt modelId="{B53D9C79-6C7E-4D4A-BB57-E78FAE064AED}" type="pres">
      <dgm:prSet presAssocID="{A39742BD-22F9-4FF8-8584-D4AFAC59D91D}" presName="node" presStyleLbl="node1" presStyleIdx="2" presStyleCnt="4" custScaleX="143355" custLinFactNeighborX="-13087" custLinFactNeighborY="-282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8A83294-5869-4CD9-AAAF-D7DE128926D0}" type="pres">
      <dgm:prSet presAssocID="{A2261976-516B-46B7-9597-68E830401E10}" presName="sibTrans" presStyleCnt="0"/>
      <dgm:spPr/>
    </dgm:pt>
    <dgm:pt modelId="{3CD88C2F-0DD4-4253-B428-A3FDA37A0596}" type="pres">
      <dgm:prSet presAssocID="{9E80E0BF-1F39-4DB1-963C-E08E46A32632}" presName="node" presStyleLbl="node1" presStyleIdx="3" presStyleCnt="4" custScaleX="13946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E6E51634-50BA-4F2F-A431-F2698FB4D4CF}" type="presOf" srcId="{9A431387-5998-4DDD-891F-281A00203029}" destId="{688C9A92-AE8E-4393-A994-55952CA8EF12}" srcOrd="0" destOrd="0" presId="urn:microsoft.com/office/officeart/2005/8/layout/default"/>
    <dgm:cxn modelId="{1E1166D4-E4C9-4411-A2D2-977A92755048}" srcId="{18AB6FF3-CB38-4188-8066-137B5DB082CF}" destId="{9E80E0BF-1F39-4DB1-963C-E08E46A32632}" srcOrd="3" destOrd="0" parTransId="{C396D260-A980-4404-AB5A-E08E417218FB}" sibTransId="{2C3CF9C6-CB3C-438E-B0AB-38691922926A}"/>
    <dgm:cxn modelId="{96FD5166-E4A9-4B2A-8B11-10773737158D}" type="presOf" srcId="{A39742BD-22F9-4FF8-8584-D4AFAC59D91D}" destId="{B53D9C79-6C7E-4D4A-BB57-E78FAE064AED}" srcOrd="0" destOrd="0" presId="urn:microsoft.com/office/officeart/2005/8/layout/default"/>
    <dgm:cxn modelId="{ACE5C502-C0A0-45BD-B59E-191E2119821C}" type="presOf" srcId="{F68DD601-1F2B-4179-A031-49C5B134B460}" destId="{3D2D1C0D-8103-4E3B-8229-B3D10BB6F91D}" srcOrd="0" destOrd="0" presId="urn:microsoft.com/office/officeart/2005/8/layout/default"/>
    <dgm:cxn modelId="{15C192A0-8FFB-48AD-B5EE-9CDA00FE1A9C}" srcId="{18AB6FF3-CB38-4188-8066-137B5DB082CF}" destId="{F68DD601-1F2B-4179-A031-49C5B134B460}" srcOrd="0" destOrd="0" parTransId="{9F194902-607B-4C37-B40D-00601DB602CB}" sibTransId="{0710142C-71BB-402D-A838-972822C1C38F}"/>
    <dgm:cxn modelId="{A551B27F-9DA3-4935-A6C4-5673D7277105}" type="presOf" srcId="{18AB6FF3-CB38-4188-8066-137B5DB082CF}" destId="{2C0727B5-CFFA-4C59-911B-916349C404A8}" srcOrd="0" destOrd="0" presId="urn:microsoft.com/office/officeart/2005/8/layout/default"/>
    <dgm:cxn modelId="{BCAD852F-247D-41D8-B702-90CF7CB892F9}" srcId="{18AB6FF3-CB38-4188-8066-137B5DB082CF}" destId="{9A431387-5998-4DDD-891F-281A00203029}" srcOrd="1" destOrd="0" parTransId="{E17374F0-613D-460D-B49D-5CEB222E3339}" sibTransId="{9F8F0CD4-519E-4385-82BC-EC2CF50D27ED}"/>
    <dgm:cxn modelId="{FDAE9EB7-55B2-45F4-AB06-6896407165B2}" srcId="{18AB6FF3-CB38-4188-8066-137B5DB082CF}" destId="{A39742BD-22F9-4FF8-8584-D4AFAC59D91D}" srcOrd="2" destOrd="0" parTransId="{9D9C9A8B-4B68-4D66-B970-B5AAF88149B3}" sibTransId="{A2261976-516B-46B7-9597-68E830401E10}"/>
    <dgm:cxn modelId="{E1019149-354E-4ED4-A878-DD4A3983FCE4}" type="presOf" srcId="{9E80E0BF-1F39-4DB1-963C-E08E46A32632}" destId="{3CD88C2F-0DD4-4253-B428-A3FDA37A0596}" srcOrd="0" destOrd="0" presId="urn:microsoft.com/office/officeart/2005/8/layout/default"/>
    <dgm:cxn modelId="{649773CF-E987-4DEF-A646-70100DA00AFC}" type="presParOf" srcId="{2C0727B5-CFFA-4C59-911B-916349C404A8}" destId="{3D2D1C0D-8103-4E3B-8229-B3D10BB6F91D}" srcOrd="0" destOrd="0" presId="urn:microsoft.com/office/officeart/2005/8/layout/default"/>
    <dgm:cxn modelId="{AAE51565-D4A6-40D9-88D4-9FCFC120B6D6}" type="presParOf" srcId="{2C0727B5-CFFA-4C59-911B-916349C404A8}" destId="{56009341-31FB-4741-95B2-32A562E93678}" srcOrd="1" destOrd="0" presId="urn:microsoft.com/office/officeart/2005/8/layout/default"/>
    <dgm:cxn modelId="{95BCC7E8-02A8-46A1-B944-12D8C0FC7FB5}" type="presParOf" srcId="{2C0727B5-CFFA-4C59-911B-916349C404A8}" destId="{688C9A92-AE8E-4393-A994-55952CA8EF12}" srcOrd="2" destOrd="0" presId="urn:microsoft.com/office/officeart/2005/8/layout/default"/>
    <dgm:cxn modelId="{35F3A6BE-A1E2-4218-BC51-F54F3D6D4963}" type="presParOf" srcId="{2C0727B5-CFFA-4C59-911B-916349C404A8}" destId="{03F81A0D-FC5F-4394-B6AE-CEAF3C6D375A}" srcOrd="3" destOrd="0" presId="urn:microsoft.com/office/officeart/2005/8/layout/default"/>
    <dgm:cxn modelId="{C1B458D9-6CDC-4B24-9A9C-1F7FCB072D67}" type="presParOf" srcId="{2C0727B5-CFFA-4C59-911B-916349C404A8}" destId="{B53D9C79-6C7E-4D4A-BB57-E78FAE064AED}" srcOrd="4" destOrd="0" presId="urn:microsoft.com/office/officeart/2005/8/layout/default"/>
    <dgm:cxn modelId="{7370E2A7-5496-443F-B5CD-5DAF9D314982}" type="presParOf" srcId="{2C0727B5-CFFA-4C59-911B-916349C404A8}" destId="{28A83294-5869-4CD9-AAAF-D7DE128926D0}" srcOrd="5" destOrd="0" presId="urn:microsoft.com/office/officeart/2005/8/layout/default"/>
    <dgm:cxn modelId="{368DEF1F-EB34-4A6F-A4E7-3E2E62021305}" type="presParOf" srcId="{2C0727B5-CFFA-4C59-911B-916349C404A8}" destId="{3CD88C2F-0DD4-4253-B428-A3FDA37A0596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99DB435-AE16-40D5-AD55-1DA40BCBFC2F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7742B7A5-0C28-49B4-B0CE-ADE5EC1A9A74}">
      <dgm:prSet phldrT="[Text]" custT="1"/>
      <dgm:spPr/>
      <dgm:t>
        <a:bodyPr/>
        <a:lstStyle/>
        <a:p>
          <a:pPr>
            <a:lnSpc>
              <a:spcPct val="100000"/>
            </a:lnSpc>
          </a:pPr>
          <a:r>
            <a:rPr lang="cs-CZ" sz="2500" b="1" dirty="0"/>
            <a:t>Okresní soud</a:t>
          </a:r>
        </a:p>
        <a:p>
          <a:pPr>
            <a:lnSpc>
              <a:spcPct val="90000"/>
            </a:lnSpc>
          </a:pPr>
          <a:r>
            <a:rPr lang="cs-CZ" sz="1500" dirty="0"/>
            <a:t>Praha: Obvodní soud pro Prahu 1-10</a:t>
          </a:r>
        </a:p>
        <a:p>
          <a:pPr>
            <a:lnSpc>
              <a:spcPct val="90000"/>
            </a:lnSpc>
          </a:pPr>
          <a:r>
            <a:rPr lang="cs-CZ" sz="1500" dirty="0"/>
            <a:t>Brno: Městský soud v Brně)</a:t>
          </a:r>
        </a:p>
        <a:p>
          <a:pPr>
            <a:lnSpc>
              <a:spcPct val="90000"/>
            </a:lnSpc>
          </a:pPr>
          <a:r>
            <a:rPr lang="cs-CZ" sz="1500" dirty="0"/>
            <a:t>(86 = 75 + 10 </a:t>
          </a:r>
          <a:r>
            <a:rPr lang="cs-CZ" sz="1500" dirty="0" err="1"/>
            <a:t>ObvS</a:t>
          </a:r>
          <a:r>
            <a:rPr lang="cs-CZ" sz="1500" dirty="0"/>
            <a:t> + MSB)</a:t>
          </a:r>
        </a:p>
      </dgm:t>
    </dgm:pt>
    <dgm:pt modelId="{94E965C1-C931-4ADE-857E-1FD04F36E830}" type="parTrans" cxnId="{43EE032F-D8CA-409A-B460-4559371AC464}">
      <dgm:prSet/>
      <dgm:spPr/>
      <dgm:t>
        <a:bodyPr/>
        <a:lstStyle/>
        <a:p>
          <a:endParaRPr lang="cs-CZ"/>
        </a:p>
      </dgm:t>
    </dgm:pt>
    <dgm:pt modelId="{2384B119-D6A8-4584-8474-B744B62871B0}" type="sibTrans" cxnId="{43EE032F-D8CA-409A-B460-4559371AC464}">
      <dgm:prSet/>
      <dgm:spPr/>
      <dgm:t>
        <a:bodyPr/>
        <a:lstStyle/>
        <a:p>
          <a:endParaRPr lang="cs-CZ"/>
        </a:p>
      </dgm:t>
    </dgm:pt>
    <dgm:pt modelId="{66C49956-DD5C-4770-8A8C-26F9DA3969D4}">
      <dgm:prSet phldrT="[Text]" custT="1"/>
      <dgm:spPr/>
      <dgm:t>
        <a:bodyPr/>
        <a:lstStyle/>
        <a:p>
          <a:r>
            <a:rPr lang="cs-CZ" sz="2500" b="1" dirty="0"/>
            <a:t>Krajský soud </a:t>
          </a:r>
        </a:p>
        <a:p>
          <a:r>
            <a:rPr lang="cs-CZ" sz="1500" dirty="0"/>
            <a:t>Praha: Městský soud v Praze</a:t>
          </a:r>
        </a:p>
        <a:p>
          <a:r>
            <a:rPr lang="cs-CZ" sz="1500" dirty="0"/>
            <a:t>(8 = 7 + MSP)</a:t>
          </a:r>
        </a:p>
      </dgm:t>
    </dgm:pt>
    <dgm:pt modelId="{C6AF8E30-CE33-40DE-A4C1-7096AEE2EC6C}" type="parTrans" cxnId="{8C52E11B-6791-4ED8-A177-06086BDE2D1C}">
      <dgm:prSet/>
      <dgm:spPr/>
      <dgm:t>
        <a:bodyPr/>
        <a:lstStyle/>
        <a:p>
          <a:endParaRPr lang="cs-CZ"/>
        </a:p>
      </dgm:t>
    </dgm:pt>
    <dgm:pt modelId="{B5375605-C346-445E-BC9B-FDC9CC4F0412}" type="sibTrans" cxnId="{8C52E11B-6791-4ED8-A177-06086BDE2D1C}">
      <dgm:prSet/>
      <dgm:spPr/>
      <dgm:t>
        <a:bodyPr/>
        <a:lstStyle/>
        <a:p>
          <a:endParaRPr lang="cs-CZ"/>
        </a:p>
      </dgm:t>
    </dgm:pt>
    <dgm:pt modelId="{D893F109-49B5-4D6A-AFC2-74301272D705}">
      <dgm:prSet phldrT="[Text]" custT="1"/>
      <dgm:spPr/>
      <dgm:t>
        <a:bodyPr/>
        <a:lstStyle/>
        <a:p>
          <a:r>
            <a:rPr lang="cs-CZ" sz="2500" b="1" dirty="0"/>
            <a:t>Nejvyšší soud</a:t>
          </a:r>
        </a:p>
        <a:p>
          <a:r>
            <a:rPr lang="cs-CZ" sz="1500" dirty="0"/>
            <a:t>(1 – Brno)</a:t>
          </a:r>
        </a:p>
      </dgm:t>
    </dgm:pt>
    <dgm:pt modelId="{684D3FDD-C8F0-4B1E-AA27-55065BC24634}" type="parTrans" cxnId="{CA665F04-8A7E-4D60-8E7B-5B38293F3EDE}">
      <dgm:prSet/>
      <dgm:spPr/>
      <dgm:t>
        <a:bodyPr/>
        <a:lstStyle/>
        <a:p>
          <a:endParaRPr lang="cs-CZ"/>
        </a:p>
      </dgm:t>
    </dgm:pt>
    <dgm:pt modelId="{8C8C125F-01CF-46A0-A32C-6B241F15C021}" type="sibTrans" cxnId="{CA665F04-8A7E-4D60-8E7B-5B38293F3EDE}">
      <dgm:prSet/>
      <dgm:spPr/>
      <dgm:t>
        <a:bodyPr/>
        <a:lstStyle/>
        <a:p>
          <a:endParaRPr lang="cs-CZ"/>
        </a:p>
      </dgm:t>
    </dgm:pt>
    <dgm:pt modelId="{49AE2E17-A0ED-450B-856C-6B00AD5502CB}" type="pres">
      <dgm:prSet presAssocID="{A99DB435-AE16-40D5-AD55-1DA40BCBFC2F}" presName="CompostProcess" presStyleCnt="0">
        <dgm:presLayoutVars>
          <dgm:dir/>
          <dgm:resizeHandles val="exact"/>
        </dgm:presLayoutVars>
      </dgm:prSet>
      <dgm:spPr/>
    </dgm:pt>
    <dgm:pt modelId="{EBF53D0F-1AF4-48F2-B772-231284AFAF3E}" type="pres">
      <dgm:prSet presAssocID="{A99DB435-AE16-40D5-AD55-1DA40BCBFC2F}" presName="arrow" presStyleLbl="bgShp" presStyleIdx="0" presStyleCnt="1"/>
      <dgm:spPr/>
    </dgm:pt>
    <dgm:pt modelId="{49F9E814-EA41-4E6E-B4CC-F376340CDD3D}" type="pres">
      <dgm:prSet presAssocID="{A99DB435-AE16-40D5-AD55-1DA40BCBFC2F}" presName="linearProcess" presStyleCnt="0"/>
      <dgm:spPr/>
    </dgm:pt>
    <dgm:pt modelId="{D987E567-D7B9-4201-830A-0F3A51EF8EF7}" type="pres">
      <dgm:prSet presAssocID="{7742B7A5-0C28-49B4-B0CE-ADE5EC1A9A74}" presName="textNode" presStyleLbl="node1" presStyleIdx="0" presStyleCnt="3" custScaleX="97207" custScaleY="128227" custLinFactX="11148" custLinFactNeighborX="100000" custLinFactNeighborY="63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1AC4B9F-55DD-4496-AB0E-17AC1FA25FF3}" type="pres">
      <dgm:prSet presAssocID="{2384B119-D6A8-4584-8474-B744B62871B0}" presName="sibTrans" presStyleCnt="0"/>
      <dgm:spPr/>
    </dgm:pt>
    <dgm:pt modelId="{69D5726E-C9BE-460F-84A1-5EAF0516A72F}" type="pres">
      <dgm:prSet presAssocID="{66C49956-DD5C-4770-8A8C-26F9DA3969D4}" presName="textNode" presStyleLbl="node1" presStyleIdx="1" presStyleCnt="3" custScaleX="97682" custScaleY="129063" custLinFactNeighborX="82946" custLinFactNeighborY="-9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9B8924-BB53-4AA9-A9EB-B900FC1F51FB}" type="pres">
      <dgm:prSet presAssocID="{B5375605-C346-445E-BC9B-FDC9CC4F0412}" presName="sibTrans" presStyleCnt="0"/>
      <dgm:spPr/>
    </dgm:pt>
    <dgm:pt modelId="{7E4B39C7-B7FE-420D-8422-E29C1758535F}" type="pres">
      <dgm:prSet presAssocID="{D893F109-49B5-4D6A-AFC2-74301272D705}" presName="textNode" presStyleLbl="node1" presStyleIdx="2" presStyleCnt="3" custScaleX="96684" custScaleY="12734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D0660F40-A9C5-4A76-ACEA-6458C4DD9156}" type="presOf" srcId="{7742B7A5-0C28-49B4-B0CE-ADE5EC1A9A74}" destId="{D987E567-D7B9-4201-830A-0F3A51EF8EF7}" srcOrd="0" destOrd="0" presId="urn:microsoft.com/office/officeart/2005/8/layout/hProcess9"/>
    <dgm:cxn modelId="{CA665F04-8A7E-4D60-8E7B-5B38293F3EDE}" srcId="{A99DB435-AE16-40D5-AD55-1DA40BCBFC2F}" destId="{D893F109-49B5-4D6A-AFC2-74301272D705}" srcOrd="2" destOrd="0" parTransId="{684D3FDD-C8F0-4B1E-AA27-55065BC24634}" sibTransId="{8C8C125F-01CF-46A0-A32C-6B241F15C021}"/>
    <dgm:cxn modelId="{A941BC3E-CC28-4259-8553-91CF0922D622}" type="presOf" srcId="{66C49956-DD5C-4770-8A8C-26F9DA3969D4}" destId="{69D5726E-C9BE-460F-84A1-5EAF0516A72F}" srcOrd="0" destOrd="0" presId="urn:microsoft.com/office/officeart/2005/8/layout/hProcess9"/>
    <dgm:cxn modelId="{8C52E11B-6791-4ED8-A177-06086BDE2D1C}" srcId="{A99DB435-AE16-40D5-AD55-1DA40BCBFC2F}" destId="{66C49956-DD5C-4770-8A8C-26F9DA3969D4}" srcOrd="1" destOrd="0" parTransId="{C6AF8E30-CE33-40DE-A4C1-7096AEE2EC6C}" sibTransId="{B5375605-C346-445E-BC9B-FDC9CC4F0412}"/>
    <dgm:cxn modelId="{43EE032F-D8CA-409A-B460-4559371AC464}" srcId="{A99DB435-AE16-40D5-AD55-1DA40BCBFC2F}" destId="{7742B7A5-0C28-49B4-B0CE-ADE5EC1A9A74}" srcOrd="0" destOrd="0" parTransId="{94E965C1-C931-4ADE-857E-1FD04F36E830}" sibTransId="{2384B119-D6A8-4584-8474-B744B62871B0}"/>
    <dgm:cxn modelId="{17FF401A-BB45-401D-954A-EC841C11B263}" type="presOf" srcId="{D893F109-49B5-4D6A-AFC2-74301272D705}" destId="{7E4B39C7-B7FE-420D-8422-E29C1758535F}" srcOrd="0" destOrd="0" presId="urn:microsoft.com/office/officeart/2005/8/layout/hProcess9"/>
    <dgm:cxn modelId="{02D65808-546C-496B-ACD0-E34E67230D53}" type="presOf" srcId="{A99DB435-AE16-40D5-AD55-1DA40BCBFC2F}" destId="{49AE2E17-A0ED-450B-856C-6B00AD5502CB}" srcOrd="0" destOrd="0" presId="urn:microsoft.com/office/officeart/2005/8/layout/hProcess9"/>
    <dgm:cxn modelId="{B92BA9F5-4B87-4A8D-AC14-4B0AFBF4C108}" type="presParOf" srcId="{49AE2E17-A0ED-450B-856C-6B00AD5502CB}" destId="{EBF53D0F-1AF4-48F2-B772-231284AFAF3E}" srcOrd="0" destOrd="0" presId="urn:microsoft.com/office/officeart/2005/8/layout/hProcess9"/>
    <dgm:cxn modelId="{C7AE253C-3661-4A6C-8340-33E0B0F7704A}" type="presParOf" srcId="{49AE2E17-A0ED-450B-856C-6B00AD5502CB}" destId="{49F9E814-EA41-4E6E-B4CC-F376340CDD3D}" srcOrd="1" destOrd="0" presId="urn:microsoft.com/office/officeart/2005/8/layout/hProcess9"/>
    <dgm:cxn modelId="{332F8EE1-82B5-48DE-A010-CE8968E10108}" type="presParOf" srcId="{49F9E814-EA41-4E6E-B4CC-F376340CDD3D}" destId="{D987E567-D7B9-4201-830A-0F3A51EF8EF7}" srcOrd="0" destOrd="0" presId="urn:microsoft.com/office/officeart/2005/8/layout/hProcess9"/>
    <dgm:cxn modelId="{41DF2BC1-1866-4A10-988F-56D060899DF4}" type="presParOf" srcId="{49F9E814-EA41-4E6E-B4CC-F376340CDD3D}" destId="{C1AC4B9F-55DD-4496-AB0E-17AC1FA25FF3}" srcOrd="1" destOrd="0" presId="urn:microsoft.com/office/officeart/2005/8/layout/hProcess9"/>
    <dgm:cxn modelId="{31C5CB06-C159-40FD-968D-28B43043E135}" type="presParOf" srcId="{49F9E814-EA41-4E6E-B4CC-F376340CDD3D}" destId="{69D5726E-C9BE-460F-84A1-5EAF0516A72F}" srcOrd="2" destOrd="0" presId="urn:microsoft.com/office/officeart/2005/8/layout/hProcess9"/>
    <dgm:cxn modelId="{02265150-3235-40C5-91CC-DCA15CF94CBA}" type="presParOf" srcId="{49F9E814-EA41-4E6E-B4CC-F376340CDD3D}" destId="{959B8924-BB53-4AA9-A9EB-B900FC1F51FB}" srcOrd="3" destOrd="0" presId="urn:microsoft.com/office/officeart/2005/8/layout/hProcess9"/>
    <dgm:cxn modelId="{83D7E91B-C7FD-44DF-970F-2175FFC93E60}" type="presParOf" srcId="{49F9E814-EA41-4E6E-B4CC-F376340CDD3D}" destId="{7E4B39C7-B7FE-420D-8422-E29C1758535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99DB435-AE16-40D5-AD55-1DA40BCBFC2F}" type="doc">
      <dgm:prSet loTypeId="urn:microsoft.com/office/officeart/2005/8/layout/hProcess9" loCatId="process" qsTypeId="urn:microsoft.com/office/officeart/2005/8/quickstyle/simple1" qsCatId="simple" csTypeId="urn:microsoft.com/office/officeart/2005/8/colors/colorful1" csCatId="colorful" phldr="1"/>
      <dgm:spPr/>
    </dgm:pt>
    <dgm:pt modelId="{66C49956-DD5C-4770-8A8C-26F9DA3969D4}">
      <dgm:prSet phldrT="[Text]" custT="1"/>
      <dgm:spPr/>
      <dgm:t>
        <a:bodyPr/>
        <a:lstStyle/>
        <a:p>
          <a:r>
            <a:rPr lang="cs-CZ" sz="2500" b="1" dirty="0"/>
            <a:t>Krajský soud</a:t>
          </a:r>
        </a:p>
        <a:p>
          <a:r>
            <a:rPr lang="cs-CZ" sz="2000" dirty="0"/>
            <a:t>Praha: Městský soud v Praze</a:t>
          </a:r>
        </a:p>
      </dgm:t>
    </dgm:pt>
    <dgm:pt modelId="{C6AF8E30-CE33-40DE-A4C1-7096AEE2EC6C}" type="parTrans" cxnId="{8C52E11B-6791-4ED8-A177-06086BDE2D1C}">
      <dgm:prSet/>
      <dgm:spPr/>
      <dgm:t>
        <a:bodyPr/>
        <a:lstStyle/>
        <a:p>
          <a:endParaRPr lang="cs-CZ"/>
        </a:p>
      </dgm:t>
    </dgm:pt>
    <dgm:pt modelId="{B5375605-C346-445E-BC9B-FDC9CC4F0412}" type="sibTrans" cxnId="{8C52E11B-6791-4ED8-A177-06086BDE2D1C}">
      <dgm:prSet/>
      <dgm:spPr/>
      <dgm:t>
        <a:bodyPr/>
        <a:lstStyle/>
        <a:p>
          <a:endParaRPr lang="cs-CZ"/>
        </a:p>
      </dgm:t>
    </dgm:pt>
    <dgm:pt modelId="{D893F109-49B5-4D6A-AFC2-74301272D705}">
      <dgm:prSet phldrT="[Text]" custT="1"/>
      <dgm:spPr/>
      <dgm:t>
        <a:bodyPr/>
        <a:lstStyle/>
        <a:p>
          <a:r>
            <a:rPr lang="cs-CZ" sz="2500" b="1" dirty="0"/>
            <a:t>Nejvyšší soud</a:t>
          </a:r>
        </a:p>
      </dgm:t>
    </dgm:pt>
    <dgm:pt modelId="{684D3FDD-C8F0-4B1E-AA27-55065BC24634}" type="parTrans" cxnId="{CA665F04-8A7E-4D60-8E7B-5B38293F3EDE}">
      <dgm:prSet/>
      <dgm:spPr/>
      <dgm:t>
        <a:bodyPr/>
        <a:lstStyle/>
        <a:p>
          <a:endParaRPr lang="cs-CZ"/>
        </a:p>
      </dgm:t>
    </dgm:pt>
    <dgm:pt modelId="{8C8C125F-01CF-46A0-A32C-6B241F15C021}" type="sibTrans" cxnId="{CA665F04-8A7E-4D60-8E7B-5B38293F3EDE}">
      <dgm:prSet/>
      <dgm:spPr/>
      <dgm:t>
        <a:bodyPr/>
        <a:lstStyle/>
        <a:p>
          <a:endParaRPr lang="cs-CZ"/>
        </a:p>
      </dgm:t>
    </dgm:pt>
    <dgm:pt modelId="{FB437DF8-529D-4491-ADBB-9C4E21DE908D}">
      <dgm:prSet phldrT="[Text]" custT="1"/>
      <dgm:spPr/>
      <dgm:t>
        <a:bodyPr/>
        <a:lstStyle/>
        <a:p>
          <a:r>
            <a:rPr lang="cs-CZ" sz="2500" b="1" dirty="0"/>
            <a:t>Vrchní soud </a:t>
          </a:r>
        </a:p>
        <a:p>
          <a:r>
            <a:rPr lang="cs-CZ" sz="2000" dirty="0"/>
            <a:t>(2: Olomouc, Praha)</a:t>
          </a:r>
        </a:p>
      </dgm:t>
    </dgm:pt>
    <dgm:pt modelId="{932D06C9-8659-420B-91E0-9EFAC643423A}" type="parTrans" cxnId="{3328AB07-B04C-4B24-A7BD-C3C754EE0010}">
      <dgm:prSet/>
      <dgm:spPr/>
      <dgm:t>
        <a:bodyPr/>
        <a:lstStyle/>
        <a:p>
          <a:endParaRPr lang="cs-CZ"/>
        </a:p>
      </dgm:t>
    </dgm:pt>
    <dgm:pt modelId="{2F13BD6B-8C43-40DA-A896-3EB40373DF99}" type="sibTrans" cxnId="{3328AB07-B04C-4B24-A7BD-C3C754EE0010}">
      <dgm:prSet/>
      <dgm:spPr/>
      <dgm:t>
        <a:bodyPr/>
        <a:lstStyle/>
        <a:p>
          <a:endParaRPr lang="cs-CZ"/>
        </a:p>
      </dgm:t>
    </dgm:pt>
    <dgm:pt modelId="{49AE2E17-A0ED-450B-856C-6B00AD5502CB}" type="pres">
      <dgm:prSet presAssocID="{A99DB435-AE16-40D5-AD55-1DA40BCBFC2F}" presName="CompostProcess" presStyleCnt="0">
        <dgm:presLayoutVars>
          <dgm:dir/>
          <dgm:resizeHandles val="exact"/>
        </dgm:presLayoutVars>
      </dgm:prSet>
      <dgm:spPr/>
    </dgm:pt>
    <dgm:pt modelId="{EBF53D0F-1AF4-48F2-B772-231284AFAF3E}" type="pres">
      <dgm:prSet presAssocID="{A99DB435-AE16-40D5-AD55-1DA40BCBFC2F}" presName="arrow" presStyleLbl="bgShp" presStyleIdx="0" presStyleCnt="1" custLinFactNeighborX="346" custLinFactNeighborY="-1354"/>
      <dgm:spPr/>
    </dgm:pt>
    <dgm:pt modelId="{49F9E814-EA41-4E6E-B4CC-F376340CDD3D}" type="pres">
      <dgm:prSet presAssocID="{A99DB435-AE16-40D5-AD55-1DA40BCBFC2F}" presName="linearProcess" presStyleCnt="0"/>
      <dgm:spPr/>
    </dgm:pt>
    <dgm:pt modelId="{69D5726E-C9BE-460F-84A1-5EAF0516A72F}" type="pres">
      <dgm:prSet presAssocID="{66C49956-DD5C-4770-8A8C-26F9DA3969D4}" presName="textNode" presStyleLbl="node1" presStyleIdx="0" presStyleCnt="3" custScaleX="106942" custLinFactNeighborX="90625" custLinFactNeighborY="53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59B8924-BB53-4AA9-A9EB-B900FC1F51FB}" type="pres">
      <dgm:prSet presAssocID="{B5375605-C346-445E-BC9B-FDC9CC4F0412}" presName="sibTrans" presStyleCnt="0"/>
      <dgm:spPr/>
    </dgm:pt>
    <dgm:pt modelId="{97B50184-7BED-4CDE-B80B-01F397FD89E4}" type="pres">
      <dgm:prSet presAssocID="{FB437DF8-529D-4491-ADBB-9C4E21DE908D}" presName="textNode" presStyleLbl="node1" presStyleIdx="1" presStyleCnt="3" custScaleX="106942" custLinFactNeighborX="42188" custLinFactNeighborY="53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745C6B9-B66A-4E40-A1C5-1DB7E74DD1AD}" type="pres">
      <dgm:prSet presAssocID="{2F13BD6B-8C43-40DA-A896-3EB40373DF99}" presName="sibTrans" presStyleCnt="0"/>
      <dgm:spPr/>
    </dgm:pt>
    <dgm:pt modelId="{7E4B39C7-B7FE-420D-8422-E29C1758535F}" type="pres">
      <dgm:prSet presAssocID="{D893F109-49B5-4D6A-AFC2-74301272D705}" presName="textNode" presStyleLbl="node1" presStyleIdx="2" presStyleCnt="3" custLinFactNeighborX="-14062" custLinFactNeighborY="5382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A665F04-8A7E-4D60-8E7B-5B38293F3EDE}" srcId="{A99DB435-AE16-40D5-AD55-1DA40BCBFC2F}" destId="{D893F109-49B5-4D6A-AFC2-74301272D705}" srcOrd="2" destOrd="0" parTransId="{684D3FDD-C8F0-4B1E-AA27-55065BC24634}" sibTransId="{8C8C125F-01CF-46A0-A32C-6B241F15C021}"/>
    <dgm:cxn modelId="{A941BC3E-CC28-4259-8553-91CF0922D622}" type="presOf" srcId="{66C49956-DD5C-4770-8A8C-26F9DA3969D4}" destId="{69D5726E-C9BE-460F-84A1-5EAF0516A72F}" srcOrd="0" destOrd="0" presId="urn:microsoft.com/office/officeart/2005/8/layout/hProcess9"/>
    <dgm:cxn modelId="{8C52E11B-6791-4ED8-A177-06086BDE2D1C}" srcId="{A99DB435-AE16-40D5-AD55-1DA40BCBFC2F}" destId="{66C49956-DD5C-4770-8A8C-26F9DA3969D4}" srcOrd="0" destOrd="0" parTransId="{C6AF8E30-CE33-40DE-A4C1-7096AEE2EC6C}" sibTransId="{B5375605-C346-445E-BC9B-FDC9CC4F0412}"/>
    <dgm:cxn modelId="{3328AB07-B04C-4B24-A7BD-C3C754EE0010}" srcId="{A99DB435-AE16-40D5-AD55-1DA40BCBFC2F}" destId="{FB437DF8-529D-4491-ADBB-9C4E21DE908D}" srcOrd="1" destOrd="0" parTransId="{932D06C9-8659-420B-91E0-9EFAC643423A}" sibTransId="{2F13BD6B-8C43-40DA-A896-3EB40373DF99}"/>
    <dgm:cxn modelId="{17FF401A-BB45-401D-954A-EC841C11B263}" type="presOf" srcId="{D893F109-49B5-4D6A-AFC2-74301272D705}" destId="{7E4B39C7-B7FE-420D-8422-E29C1758535F}" srcOrd="0" destOrd="0" presId="urn:microsoft.com/office/officeart/2005/8/layout/hProcess9"/>
    <dgm:cxn modelId="{808BF8BE-C817-4884-B6D4-CA04435475FC}" type="presOf" srcId="{FB437DF8-529D-4491-ADBB-9C4E21DE908D}" destId="{97B50184-7BED-4CDE-B80B-01F397FD89E4}" srcOrd="0" destOrd="0" presId="urn:microsoft.com/office/officeart/2005/8/layout/hProcess9"/>
    <dgm:cxn modelId="{02D65808-546C-496B-ACD0-E34E67230D53}" type="presOf" srcId="{A99DB435-AE16-40D5-AD55-1DA40BCBFC2F}" destId="{49AE2E17-A0ED-450B-856C-6B00AD5502CB}" srcOrd="0" destOrd="0" presId="urn:microsoft.com/office/officeart/2005/8/layout/hProcess9"/>
    <dgm:cxn modelId="{B92BA9F5-4B87-4A8D-AC14-4B0AFBF4C108}" type="presParOf" srcId="{49AE2E17-A0ED-450B-856C-6B00AD5502CB}" destId="{EBF53D0F-1AF4-48F2-B772-231284AFAF3E}" srcOrd="0" destOrd="0" presId="urn:microsoft.com/office/officeart/2005/8/layout/hProcess9"/>
    <dgm:cxn modelId="{C7AE253C-3661-4A6C-8340-33E0B0F7704A}" type="presParOf" srcId="{49AE2E17-A0ED-450B-856C-6B00AD5502CB}" destId="{49F9E814-EA41-4E6E-B4CC-F376340CDD3D}" srcOrd="1" destOrd="0" presId="urn:microsoft.com/office/officeart/2005/8/layout/hProcess9"/>
    <dgm:cxn modelId="{31C5CB06-C159-40FD-968D-28B43043E135}" type="presParOf" srcId="{49F9E814-EA41-4E6E-B4CC-F376340CDD3D}" destId="{69D5726E-C9BE-460F-84A1-5EAF0516A72F}" srcOrd="0" destOrd="0" presId="urn:microsoft.com/office/officeart/2005/8/layout/hProcess9"/>
    <dgm:cxn modelId="{02265150-3235-40C5-91CC-DCA15CF94CBA}" type="presParOf" srcId="{49F9E814-EA41-4E6E-B4CC-F376340CDD3D}" destId="{959B8924-BB53-4AA9-A9EB-B900FC1F51FB}" srcOrd="1" destOrd="0" presId="urn:microsoft.com/office/officeart/2005/8/layout/hProcess9"/>
    <dgm:cxn modelId="{994AFEFA-EA88-478C-A003-5A50B19472B4}" type="presParOf" srcId="{49F9E814-EA41-4E6E-B4CC-F376340CDD3D}" destId="{97B50184-7BED-4CDE-B80B-01F397FD89E4}" srcOrd="2" destOrd="0" presId="urn:microsoft.com/office/officeart/2005/8/layout/hProcess9"/>
    <dgm:cxn modelId="{75FC605A-784C-4D08-BE76-9AD54C51DAF6}" type="presParOf" srcId="{49F9E814-EA41-4E6E-B4CC-F376340CDD3D}" destId="{F745C6B9-B66A-4E40-A1C5-1DB7E74DD1AD}" srcOrd="3" destOrd="0" presId="urn:microsoft.com/office/officeart/2005/8/layout/hProcess9"/>
    <dgm:cxn modelId="{83D7E91B-C7FD-44DF-970F-2175FFC93E60}" type="presParOf" srcId="{49F9E814-EA41-4E6E-B4CC-F376340CDD3D}" destId="{7E4B39C7-B7FE-420D-8422-E29C1758535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5CAB88E-1F9F-45F6-B1FA-A554EA76FDD0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A26E25E7-A0A9-4ABF-AA45-4E2507F7C042}">
      <dgm:prSet phldrT="[Text]" custT="1"/>
      <dgm:spPr/>
      <dgm:t>
        <a:bodyPr/>
        <a:lstStyle/>
        <a:p>
          <a:pPr algn="ctr"/>
          <a:r>
            <a:rPr lang="cs-CZ" sz="3000" b="1" dirty="0"/>
            <a:t>krajský soud</a:t>
          </a:r>
        </a:p>
        <a:p>
          <a:pPr algn="l"/>
          <a:r>
            <a:rPr lang="cs-CZ" sz="1600" b="0" i="0" dirty="0"/>
            <a:t>a) specializovaní samosoudci (př. důchodové a nemocenského pojištění, přestupky),</a:t>
          </a:r>
          <a:r>
            <a:rPr lang="cs-CZ" sz="1600" dirty="0"/>
            <a:t/>
          </a:r>
          <a:br>
            <a:rPr lang="cs-CZ" sz="1600" dirty="0"/>
          </a:br>
          <a:r>
            <a:rPr lang="cs-CZ" sz="1600" b="0" i="0" dirty="0"/>
            <a:t>b) specializované senáty – složené z předsedy a dvou soudců</a:t>
          </a:r>
          <a:endParaRPr lang="cs-CZ" sz="1600" dirty="0"/>
        </a:p>
      </dgm:t>
    </dgm:pt>
    <dgm:pt modelId="{3B44DDE0-239A-437B-8CB9-D1DF49972521}" type="parTrans" cxnId="{E0E8D290-BF02-4835-BA22-ABC91FB5B014}">
      <dgm:prSet/>
      <dgm:spPr/>
      <dgm:t>
        <a:bodyPr/>
        <a:lstStyle/>
        <a:p>
          <a:endParaRPr lang="cs-CZ"/>
        </a:p>
      </dgm:t>
    </dgm:pt>
    <dgm:pt modelId="{079F3A70-C072-4A5B-8D4E-EF5FB2F70D26}" type="sibTrans" cxnId="{E0E8D290-BF02-4835-BA22-ABC91FB5B014}">
      <dgm:prSet/>
      <dgm:spPr/>
      <dgm:t>
        <a:bodyPr/>
        <a:lstStyle/>
        <a:p>
          <a:endParaRPr lang="cs-CZ"/>
        </a:p>
      </dgm:t>
    </dgm:pt>
    <dgm:pt modelId="{D532FF8A-C1DB-490F-AD11-F2171A99F229}">
      <dgm:prSet phldrT="[Text]" custT="1"/>
      <dgm:spPr/>
      <dgm:t>
        <a:bodyPr/>
        <a:lstStyle/>
        <a:p>
          <a:r>
            <a:rPr lang="cs-CZ" sz="3000" b="1" dirty="0"/>
            <a:t>Nejvyšší správní soud</a:t>
          </a:r>
        </a:p>
        <a:p>
          <a:r>
            <a:rPr lang="cs-CZ" sz="2000" b="0" dirty="0"/>
            <a:t>(senáty – 3, 7 nebo 9 členů)</a:t>
          </a:r>
        </a:p>
      </dgm:t>
    </dgm:pt>
    <dgm:pt modelId="{E15CD534-12CF-4B8C-A983-9A9DA6FBC23E}" type="parTrans" cxnId="{CB6FDA54-9B81-4670-8AC6-52AFF38769EB}">
      <dgm:prSet/>
      <dgm:spPr/>
      <dgm:t>
        <a:bodyPr/>
        <a:lstStyle/>
        <a:p>
          <a:endParaRPr lang="cs-CZ"/>
        </a:p>
      </dgm:t>
    </dgm:pt>
    <dgm:pt modelId="{F27D2E7A-4546-4709-A42C-BBEFAB6EB35D}" type="sibTrans" cxnId="{CB6FDA54-9B81-4670-8AC6-52AFF38769EB}">
      <dgm:prSet/>
      <dgm:spPr/>
      <dgm:t>
        <a:bodyPr/>
        <a:lstStyle/>
        <a:p>
          <a:endParaRPr lang="cs-CZ"/>
        </a:p>
      </dgm:t>
    </dgm:pt>
    <dgm:pt modelId="{1492B1AD-3747-48CB-9884-F71A6EB5D33B}" type="pres">
      <dgm:prSet presAssocID="{25CAB88E-1F9F-45F6-B1FA-A554EA76FDD0}" presName="CompostProcess" presStyleCnt="0">
        <dgm:presLayoutVars>
          <dgm:dir/>
          <dgm:resizeHandles val="exact"/>
        </dgm:presLayoutVars>
      </dgm:prSet>
      <dgm:spPr/>
    </dgm:pt>
    <dgm:pt modelId="{BE3C27F6-98A1-4661-80C1-D413F7A9FCB2}" type="pres">
      <dgm:prSet presAssocID="{25CAB88E-1F9F-45F6-B1FA-A554EA76FDD0}" presName="arrow" presStyleLbl="bgShp" presStyleIdx="0" presStyleCnt="1" custLinFactNeighborX="314"/>
      <dgm:spPr/>
    </dgm:pt>
    <dgm:pt modelId="{0CA5F95D-84EC-48B0-A9B9-7959B0AB1C3E}" type="pres">
      <dgm:prSet presAssocID="{25CAB88E-1F9F-45F6-B1FA-A554EA76FDD0}" presName="linearProcess" presStyleCnt="0"/>
      <dgm:spPr/>
    </dgm:pt>
    <dgm:pt modelId="{14F15989-DFC4-4882-9D0F-1C4299E42714}" type="pres">
      <dgm:prSet presAssocID="{A26E25E7-A0A9-4ABF-AA45-4E2507F7C042}" presName="textNode" presStyleLbl="node1" presStyleIdx="0" presStyleCnt="2" custScaleX="118171" custScaleY="11525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837CCA6-3886-46CB-B718-4C41DF330AEB}" type="pres">
      <dgm:prSet presAssocID="{079F3A70-C072-4A5B-8D4E-EF5FB2F70D26}" presName="sibTrans" presStyleCnt="0"/>
      <dgm:spPr/>
    </dgm:pt>
    <dgm:pt modelId="{CC7117B2-07D2-4F4E-BB22-490CFC759587}" type="pres">
      <dgm:prSet presAssocID="{D532FF8A-C1DB-490F-AD11-F2171A99F229}" presName="textNode" presStyleLbl="node1" presStyleIdx="1" presStyleCnt="2" custScaleX="91409" custScaleY="112679" custLinFactNeighborX="-59713" custLinFactNeighborY="-211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B6FDA54-9B81-4670-8AC6-52AFF38769EB}" srcId="{25CAB88E-1F9F-45F6-B1FA-A554EA76FDD0}" destId="{D532FF8A-C1DB-490F-AD11-F2171A99F229}" srcOrd="1" destOrd="0" parTransId="{E15CD534-12CF-4B8C-A983-9A9DA6FBC23E}" sibTransId="{F27D2E7A-4546-4709-A42C-BBEFAB6EB35D}"/>
    <dgm:cxn modelId="{83EBA3CF-9807-4BD2-818C-7EA2BD68831A}" type="presOf" srcId="{25CAB88E-1F9F-45F6-B1FA-A554EA76FDD0}" destId="{1492B1AD-3747-48CB-9884-F71A6EB5D33B}" srcOrd="0" destOrd="0" presId="urn:microsoft.com/office/officeart/2005/8/layout/hProcess9"/>
    <dgm:cxn modelId="{D4FA3D55-9655-4CF1-B636-09B5DF5AAE52}" type="presOf" srcId="{A26E25E7-A0A9-4ABF-AA45-4E2507F7C042}" destId="{14F15989-DFC4-4882-9D0F-1C4299E42714}" srcOrd="0" destOrd="0" presId="urn:microsoft.com/office/officeart/2005/8/layout/hProcess9"/>
    <dgm:cxn modelId="{BE56B5E4-9748-41F8-A866-48D49BC0D016}" type="presOf" srcId="{D532FF8A-C1DB-490F-AD11-F2171A99F229}" destId="{CC7117B2-07D2-4F4E-BB22-490CFC759587}" srcOrd="0" destOrd="0" presId="urn:microsoft.com/office/officeart/2005/8/layout/hProcess9"/>
    <dgm:cxn modelId="{E0E8D290-BF02-4835-BA22-ABC91FB5B014}" srcId="{25CAB88E-1F9F-45F6-B1FA-A554EA76FDD0}" destId="{A26E25E7-A0A9-4ABF-AA45-4E2507F7C042}" srcOrd="0" destOrd="0" parTransId="{3B44DDE0-239A-437B-8CB9-D1DF49972521}" sibTransId="{079F3A70-C072-4A5B-8D4E-EF5FB2F70D26}"/>
    <dgm:cxn modelId="{425D229B-8401-4332-A4AE-29C67B20ABA7}" type="presParOf" srcId="{1492B1AD-3747-48CB-9884-F71A6EB5D33B}" destId="{BE3C27F6-98A1-4661-80C1-D413F7A9FCB2}" srcOrd="0" destOrd="0" presId="urn:microsoft.com/office/officeart/2005/8/layout/hProcess9"/>
    <dgm:cxn modelId="{138DF86F-CEB6-472E-B8A4-78620BD8EB74}" type="presParOf" srcId="{1492B1AD-3747-48CB-9884-F71A6EB5D33B}" destId="{0CA5F95D-84EC-48B0-A9B9-7959B0AB1C3E}" srcOrd="1" destOrd="0" presId="urn:microsoft.com/office/officeart/2005/8/layout/hProcess9"/>
    <dgm:cxn modelId="{8A84B1B5-A7C1-49E7-BAE0-9049D33CC78A}" type="presParOf" srcId="{0CA5F95D-84EC-48B0-A9B9-7959B0AB1C3E}" destId="{14F15989-DFC4-4882-9D0F-1C4299E42714}" srcOrd="0" destOrd="0" presId="urn:microsoft.com/office/officeart/2005/8/layout/hProcess9"/>
    <dgm:cxn modelId="{9D6001C7-890C-4268-B8D8-6695F261DCAA}" type="presParOf" srcId="{0CA5F95D-84EC-48B0-A9B9-7959B0AB1C3E}" destId="{6837CCA6-3886-46CB-B718-4C41DF330AEB}" srcOrd="1" destOrd="0" presId="urn:microsoft.com/office/officeart/2005/8/layout/hProcess9"/>
    <dgm:cxn modelId="{11D5B7D7-08F4-420C-B1B8-CC7006319E59}" type="presParOf" srcId="{0CA5F95D-84EC-48B0-A9B9-7959B0AB1C3E}" destId="{CC7117B2-07D2-4F4E-BB22-490CFC759587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181DA1B-335F-4160-AA1C-D6597A58B4A9}" type="doc">
      <dgm:prSet loTypeId="urn:microsoft.com/office/officeart/2005/8/layout/default" loCatId="list" qsTypeId="urn:microsoft.com/office/officeart/2005/8/quickstyle/simple1" qsCatId="simple" csTypeId="urn:microsoft.com/office/officeart/2005/8/colors/accent1_3" csCatId="accent1" phldr="1"/>
      <dgm:spPr/>
      <dgm:t>
        <a:bodyPr/>
        <a:lstStyle/>
        <a:p>
          <a:endParaRPr lang="cs-CZ"/>
        </a:p>
      </dgm:t>
    </dgm:pt>
    <dgm:pt modelId="{63861B61-0262-4621-95C5-80D18683D9CD}">
      <dgm:prSet phldrT="[Text]" custT="1"/>
      <dgm:spPr/>
      <dgm:t>
        <a:bodyPr/>
        <a:lstStyle/>
        <a:p>
          <a:r>
            <a:rPr lang="cs-CZ" sz="2700" b="1" dirty="0" smtClean="0"/>
            <a:t>ROZSUDEK</a:t>
          </a:r>
        </a:p>
        <a:p>
          <a:r>
            <a:rPr lang="cs-CZ" sz="2700" dirty="0" smtClean="0"/>
            <a:t>(ve věci samé)</a:t>
          </a:r>
          <a:endParaRPr lang="cs-CZ" sz="2700" dirty="0"/>
        </a:p>
      </dgm:t>
    </dgm:pt>
    <dgm:pt modelId="{9BAAFDCB-9BA0-4C63-A950-817DC043FEDB}" type="parTrans" cxnId="{8AD70294-E959-44A6-92EE-094F0A349E6D}">
      <dgm:prSet/>
      <dgm:spPr/>
      <dgm:t>
        <a:bodyPr/>
        <a:lstStyle/>
        <a:p>
          <a:endParaRPr lang="cs-CZ"/>
        </a:p>
      </dgm:t>
    </dgm:pt>
    <dgm:pt modelId="{61B97B91-8AE8-438D-9F25-3FAE381AA06B}" type="sibTrans" cxnId="{8AD70294-E959-44A6-92EE-094F0A349E6D}">
      <dgm:prSet/>
      <dgm:spPr/>
      <dgm:t>
        <a:bodyPr/>
        <a:lstStyle/>
        <a:p>
          <a:endParaRPr lang="cs-CZ"/>
        </a:p>
      </dgm:t>
    </dgm:pt>
    <dgm:pt modelId="{B76535E9-07B4-432F-AF5B-5E94BE9AE080}">
      <dgm:prSet phldrT="[Text]" custT="1"/>
      <dgm:spPr/>
      <dgm:t>
        <a:bodyPr/>
        <a:lstStyle/>
        <a:p>
          <a:r>
            <a:rPr lang="cs-CZ" sz="3000" b="1" dirty="0" smtClean="0"/>
            <a:t>USNESENÍ</a:t>
          </a:r>
        </a:p>
        <a:p>
          <a:r>
            <a:rPr lang="cs-CZ" sz="2700" dirty="0" smtClean="0"/>
            <a:t>(př. opatrovník, PO)</a:t>
          </a:r>
          <a:endParaRPr lang="cs-CZ" sz="2700" dirty="0"/>
        </a:p>
      </dgm:t>
    </dgm:pt>
    <dgm:pt modelId="{37028717-0ED4-4568-BDFF-6BD6B2577A5F}" type="parTrans" cxnId="{5E05552B-3BA5-4821-90F7-9E24C27C5894}">
      <dgm:prSet/>
      <dgm:spPr/>
      <dgm:t>
        <a:bodyPr/>
        <a:lstStyle/>
        <a:p>
          <a:endParaRPr lang="cs-CZ"/>
        </a:p>
      </dgm:t>
    </dgm:pt>
    <dgm:pt modelId="{61FB27B4-9A4D-4736-8205-616AE69D2D5C}" type="sibTrans" cxnId="{5E05552B-3BA5-4821-90F7-9E24C27C5894}">
      <dgm:prSet/>
      <dgm:spPr/>
      <dgm:t>
        <a:bodyPr/>
        <a:lstStyle/>
        <a:p>
          <a:endParaRPr lang="cs-CZ"/>
        </a:p>
      </dgm:t>
    </dgm:pt>
    <dgm:pt modelId="{27170791-BF14-4845-8AFD-2E378DF83643}">
      <dgm:prSet phldrT="[Text]" custT="1"/>
      <dgm:spPr/>
      <dgm:t>
        <a:bodyPr/>
        <a:lstStyle/>
        <a:p>
          <a:r>
            <a:rPr lang="cs-CZ" sz="3000" b="1" dirty="0" smtClean="0"/>
            <a:t>TRESTNÍ PŘÍKAZ</a:t>
          </a:r>
        </a:p>
        <a:p>
          <a:r>
            <a:rPr lang="cs-CZ" sz="2700" dirty="0" smtClean="0"/>
            <a:t>(trest – zkrácené přípravné řízení)</a:t>
          </a:r>
          <a:endParaRPr lang="cs-CZ" sz="2700" dirty="0"/>
        </a:p>
      </dgm:t>
    </dgm:pt>
    <dgm:pt modelId="{59FB9386-4F7B-4BCA-BF5B-519292B22032}" type="parTrans" cxnId="{816B5BEC-F4D2-46D7-B50B-39454D5A9E3C}">
      <dgm:prSet/>
      <dgm:spPr/>
      <dgm:t>
        <a:bodyPr/>
        <a:lstStyle/>
        <a:p>
          <a:endParaRPr lang="cs-CZ"/>
        </a:p>
      </dgm:t>
    </dgm:pt>
    <dgm:pt modelId="{537EFC14-F484-4BB5-93DA-04861110604D}" type="sibTrans" cxnId="{816B5BEC-F4D2-46D7-B50B-39454D5A9E3C}">
      <dgm:prSet/>
      <dgm:spPr/>
      <dgm:t>
        <a:bodyPr/>
        <a:lstStyle/>
        <a:p>
          <a:endParaRPr lang="cs-CZ"/>
        </a:p>
      </dgm:t>
    </dgm:pt>
    <dgm:pt modelId="{06F2B2BD-C58C-4F00-8A92-6EDBDCDF4144}">
      <dgm:prSet phldrT="[Text]" custT="1"/>
      <dgm:spPr/>
      <dgm:t>
        <a:bodyPr/>
        <a:lstStyle/>
        <a:p>
          <a:r>
            <a:rPr lang="cs-CZ" sz="3000" b="1" dirty="0" smtClean="0"/>
            <a:t>PLATEBNÍ ROZKAZ</a:t>
          </a:r>
        </a:p>
        <a:p>
          <a:r>
            <a:rPr lang="cs-CZ" sz="2700" dirty="0" smtClean="0"/>
            <a:t>(ve zkráceném civilním řízení)</a:t>
          </a:r>
          <a:endParaRPr lang="cs-CZ" sz="2700" dirty="0"/>
        </a:p>
      </dgm:t>
    </dgm:pt>
    <dgm:pt modelId="{C9395CF8-7C1C-4A46-8238-F6ACB5F759DA}" type="parTrans" cxnId="{BB843611-BFDA-4FC4-B6A3-27707ABD41B4}">
      <dgm:prSet/>
      <dgm:spPr/>
      <dgm:t>
        <a:bodyPr/>
        <a:lstStyle/>
        <a:p>
          <a:endParaRPr lang="cs-CZ"/>
        </a:p>
      </dgm:t>
    </dgm:pt>
    <dgm:pt modelId="{ECABC930-67C4-4E10-9F14-2ADE23C2972A}" type="sibTrans" cxnId="{BB843611-BFDA-4FC4-B6A3-27707ABD41B4}">
      <dgm:prSet/>
      <dgm:spPr/>
      <dgm:t>
        <a:bodyPr/>
        <a:lstStyle/>
        <a:p>
          <a:endParaRPr lang="cs-CZ"/>
        </a:p>
      </dgm:t>
    </dgm:pt>
    <dgm:pt modelId="{C15F3F85-8489-4E15-9B66-55F5DCF402FB}">
      <dgm:prSet phldrT="[Text]" custT="1"/>
      <dgm:spPr/>
      <dgm:t>
        <a:bodyPr/>
        <a:lstStyle/>
        <a:p>
          <a:r>
            <a:rPr lang="cs-CZ" sz="3000" b="1" dirty="0" smtClean="0"/>
            <a:t>NÁLEZ</a:t>
          </a:r>
        </a:p>
        <a:p>
          <a:r>
            <a:rPr lang="cs-CZ" sz="2700" dirty="0" smtClean="0"/>
            <a:t>(Ústavní soud)</a:t>
          </a:r>
          <a:endParaRPr lang="cs-CZ" sz="2700" dirty="0"/>
        </a:p>
      </dgm:t>
    </dgm:pt>
    <dgm:pt modelId="{91115C87-6255-4BFC-9E31-839980A58F3F}" type="parTrans" cxnId="{0FD5E6A8-9551-4078-A6CB-15FE86E0EA3F}">
      <dgm:prSet/>
      <dgm:spPr/>
      <dgm:t>
        <a:bodyPr/>
        <a:lstStyle/>
        <a:p>
          <a:endParaRPr lang="cs-CZ"/>
        </a:p>
      </dgm:t>
    </dgm:pt>
    <dgm:pt modelId="{679DA45D-5521-469C-A78B-703F257A5C80}" type="sibTrans" cxnId="{0FD5E6A8-9551-4078-A6CB-15FE86E0EA3F}">
      <dgm:prSet/>
      <dgm:spPr/>
      <dgm:t>
        <a:bodyPr/>
        <a:lstStyle/>
        <a:p>
          <a:endParaRPr lang="cs-CZ"/>
        </a:p>
      </dgm:t>
    </dgm:pt>
    <dgm:pt modelId="{CACF38B9-9BD3-4207-AA4E-85CDE0F069C7}" type="pres">
      <dgm:prSet presAssocID="{1181DA1B-335F-4160-AA1C-D6597A58B4A9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cs-CZ"/>
        </a:p>
      </dgm:t>
    </dgm:pt>
    <dgm:pt modelId="{9BFA8639-805F-4E94-BAAD-CB217ABD1E93}" type="pres">
      <dgm:prSet presAssocID="{63861B61-0262-4621-95C5-80D18683D9C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203E90CE-5C32-4B4F-8B45-F5717558C1BB}" type="pres">
      <dgm:prSet presAssocID="{61B97B91-8AE8-438D-9F25-3FAE381AA06B}" presName="sibTrans" presStyleCnt="0"/>
      <dgm:spPr/>
    </dgm:pt>
    <dgm:pt modelId="{CB5F3275-EEC4-4178-AF38-F0EC026E7F66}" type="pres">
      <dgm:prSet presAssocID="{B76535E9-07B4-432F-AF5B-5E94BE9AE080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B8EA595-62A6-4CDC-977D-44630AAD548A}" type="pres">
      <dgm:prSet presAssocID="{61FB27B4-9A4D-4736-8205-616AE69D2D5C}" presName="sibTrans" presStyleCnt="0"/>
      <dgm:spPr/>
    </dgm:pt>
    <dgm:pt modelId="{95D34619-4F38-4FB8-BA74-52C8036CFB7B}" type="pres">
      <dgm:prSet presAssocID="{C15F3F85-8489-4E15-9B66-55F5DCF402FB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05EEE9E4-AEC4-42B7-AC71-E731D4F38C52}" type="pres">
      <dgm:prSet presAssocID="{679DA45D-5521-469C-A78B-703F257A5C80}" presName="sibTrans" presStyleCnt="0"/>
      <dgm:spPr/>
    </dgm:pt>
    <dgm:pt modelId="{84FD0BA9-B8A4-4448-A0A4-C8B696D82439}" type="pres">
      <dgm:prSet presAssocID="{27170791-BF14-4845-8AFD-2E378DF83643}" presName="node" presStyleLbl="node1" presStyleIdx="3" presStyleCnt="5" custScaleX="115310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A8B5321-29A5-4791-8BA5-F846211A827B}" type="pres">
      <dgm:prSet presAssocID="{537EFC14-F484-4BB5-93DA-04861110604D}" presName="sibTrans" presStyleCnt="0"/>
      <dgm:spPr/>
    </dgm:pt>
    <dgm:pt modelId="{1C0E0BFF-C079-487E-AEB6-5B945D43969C}" type="pres">
      <dgm:prSet presAssocID="{06F2B2BD-C58C-4F00-8A92-6EDBDCDF4144}" presName="node" presStyleLbl="node1" presStyleIdx="4" presStyleCnt="5" custScaleX="123057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F3602CC-8043-4E6B-8CAA-919AA18E293F}" type="presOf" srcId="{C15F3F85-8489-4E15-9B66-55F5DCF402FB}" destId="{95D34619-4F38-4FB8-BA74-52C8036CFB7B}" srcOrd="0" destOrd="0" presId="urn:microsoft.com/office/officeart/2005/8/layout/default"/>
    <dgm:cxn modelId="{5E05552B-3BA5-4821-90F7-9E24C27C5894}" srcId="{1181DA1B-335F-4160-AA1C-D6597A58B4A9}" destId="{B76535E9-07B4-432F-AF5B-5E94BE9AE080}" srcOrd="1" destOrd="0" parTransId="{37028717-0ED4-4568-BDFF-6BD6B2577A5F}" sibTransId="{61FB27B4-9A4D-4736-8205-616AE69D2D5C}"/>
    <dgm:cxn modelId="{816B5BEC-F4D2-46D7-B50B-39454D5A9E3C}" srcId="{1181DA1B-335F-4160-AA1C-D6597A58B4A9}" destId="{27170791-BF14-4845-8AFD-2E378DF83643}" srcOrd="3" destOrd="0" parTransId="{59FB9386-4F7B-4BCA-BF5B-519292B22032}" sibTransId="{537EFC14-F484-4BB5-93DA-04861110604D}"/>
    <dgm:cxn modelId="{0FD5E6A8-9551-4078-A6CB-15FE86E0EA3F}" srcId="{1181DA1B-335F-4160-AA1C-D6597A58B4A9}" destId="{C15F3F85-8489-4E15-9B66-55F5DCF402FB}" srcOrd="2" destOrd="0" parTransId="{91115C87-6255-4BFC-9E31-839980A58F3F}" sibTransId="{679DA45D-5521-469C-A78B-703F257A5C80}"/>
    <dgm:cxn modelId="{67B9FB80-1473-466E-A031-73B7F900EF10}" type="presOf" srcId="{1181DA1B-335F-4160-AA1C-D6597A58B4A9}" destId="{CACF38B9-9BD3-4207-AA4E-85CDE0F069C7}" srcOrd="0" destOrd="0" presId="urn:microsoft.com/office/officeart/2005/8/layout/default"/>
    <dgm:cxn modelId="{BB843611-BFDA-4FC4-B6A3-27707ABD41B4}" srcId="{1181DA1B-335F-4160-AA1C-D6597A58B4A9}" destId="{06F2B2BD-C58C-4F00-8A92-6EDBDCDF4144}" srcOrd="4" destOrd="0" parTransId="{C9395CF8-7C1C-4A46-8238-F6ACB5F759DA}" sibTransId="{ECABC930-67C4-4E10-9F14-2ADE23C2972A}"/>
    <dgm:cxn modelId="{E8F2BF7F-EA31-4EA3-84E8-48DD635C7F66}" type="presOf" srcId="{63861B61-0262-4621-95C5-80D18683D9CD}" destId="{9BFA8639-805F-4E94-BAAD-CB217ABD1E93}" srcOrd="0" destOrd="0" presId="urn:microsoft.com/office/officeart/2005/8/layout/default"/>
    <dgm:cxn modelId="{F7F546A7-3DE6-49B6-A546-831B269279A9}" type="presOf" srcId="{B76535E9-07B4-432F-AF5B-5E94BE9AE080}" destId="{CB5F3275-EEC4-4178-AF38-F0EC026E7F66}" srcOrd="0" destOrd="0" presId="urn:microsoft.com/office/officeart/2005/8/layout/default"/>
    <dgm:cxn modelId="{00B669EA-B621-4934-8F34-AF4332E1583B}" type="presOf" srcId="{06F2B2BD-C58C-4F00-8A92-6EDBDCDF4144}" destId="{1C0E0BFF-C079-487E-AEB6-5B945D43969C}" srcOrd="0" destOrd="0" presId="urn:microsoft.com/office/officeart/2005/8/layout/default"/>
    <dgm:cxn modelId="{8AD70294-E959-44A6-92EE-094F0A349E6D}" srcId="{1181DA1B-335F-4160-AA1C-D6597A58B4A9}" destId="{63861B61-0262-4621-95C5-80D18683D9CD}" srcOrd="0" destOrd="0" parTransId="{9BAAFDCB-9BA0-4C63-A950-817DC043FEDB}" sibTransId="{61B97B91-8AE8-438D-9F25-3FAE381AA06B}"/>
    <dgm:cxn modelId="{7E059DE1-F793-4F6F-835B-86760B6D3540}" type="presOf" srcId="{27170791-BF14-4845-8AFD-2E378DF83643}" destId="{84FD0BA9-B8A4-4448-A0A4-C8B696D82439}" srcOrd="0" destOrd="0" presId="urn:microsoft.com/office/officeart/2005/8/layout/default"/>
    <dgm:cxn modelId="{E47B3905-92EE-4AB5-A14C-9F2BCCA9CC39}" type="presParOf" srcId="{CACF38B9-9BD3-4207-AA4E-85CDE0F069C7}" destId="{9BFA8639-805F-4E94-BAAD-CB217ABD1E93}" srcOrd="0" destOrd="0" presId="urn:microsoft.com/office/officeart/2005/8/layout/default"/>
    <dgm:cxn modelId="{32E97E6D-0180-4776-965F-E5CAE2E1E48C}" type="presParOf" srcId="{CACF38B9-9BD3-4207-AA4E-85CDE0F069C7}" destId="{203E90CE-5C32-4B4F-8B45-F5717558C1BB}" srcOrd="1" destOrd="0" presId="urn:microsoft.com/office/officeart/2005/8/layout/default"/>
    <dgm:cxn modelId="{F1F285D0-0D25-43C1-AE97-306993009D26}" type="presParOf" srcId="{CACF38B9-9BD3-4207-AA4E-85CDE0F069C7}" destId="{CB5F3275-EEC4-4178-AF38-F0EC026E7F66}" srcOrd="2" destOrd="0" presId="urn:microsoft.com/office/officeart/2005/8/layout/default"/>
    <dgm:cxn modelId="{C2C91FE4-F8B0-4202-B92B-45263BA5BB22}" type="presParOf" srcId="{CACF38B9-9BD3-4207-AA4E-85CDE0F069C7}" destId="{5B8EA595-62A6-4CDC-977D-44630AAD548A}" srcOrd="3" destOrd="0" presId="urn:microsoft.com/office/officeart/2005/8/layout/default"/>
    <dgm:cxn modelId="{0C9F1AB6-134A-4934-827B-B7554BFD1EA5}" type="presParOf" srcId="{CACF38B9-9BD3-4207-AA4E-85CDE0F069C7}" destId="{95D34619-4F38-4FB8-BA74-52C8036CFB7B}" srcOrd="4" destOrd="0" presId="urn:microsoft.com/office/officeart/2005/8/layout/default"/>
    <dgm:cxn modelId="{810D0FF6-AE05-4DA1-8B87-625FB0C23E3B}" type="presParOf" srcId="{CACF38B9-9BD3-4207-AA4E-85CDE0F069C7}" destId="{05EEE9E4-AEC4-42B7-AC71-E731D4F38C52}" srcOrd="5" destOrd="0" presId="urn:microsoft.com/office/officeart/2005/8/layout/default"/>
    <dgm:cxn modelId="{104B40BE-394C-4791-91BE-AFA2A941CC77}" type="presParOf" srcId="{CACF38B9-9BD3-4207-AA4E-85CDE0F069C7}" destId="{84FD0BA9-B8A4-4448-A0A4-C8B696D82439}" srcOrd="6" destOrd="0" presId="urn:microsoft.com/office/officeart/2005/8/layout/default"/>
    <dgm:cxn modelId="{5405879A-B016-4791-8F75-DB4726AF3814}" type="presParOf" srcId="{CACF38B9-9BD3-4207-AA4E-85CDE0F069C7}" destId="{DA8B5321-29A5-4791-8BA5-F846211A827B}" srcOrd="7" destOrd="0" presId="urn:microsoft.com/office/officeart/2005/8/layout/default"/>
    <dgm:cxn modelId="{295A1DD1-28FB-4664-8376-0D8DB4472A41}" type="presParOf" srcId="{CACF38B9-9BD3-4207-AA4E-85CDE0F069C7}" destId="{1C0E0BFF-C079-487E-AEB6-5B945D43969C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2409D6-0AB2-41DE-AAAF-93196E62123F}" type="datetimeFigureOut">
              <a:rPr lang="cs-CZ" smtClean="0"/>
              <a:t>3.3.2017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46C943-F78B-4192-A4F8-8145E0A93D5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3131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C943-F78B-4192-A4F8-8145E0A93D54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82599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C943-F78B-4192-A4F8-8145E0A93D54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92057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Odvolání – napadá nepravomocné rozhodnutí (lhůta v trestu – 8 dní, lhůta v civilu – 15 dní od doručení rozsudku)</a:t>
            </a:r>
          </a:p>
          <a:p>
            <a:r>
              <a:rPr lang="cs-CZ" dirty="0"/>
              <a:t>Dolování – napadá pravomocné rozhodnutí (lhůta 2 měsíce od doručení rozsudku)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C943-F78B-4192-A4F8-8145E0A93D54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658546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chemeClr val="accent3"/>
              </a:buClr>
              <a:defRPr/>
            </a:pPr>
            <a:r>
              <a:rPr lang="cs-CZ" sz="2400" b="1" dirty="0"/>
              <a:t>1. Účastníky řízení </a:t>
            </a:r>
            <a:r>
              <a:rPr lang="cs-CZ" sz="2400" dirty="0"/>
              <a:t>jsou</a:t>
            </a:r>
          </a:p>
          <a:p>
            <a:pPr marL="850900" lvl="1" indent="-457200">
              <a:lnSpc>
                <a:spcPct val="90000"/>
              </a:lnSpc>
              <a:defRPr/>
            </a:pPr>
            <a:r>
              <a:rPr lang="cs-CZ" sz="2200" dirty="0"/>
              <a:t>žalobce (navrhovatel)</a:t>
            </a:r>
          </a:p>
          <a:p>
            <a:pPr marL="850900" lvl="1" indent="-457200">
              <a:lnSpc>
                <a:spcPct val="90000"/>
              </a:lnSpc>
              <a:defRPr/>
            </a:pPr>
            <a:r>
              <a:rPr lang="cs-CZ" sz="2200" dirty="0"/>
              <a:t>žalovaný (odpůrce); kdo jím je, stanovuje zákon</a:t>
            </a:r>
          </a:p>
          <a:p>
            <a:pPr>
              <a:lnSpc>
                <a:spcPct val="90000"/>
              </a:lnSpc>
              <a:buClr>
                <a:schemeClr val="accent3"/>
              </a:buClr>
              <a:defRPr/>
            </a:pPr>
            <a:r>
              <a:rPr lang="cs-CZ" b="1" dirty="0"/>
              <a:t>Platí</a:t>
            </a:r>
            <a:r>
              <a:rPr lang="cs-CZ" dirty="0"/>
              <a:t> v těchto řízeních:</a:t>
            </a:r>
          </a:p>
          <a:p>
            <a:pPr lvl="1"/>
            <a:r>
              <a:rPr lang="cs-CZ" dirty="0"/>
              <a:t>o žalobě proti rozhodnutí SO </a:t>
            </a:r>
          </a:p>
          <a:p>
            <a:pPr lvl="1"/>
            <a:r>
              <a:rPr lang="cs-CZ" dirty="0"/>
              <a:t>o žalobě proti nečinnosti SO</a:t>
            </a:r>
          </a:p>
          <a:p>
            <a:pPr lvl="1"/>
            <a:r>
              <a:rPr lang="cs-CZ" dirty="0"/>
              <a:t>o zásahové žalobě</a:t>
            </a:r>
          </a:p>
          <a:p>
            <a:pPr lvl="1"/>
            <a:r>
              <a:rPr lang="cs-CZ" dirty="0"/>
              <a:t>o kompetenční žalobě</a:t>
            </a:r>
          </a:p>
          <a:p>
            <a:pPr lvl="1"/>
            <a:r>
              <a:rPr lang="cs-CZ" dirty="0"/>
              <a:t>o zrušení opatření obecné povahy nebo jeho části</a:t>
            </a:r>
          </a:p>
          <a:p>
            <a:pPr lvl="1"/>
            <a:endParaRPr lang="cs-CZ" dirty="0"/>
          </a:p>
          <a:p>
            <a:pPr>
              <a:lnSpc>
                <a:spcPct val="90000"/>
              </a:lnSpc>
              <a:buClr>
                <a:schemeClr val="accent3"/>
              </a:buClr>
              <a:defRPr/>
            </a:pPr>
            <a:r>
              <a:rPr lang="cs-CZ" b="1" dirty="0"/>
              <a:t>2. Účastníky řízení </a:t>
            </a:r>
            <a:r>
              <a:rPr lang="cs-CZ" dirty="0"/>
              <a:t>jsou</a:t>
            </a:r>
          </a:p>
          <a:p>
            <a:pPr marL="850900" lvl="1" indent="-457200">
              <a:lnSpc>
                <a:spcPct val="90000"/>
              </a:lnSpc>
              <a:defRPr/>
            </a:pPr>
            <a:r>
              <a:rPr lang="cs-CZ" dirty="0"/>
              <a:t>navrhovatel</a:t>
            </a:r>
          </a:p>
          <a:p>
            <a:pPr marL="850900" lvl="1" indent="-457200">
              <a:lnSpc>
                <a:spcPct val="90000"/>
              </a:lnSpc>
              <a:defRPr/>
            </a:pPr>
            <a:r>
              <a:rPr lang="cs-CZ" dirty="0"/>
              <a:t>ti, o nichž to stanoví zákon</a:t>
            </a:r>
          </a:p>
          <a:p>
            <a:pPr lvl="0"/>
            <a:r>
              <a:rPr lang="cs-CZ" b="1" dirty="0"/>
              <a:t>Platí v těchto řízeních </a:t>
            </a:r>
          </a:p>
          <a:p>
            <a:pPr lvl="1"/>
            <a:r>
              <a:rPr lang="cs-CZ" dirty="0"/>
              <a:t>v soudnictví ve věcech volebních a ve věcech místního a krajského referenda</a:t>
            </a:r>
          </a:p>
          <a:p>
            <a:pPr lvl="1"/>
            <a:r>
              <a:rPr lang="cs-CZ" dirty="0"/>
              <a:t>ve zvláštním řízení ve věcech politických stran a politických hnutí</a:t>
            </a:r>
          </a:p>
          <a:p>
            <a:pPr lvl="1"/>
            <a:r>
              <a:rPr lang="cs-CZ" dirty="0"/>
              <a:t>v řízení o kasační stížnosti</a:t>
            </a:r>
          </a:p>
          <a:p>
            <a:pPr lvl="1"/>
            <a:r>
              <a:rPr lang="cs-CZ" dirty="0"/>
              <a:t>v řízení o návrhu na obnovu řízení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C943-F78B-4192-A4F8-8145E0A93D54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33806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C943-F78B-4192-A4F8-8145E0A93D54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23815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C943-F78B-4192-A4F8-8145E0A93D54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1874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Trestní příkaz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§ 314e</a:t>
            </a:r>
          </a:p>
          <a:p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(1)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Samosoudce může bez projednání věci v hlavním líčení vydat trestní příkaz, jestliže skutkový stav je spolehlivě prokázán opatřenými důkazy, a to i ve zjednodušeném řízení konaném po zkráceném přípravném řízení.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(2)</a:t>
            </a: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Trestním příkazem lze uložit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a) trest odnětí svobody do jednoho roku s podmíněným odkladem jeho výkonu,</a:t>
            </a:r>
            <a:b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b) domácí vězení do jednoho roku,</a:t>
            </a:r>
            <a:b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c) trest obecně prospěšných prací,</a:t>
            </a:r>
            <a:b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d) trest zákazu činnosti do pěti let,</a:t>
            </a:r>
            <a:b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e) peněžitý trest,</a:t>
            </a:r>
            <a:b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f) trest propadnutí věci ,</a:t>
            </a:r>
            <a:b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g) vyhoštění do pěti let,</a:t>
            </a:r>
            <a:b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h) zákaz pobytu do pěti let,</a:t>
            </a:r>
            <a:b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cs-CZ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i) trest zákazu vstupu na sportovní, kulturní a jiné společenské akce do pěti let.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6C943-F78B-4192-A4F8-8145E0A93D54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03506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smtClean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756275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smtClean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263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762000"/>
            <a:ext cx="7581900" cy="5410200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smtClean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93887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smtClean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4525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24" y="8"/>
            <a:ext cx="12191978" cy="4571994"/>
          </a:xfrm>
          <a:custGeom>
            <a:avLst/>
            <a:gdLst/>
            <a:ahLst/>
            <a:cxnLst/>
            <a:rect l="l" t="t" r="r" b="b"/>
            <a:pathLst>
              <a:path w="12191978" h="4571994">
                <a:moveTo>
                  <a:pt x="1" y="4316129"/>
                </a:moveTo>
                <a:lnTo>
                  <a:pt x="255863" y="4571991"/>
                </a:lnTo>
                <a:lnTo>
                  <a:pt x="203619" y="4571991"/>
                </a:lnTo>
                <a:lnTo>
                  <a:pt x="1" y="4368373"/>
                </a:lnTo>
                <a:close/>
                <a:moveTo>
                  <a:pt x="12191973" y="4312831"/>
                </a:moveTo>
                <a:lnTo>
                  <a:pt x="12191972" y="4365076"/>
                </a:lnTo>
                <a:lnTo>
                  <a:pt x="11985055" y="4571992"/>
                </a:lnTo>
                <a:lnTo>
                  <a:pt x="11932811" y="4571993"/>
                </a:lnTo>
                <a:close/>
                <a:moveTo>
                  <a:pt x="11817249" y="4076816"/>
                </a:moveTo>
                <a:lnTo>
                  <a:pt x="11928074" y="4076816"/>
                </a:lnTo>
                <a:lnTo>
                  <a:pt x="11928074" y="4187641"/>
                </a:lnTo>
                <a:lnTo>
                  <a:pt x="11817249" y="4187641"/>
                </a:lnTo>
                <a:close/>
                <a:moveTo>
                  <a:pt x="10766437" y="4076816"/>
                </a:moveTo>
                <a:lnTo>
                  <a:pt x="10877262" y="4076816"/>
                </a:lnTo>
                <a:lnTo>
                  <a:pt x="10877262" y="4187641"/>
                </a:lnTo>
                <a:lnTo>
                  <a:pt x="10766437" y="4187641"/>
                </a:lnTo>
                <a:close/>
                <a:moveTo>
                  <a:pt x="9715629" y="4076816"/>
                </a:moveTo>
                <a:lnTo>
                  <a:pt x="9826454" y="4076816"/>
                </a:lnTo>
                <a:lnTo>
                  <a:pt x="9826454" y="4187641"/>
                </a:lnTo>
                <a:lnTo>
                  <a:pt x="9715629" y="4187641"/>
                </a:lnTo>
                <a:close/>
                <a:moveTo>
                  <a:pt x="8664821" y="4076816"/>
                </a:moveTo>
                <a:lnTo>
                  <a:pt x="8775646" y="4076816"/>
                </a:lnTo>
                <a:lnTo>
                  <a:pt x="8775646" y="4187641"/>
                </a:lnTo>
                <a:lnTo>
                  <a:pt x="8664821" y="4187641"/>
                </a:lnTo>
                <a:close/>
                <a:moveTo>
                  <a:pt x="7614013" y="4076816"/>
                </a:moveTo>
                <a:lnTo>
                  <a:pt x="7724838" y="4076816"/>
                </a:lnTo>
                <a:lnTo>
                  <a:pt x="7724838" y="4187641"/>
                </a:lnTo>
                <a:lnTo>
                  <a:pt x="7614013" y="4187641"/>
                </a:lnTo>
                <a:close/>
                <a:moveTo>
                  <a:pt x="6563205" y="4076816"/>
                </a:moveTo>
                <a:lnTo>
                  <a:pt x="6674030" y="4076816"/>
                </a:lnTo>
                <a:lnTo>
                  <a:pt x="6674030" y="4187641"/>
                </a:lnTo>
                <a:lnTo>
                  <a:pt x="6563205" y="4187641"/>
                </a:lnTo>
                <a:close/>
                <a:moveTo>
                  <a:pt x="5512397" y="4076816"/>
                </a:moveTo>
                <a:lnTo>
                  <a:pt x="5623222" y="4076816"/>
                </a:lnTo>
                <a:lnTo>
                  <a:pt x="5623222" y="4187641"/>
                </a:lnTo>
                <a:lnTo>
                  <a:pt x="5512397" y="4187641"/>
                </a:lnTo>
                <a:close/>
                <a:moveTo>
                  <a:pt x="4461589" y="4076816"/>
                </a:moveTo>
                <a:lnTo>
                  <a:pt x="4572414" y="4076816"/>
                </a:lnTo>
                <a:lnTo>
                  <a:pt x="4572414" y="4187641"/>
                </a:lnTo>
                <a:lnTo>
                  <a:pt x="4461589" y="4187641"/>
                </a:lnTo>
                <a:close/>
                <a:moveTo>
                  <a:pt x="3410782" y="4076816"/>
                </a:moveTo>
                <a:lnTo>
                  <a:pt x="3521608" y="4076816"/>
                </a:lnTo>
                <a:lnTo>
                  <a:pt x="3521608" y="4187641"/>
                </a:lnTo>
                <a:lnTo>
                  <a:pt x="3410782" y="4187641"/>
                </a:lnTo>
                <a:close/>
                <a:moveTo>
                  <a:pt x="2359975" y="4076816"/>
                </a:moveTo>
                <a:lnTo>
                  <a:pt x="2470800" y="4076816"/>
                </a:lnTo>
                <a:lnTo>
                  <a:pt x="2470800" y="4187641"/>
                </a:lnTo>
                <a:lnTo>
                  <a:pt x="2359975" y="4187641"/>
                </a:lnTo>
                <a:close/>
                <a:moveTo>
                  <a:pt x="1309167" y="4076816"/>
                </a:moveTo>
                <a:lnTo>
                  <a:pt x="1419992" y="4076816"/>
                </a:lnTo>
                <a:lnTo>
                  <a:pt x="1419992" y="4187641"/>
                </a:lnTo>
                <a:lnTo>
                  <a:pt x="1309167" y="4187641"/>
                </a:lnTo>
                <a:close/>
                <a:moveTo>
                  <a:pt x="258359" y="4076816"/>
                </a:moveTo>
                <a:lnTo>
                  <a:pt x="369184" y="4076816"/>
                </a:lnTo>
                <a:lnTo>
                  <a:pt x="369184" y="4187641"/>
                </a:lnTo>
                <a:lnTo>
                  <a:pt x="258359" y="4187641"/>
                </a:lnTo>
                <a:close/>
                <a:moveTo>
                  <a:pt x="11291841" y="3551209"/>
                </a:moveTo>
                <a:lnTo>
                  <a:pt x="11402666" y="3551209"/>
                </a:lnTo>
                <a:lnTo>
                  <a:pt x="11402666" y="3662034"/>
                </a:lnTo>
                <a:lnTo>
                  <a:pt x="11291841" y="3662034"/>
                </a:lnTo>
                <a:close/>
                <a:moveTo>
                  <a:pt x="10241033" y="3551209"/>
                </a:moveTo>
                <a:lnTo>
                  <a:pt x="10351858" y="3551209"/>
                </a:lnTo>
                <a:lnTo>
                  <a:pt x="10351858" y="3662034"/>
                </a:lnTo>
                <a:lnTo>
                  <a:pt x="10241033" y="3662034"/>
                </a:lnTo>
                <a:close/>
                <a:moveTo>
                  <a:pt x="9190225" y="3551209"/>
                </a:moveTo>
                <a:lnTo>
                  <a:pt x="9301050" y="3551209"/>
                </a:lnTo>
                <a:lnTo>
                  <a:pt x="9301050" y="3662034"/>
                </a:lnTo>
                <a:lnTo>
                  <a:pt x="9190225" y="3662034"/>
                </a:lnTo>
                <a:close/>
                <a:moveTo>
                  <a:pt x="8139417" y="3551209"/>
                </a:moveTo>
                <a:lnTo>
                  <a:pt x="8250242" y="3551209"/>
                </a:lnTo>
                <a:lnTo>
                  <a:pt x="8250242" y="3662034"/>
                </a:lnTo>
                <a:lnTo>
                  <a:pt x="8139417" y="3662034"/>
                </a:lnTo>
                <a:close/>
                <a:moveTo>
                  <a:pt x="7088609" y="3551209"/>
                </a:moveTo>
                <a:lnTo>
                  <a:pt x="7199434" y="3551209"/>
                </a:lnTo>
                <a:lnTo>
                  <a:pt x="7199434" y="3662034"/>
                </a:lnTo>
                <a:lnTo>
                  <a:pt x="7088609" y="3662034"/>
                </a:lnTo>
                <a:close/>
                <a:moveTo>
                  <a:pt x="6037801" y="3551209"/>
                </a:moveTo>
                <a:lnTo>
                  <a:pt x="6148626" y="3551209"/>
                </a:lnTo>
                <a:lnTo>
                  <a:pt x="6148626" y="3662034"/>
                </a:lnTo>
                <a:lnTo>
                  <a:pt x="6037801" y="3662034"/>
                </a:lnTo>
                <a:close/>
                <a:moveTo>
                  <a:pt x="4986998" y="3551209"/>
                </a:moveTo>
                <a:lnTo>
                  <a:pt x="5097826" y="3551209"/>
                </a:lnTo>
                <a:lnTo>
                  <a:pt x="5097826" y="3662034"/>
                </a:lnTo>
                <a:lnTo>
                  <a:pt x="4986998" y="3662034"/>
                </a:lnTo>
                <a:close/>
                <a:moveTo>
                  <a:pt x="3936196" y="3551209"/>
                </a:moveTo>
                <a:lnTo>
                  <a:pt x="4047020" y="3551209"/>
                </a:lnTo>
                <a:lnTo>
                  <a:pt x="4047020" y="3662034"/>
                </a:lnTo>
                <a:lnTo>
                  <a:pt x="3936196" y="3662034"/>
                </a:lnTo>
                <a:close/>
                <a:moveTo>
                  <a:pt x="2885389" y="3551209"/>
                </a:moveTo>
                <a:lnTo>
                  <a:pt x="2996214" y="3551209"/>
                </a:lnTo>
                <a:lnTo>
                  <a:pt x="2996214" y="3662034"/>
                </a:lnTo>
                <a:lnTo>
                  <a:pt x="2885389" y="3662034"/>
                </a:lnTo>
                <a:close/>
                <a:moveTo>
                  <a:pt x="1834579" y="3551209"/>
                </a:moveTo>
                <a:lnTo>
                  <a:pt x="1945404" y="3551209"/>
                </a:lnTo>
                <a:lnTo>
                  <a:pt x="1945404" y="3662034"/>
                </a:lnTo>
                <a:lnTo>
                  <a:pt x="1834579" y="3662034"/>
                </a:lnTo>
                <a:close/>
                <a:moveTo>
                  <a:pt x="783773" y="3551209"/>
                </a:moveTo>
                <a:lnTo>
                  <a:pt x="894598" y="3551209"/>
                </a:lnTo>
                <a:lnTo>
                  <a:pt x="894598" y="3662034"/>
                </a:lnTo>
                <a:lnTo>
                  <a:pt x="783773" y="3662034"/>
                </a:lnTo>
                <a:close/>
                <a:moveTo>
                  <a:pt x="2942310" y="3107960"/>
                </a:moveTo>
                <a:lnTo>
                  <a:pt x="2470811" y="3579460"/>
                </a:lnTo>
                <a:lnTo>
                  <a:pt x="2470811" y="3634896"/>
                </a:lnTo>
                <a:lnTo>
                  <a:pt x="2942311" y="4106397"/>
                </a:lnTo>
                <a:lnTo>
                  <a:pt x="3410794" y="3637915"/>
                </a:lnTo>
                <a:lnTo>
                  <a:pt x="3410794" y="3576442"/>
                </a:lnTo>
                <a:close/>
                <a:moveTo>
                  <a:pt x="840944" y="3107960"/>
                </a:moveTo>
                <a:lnTo>
                  <a:pt x="369194" y="3579710"/>
                </a:lnTo>
                <a:lnTo>
                  <a:pt x="369194" y="3634648"/>
                </a:lnTo>
                <a:lnTo>
                  <a:pt x="840944" y="4106399"/>
                </a:lnTo>
                <a:lnTo>
                  <a:pt x="1309176" y="3638165"/>
                </a:lnTo>
                <a:lnTo>
                  <a:pt x="1309176" y="3576193"/>
                </a:lnTo>
                <a:close/>
                <a:moveTo>
                  <a:pt x="3992986" y="3107959"/>
                </a:moveTo>
                <a:lnTo>
                  <a:pt x="3521621" y="3579335"/>
                </a:lnTo>
                <a:lnTo>
                  <a:pt x="3521621" y="3635021"/>
                </a:lnTo>
                <a:lnTo>
                  <a:pt x="3992986" y="4106398"/>
                </a:lnTo>
                <a:lnTo>
                  <a:pt x="4461593" y="3637778"/>
                </a:lnTo>
                <a:lnTo>
                  <a:pt x="4461593" y="3576578"/>
                </a:lnTo>
                <a:close/>
                <a:moveTo>
                  <a:pt x="1891624" y="3107959"/>
                </a:moveTo>
                <a:lnTo>
                  <a:pt x="1420001" y="3579584"/>
                </a:lnTo>
                <a:lnTo>
                  <a:pt x="1420001" y="3634774"/>
                </a:lnTo>
                <a:lnTo>
                  <a:pt x="1891623" y="4106397"/>
                </a:lnTo>
                <a:lnTo>
                  <a:pt x="2359987" y="3638040"/>
                </a:lnTo>
                <a:lnTo>
                  <a:pt x="2359987" y="3576315"/>
                </a:lnTo>
                <a:close/>
                <a:moveTo>
                  <a:pt x="8195689" y="3107959"/>
                </a:moveTo>
                <a:lnTo>
                  <a:pt x="7724838" y="3578810"/>
                </a:lnTo>
                <a:lnTo>
                  <a:pt x="7724838" y="3635541"/>
                </a:lnTo>
                <a:lnTo>
                  <a:pt x="8195691" y="4106395"/>
                </a:lnTo>
                <a:lnTo>
                  <a:pt x="8664821" y="3637265"/>
                </a:lnTo>
                <a:lnTo>
                  <a:pt x="8664821" y="3577091"/>
                </a:lnTo>
                <a:close/>
                <a:moveTo>
                  <a:pt x="5043664" y="3107959"/>
                </a:moveTo>
                <a:lnTo>
                  <a:pt x="4572419" y="3579197"/>
                </a:lnTo>
                <a:lnTo>
                  <a:pt x="4572419" y="3635159"/>
                </a:lnTo>
                <a:lnTo>
                  <a:pt x="5043662" y="4106396"/>
                </a:lnTo>
                <a:lnTo>
                  <a:pt x="5512402" y="3637650"/>
                </a:lnTo>
                <a:lnTo>
                  <a:pt x="5512402" y="3576704"/>
                </a:lnTo>
                <a:close/>
                <a:moveTo>
                  <a:pt x="6094326" y="3107958"/>
                </a:moveTo>
                <a:lnTo>
                  <a:pt x="5623226" y="3579070"/>
                </a:lnTo>
                <a:lnTo>
                  <a:pt x="5623226" y="3635285"/>
                </a:lnTo>
                <a:lnTo>
                  <a:pt x="6094326" y="4106397"/>
                </a:lnTo>
                <a:lnTo>
                  <a:pt x="6563205" y="3637518"/>
                </a:lnTo>
                <a:lnTo>
                  <a:pt x="6563205" y="3576837"/>
                </a:lnTo>
                <a:close/>
                <a:moveTo>
                  <a:pt x="9246372" y="3107957"/>
                </a:moveTo>
                <a:lnTo>
                  <a:pt x="8775646" y="3578683"/>
                </a:lnTo>
                <a:lnTo>
                  <a:pt x="8775646" y="3635671"/>
                </a:lnTo>
                <a:lnTo>
                  <a:pt x="9246369" y="4106395"/>
                </a:lnTo>
                <a:lnTo>
                  <a:pt x="9715629" y="3637135"/>
                </a:lnTo>
                <a:lnTo>
                  <a:pt x="9715629" y="3577215"/>
                </a:lnTo>
                <a:close/>
                <a:moveTo>
                  <a:pt x="7145009" y="3107957"/>
                </a:moveTo>
                <a:lnTo>
                  <a:pt x="6674030" y="3578936"/>
                </a:lnTo>
                <a:lnTo>
                  <a:pt x="6674030" y="3635418"/>
                </a:lnTo>
                <a:lnTo>
                  <a:pt x="7145007" y="4106396"/>
                </a:lnTo>
                <a:lnTo>
                  <a:pt x="7614013" y="3637390"/>
                </a:lnTo>
                <a:lnTo>
                  <a:pt x="7614013" y="3576961"/>
                </a:lnTo>
                <a:close/>
                <a:moveTo>
                  <a:pt x="11347734" y="3107957"/>
                </a:moveTo>
                <a:lnTo>
                  <a:pt x="10877262" y="3578428"/>
                </a:lnTo>
                <a:lnTo>
                  <a:pt x="10877262" y="3635922"/>
                </a:lnTo>
                <a:lnTo>
                  <a:pt x="11347735" y="4106396"/>
                </a:lnTo>
                <a:lnTo>
                  <a:pt x="11817249" y="3636882"/>
                </a:lnTo>
                <a:lnTo>
                  <a:pt x="11817249" y="3577472"/>
                </a:lnTo>
                <a:close/>
                <a:moveTo>
                  <a:pt x="10297053" y="3107955"/>
                </a:moveTo>
                <a:lnTo>
                  <a:pt x="9826454" y="3578554"/>
                </a:lnTo>
                <a:lnTo>
                  <a:pt x="9826454" y="3635794"/>
                </a:lnTo>
                <a:lnTo>
                  <a:pt x="10297054" y="4106394"/>
                </a:lnTo>
                <a:lnTo>
                  <a:pt x="10766437" y="3637011"/>
                </a:lnTo>
                <a:lnTo>
                  <a:pt x="10766437" y="3577339"/>
                </a:lnTo>
                <a:close/>
                <a:moveTo>
                  <a:pt x="11817249" y="3027334"/>
                </a:moveTo>
                <a:lnTo>
                  <a:pt x="11928074" y="3027334"/>
                </a:lnTo>
                <a:lnTo>
                  <a:pt x="11928074" y="3138159"/>
                </a:lnTo>
                <a:lnTo>
                  <a:pt x="11817249" y="3138159"/>
                </a:lnTo>
                <a:close/>
                <a:moveTo>
                  <a:pt x="10766437" y="3027334"/>
                </a:moveTo>
                <a:lnTo>
                  <a:pt x="10877262" y="3027334"/>
                </a:lnTo>
                <a:lnTo>
                  <a:pt x="10877262" y="3138159"/>
                </a:lnTo>
                <a:lnTo>
                  <a:pt x="10766437" y="3138159"/>
                </a:lnTo>
                <a:close/>
                <a:moveTo>
                  <a:pt x="9715629" y="3027334"/>
                </a:moveTo>
                <a:lnTo>
                  <a:pt x="9826454" y="3027334"/>
                </a:lnTo>
                <a:lnTo>
                  <a:pt x="9826454" y="3138159"/>
                </a:lnTo>
                <a:lnTo>
                  <a:pt x="9715629" y="3138159"/>
                </a:lnTo>
                <a:close/>
                <a:moveTo>
                  <a:pt x="8664821" y="3027334"/>
                </a:moveTo>
                <a:lnTo>
                  <a:pt x="8775646" y="3027334"/>
                </a:lnTo>
                <a:lnTo>
                  <a:pt x="8775646" y="3138159"/>
                </a:lnTo>
                <a:lnTo>
                  <a:pt x="8664821" y="3138159"/>
                </a:lnTo>
                <a:close/>
                <a:moveTo>
                  <a:pt x="7614013" y="3027334"/>
                </a:moveTo>
                <a:lnTo>
                  <a:pt x="7724838" y="3027334"/>
                </a:lnTo>
                <a:lnTo>
                  <a:pt x="7724838" y="3138159"/>
                </a:lnTo>
                <a:lnTo>
                  <a:pt x="7614013" y="3138159"/>
                </a:lnTo>
                <a:close/>
                <a:moveTo>
                  <a:pt x="6563205" y="3027334"/>
                </a:moveTo>
                <a:lnTo>
                  <a:pt x="6674030" y="3027334"/>
                </a:lnTo>
                <a:lnTo>
                  <a:pt x="6674030" y="3138159"/>
                </a:lnTo>
                <a:lnTo>
                  <a:pt x="6563205" y="3138159"/>
                </a:lnTo>
                <a:close/>
                <a:moveTo>
                  <a:pt x="5512400" y="3027334"/>
                </a:moveTo>
                <a:lnTo>
                  <a:pt x="5623225" y="3027334"/>
                </a:lnTo>
                <a:lnTo>
                  <a:pt x="5623225" y="3138159"/>
                </a:lnTo>
                <a:lnTo>
                  <a:pt x="5512400" y="3138159"/>
                </a:lnTo>
                <a:close/>
                <a:moveTo>
                  <a:pt x="4461592" y="3027334"/>
                </a:moveTo>
                <a:lnTo>
                  <a:pt x="4572417" y="3027334"/>
                </a:lnTo>
                <a:lnTo>
                  <a:pt x="4572417" y="3138159"/>
                </a:lnTo>
                <a:lnTo>
                  <a:pt x="4461592" y="3138159"/>
                </a:lnTo>
                <a:close/>
                <a:moveTo>
                  <a:pt x="3410790" y="3027334"/>
                </a:moveTo>
                <a:lnTo>
                  <a:pt x="3521616" y="3027334"/>
                </a:lnTo>
                <a:lnTo>
                  <a:pt x="3521616" y="3138159"/>
                </a:lnTo>
                <a:lnTo>
                  <a:pt x="3410790" y="3138159"/>
                </a:lnTo>
                <a:close/>
                <a:moveTo>
                  <a:pt x="2359982" y="3027334"/>
                </a:moveTo>
                <a:lnTo>
                  <a:pt x="2470807" y="3027334"/>
                </a:lnTo>
                <a:lnTo>
                  <a:pt x="2470807" y="3138159"/>
                </a:lnTo>
                <a:lnTo>
                  <a:pt x="2359982" y="3138159"/>
                </a:lnTo>
                <a:close/>
                <a:moveTo>
                  <a:pt x="1309173" y="3027334"/>
                </a:moveTo>
                <a:lnTo>
                  <a:pt x="1419997" y="3027334"/>
                </a:lnTo>
                <a:lnTo>
                  <a:pt x="1419997" y="3138159"/>
                </a:lnTo>
                <a:lnTo>
                  <a:pt x="1309173" y="3138159"/>
                </a:lnTo>
                <a:close/>
                <a:moveTo>
                  <a:pt x="258365" y="3027334"/>
                </a:moveTo>
                <a:lnTo>
                  <a:pt x="369190" y="3027334"/>
                </a:lnTo>
                <a:lnTo>
                  <a:pt x="369190" y="3138159"/>
                </a:lnTo>
                <a:lnTo>
                  <a:pt x="258365" y="3138159"/>
                </a:lnTo>
                <a:close/>
                <a:moveTo>
                  <a:pt x="10794114" y="2610895"/>
                </a:moveTo>
                <a:lnTo>
                  <a:pt x="10323174" y="3081834"/>
                </a:lnTo>
                <a:lnTo>
                  <a:pt x="10792548" y="3551209"/>
                </a:lnTo>
                <a:lnTo>
                  <a:pt x="10852239" y="3551209"/>
                </a:lnTo>
                <a:lnTo>
                  <a:pt x="11321612" y="3081835"/>
                </a:lnTo>
                <a:lnTo>
                  <a:pt x="10850672" y="2610895"/>
                </a:lnTo>
                <a:close/>
                <a:moveTo>
                  <a:pt x="9743434" y="2610895"/>
                </a:moveTo>
                <a:lnTo>
                  <a:pt x="9272494" y="3081834"/>
                </a:lnTo>
                <a:lnTo>
                  <a:pt x="9741869" y="3551209"/>
                </a:lnTo>
                <a:lnTo>
                  <a:pt x="9801555" y="3551209"/>
                </a:lnTo>
                <a:lnTo>
                  <a:pt x="10270931" y="3081833"/>
                </a:lnTo>
                <a:lnTo>
                  <a:pt x="9799992" y="2610895"/>
                </a:lnTo>
                <a:close/>
                <a:moveTo>
                  <a:pt x="8692754" y="2610895"/>
                </a:moveTo>
                <a:lnTo>
                  <a:pt x="8221811" y="3081837"/>
                </a:lnTo>
                <a:lnTo>
                  <a:pt x="8691183" y="3551209"/>
                </a:lnTo>
                <a:lnTo>
                  <a:pt x="8750876" y="3551209"/>
                </a:lnTo>
                <a:lnTo>
                  <a:pt x="9220250" y="3081835"/>
                </a:lnTo>
                <a:lnTo>
                  <a:pt x="8749310" y="2610895"/>
                </a:lnTo>
                <a:close/>
                <a:moveTo>
                  <a:pt x="7642070" y="2610895"/>
                </a:moveTo>
                <a:lnTo>
                  <a:pt x="7171131" y="3081835"/>
                </a:lnTo>
                <a:lnTo>
                  <a:pt x="7640505" y="3551209"/>
                </a:lnTo>
                <a:lnTo>
                  <a:pt x="7700194" y="3551209"/>
                </a:lnTo>
                <a:lnTo>
                  <a:pt x="8169567" y="3081836"/>
                </a:lnTo>
                <a:lnTo>
                  <a:pt x="7698625" y="2610895"/>
                </a:lnTo>
                <a:close/>
                <a:moveTo>
                  <a:pt x="6591389" y="2610895"/>
                </a:moveTo>
                <a:lnTo>
                  <a:pt x="6120448" y="3081836"/>
                </a:lnTo>
                <a:lnTo>
                  <a:pt x="6589820" y="3551209"/>
                </a:lnTo>
                <a:lnTo>
                  <a:pt x="6649514" y="3551209"/>
                </a:lnTo>
                <a:lnTo>
                  <a:pt x="7118887" y="3081836"/>
                </a:lnTo>
                <a:lnTo>
                  <a:pt x="6647947" y="2610895"/>
                </a:lnTo>
                <a:close/>
                <a:moveTo>
                  <a:pt x="5540722" y="2610895"/>
                </a:moveTo>
                <a:lnTo>
                  <a:pt x="5069790" y="3081837"/>
                </a:lnTo>
                <a:lnTo>
                  <a:pt x="5539152" y="3551209"/>
                </a:lnTo>
                <a:lnTo>
                  <a:pt x="5598843" y="3551209"/>
                </a:lnTo>
                <a:lnTo>
                  <a:pt x="6068204" y="3081836"/>
                </a:lnTo>
                <a:lnTo>
                  <a:pt x="5597274" y="2610895"/>
                </a:lnTo>
                <a:close/>
                <a:moveTo>
                  <a:pt x="4490039" y="2610895"/>
                </a:moveTo>
                <a:lnTo>
                  <a:pt x="4019108" y="3081837"/>
                </a:lnTo>
                <a:lnTo>
                  <a:pt x="4488467" y="3551209"/>
                </a:lnTo>
                <a:lnTo>
                  <a:pt x="4548162" y="3551209"/>
                </a:lnTo>
                <a:lnTo>
                  <a:pt x="5017539" y="3081837"/>
                </a:lnTo>
                <a:lnTo>
                  <a:pt x="4546591" y="2610895"/>
                </a:lnTo>
                <a:close/>
                <a:moveTo>
                  <a:pt x="3439377" y="2610895"/>
                </a:moveTo>
                <a:lnTo>
                  <a:pt x="2968431" y="3081838"/>
                </a:lnTo>
                <a:lnTo>
                  <a:pt x="3437805" y="3551209"/>
                </a:lnTo>
                <a:lnTo>
                  <a:pt x="3497502" y="3551209"/>
                </a:lnTo>
                <a:lnTo>
                  <a:pt x="3966864" y="3081837"/>
                </a:lnTo>
                <a:lnTo>
                  <a:pt x="3495931" y="2610895"/>
                </a:lnTo>
                <a:close/>
                <a:moveTo>
                  <a:pt x="2388695" y="2610895"/>
                </a:moveTo>
                <a:lnTo>
                  <a:pt x="1917746" y="3081837"/>
                </a:lnTo>
                <a:lnTo>
                  <a:pt x="2387125" y="3551209"/>
                </a:lnTo>
                <a:lnTo>
                  <a:pt x="2446819" y="3551209"/>
                </a:lnTo>
                <a:lnTo>
                  <a:pt x="2916188" y="3081838"/>
                </a:lnTo>
                <a:lnTo>
                  <a:pt x="2445246" y="2610895"/>
                </a:lnTo>
                <a:close/>
                <a:moveTo>
                  <a:pt x="1338007" y="2610895"/>
                </a:moveTo>
                <a:lnTo>
                  <a:pt x="867066" y="3081838"/>
                </a:lnTo>
                <a:lnTo>
                  <a:pt x="1336436" y="3551209"/>
                </a:lnTo>
                <a:lnTo>
                  <a:pt x="1396132" y="3551209"/>
                </a:lnTo>
                <a:lnTo>
                  <a:pt x="1865502" y="3081837"/>
                </a:lnTo>
                <a:lnTo>
                  <a:pt x="1394561" y="2610895"/>
                </a:lnTo>
                <a:close/>
                <a:moveTo>
                  <a:pt x="11291841" y="2500070"/>
                </a:moveTo>
                <a:lnTo>
                  <a:pt x="11402666" y="2500070"/>
                </a:lnTo>
                <a:lnTo>
                  <a:pt x="11402666" y="2610895"/>
                </a:lnTo>
                <a:lnTo>
                  <a:pt x="11291841" y="2610895"/>
                </a:lnTo>
                <a:close/>
                <a:moveTo>
                  <a:pt x="10241033" y="2500070"/>
                </a:moveTo>
                <a:lnTo>
                  <a:pt x="10351858" y="2500070"/>
                </a:lnTo>
                <a:lnTo>
                  <a:pt x="10351858" y="2610895"/>
                </a:lnTo>
                <a:lnTo>
                  <a:pt x="10241033" y="2610895"/>
                </a:lnTo>
                <a:close/>
                <a:moveTo>
                  <a:pt x="9190225" y="2500070"/>
                </a:moveTo>
                <a:lnTo>
                  <a:pt x="9301050" y="2500070"/>
                </a:lnTo>
                <a:lnTo>
                  <a:pt x="9301050" y="2610895"/>
                </a:lnTo>
                <a:lnTo>
                  <a:pt x="9190225" y="2610895"/>
                </a:lnTo>
                <a:close/>
                <a:moveTo>
                  <a:pt x="8139417" y="2500070"/>
                </a:moveTo>
                <a:lnTo>
                  <a:pt x="8250242" y="2500070"/>
                </a:lnTo>
                <a:lnTo>
                  <a:pt x="8250242" y="2610895"/>
                </a:lnTo>
                <a:lnTo>
                  <a:pt x="8139417" y="2610895"/>
                </a:lnTo>
                <a:close/>
                <a:moveTo>
                  <a:pt x="7088609" y="2500070"/>
                </a:moveTo>
                <a:lnTo>
                  <a:pt x="7199434" y="2500070"/>
                </a:lnTo>
                <a:lnTo>
                  <a:pt x="7199434" y="2610895"/>
                </a:lnTo>
                <a:lnTo>
                  <a:pt x="7088609" y="2610895"/>
                </a:lnTo>
                <a:close/>
                <a:moveTo>
                  <a:pt x="6037801" y="2500070"/>
                </a:moveTo>
                <a:lnTo>
                  <a:pt x="6148626" y="2500070"/>
                </a:lnTo>
                <a:lnTo>
                  <a:pt x="6148626" y="2610895"/>
                </a:lnTo>
                <a:lnTo>
                  <a:pt x="6037801" y="2610895"/>
                </a:lnTo>
                <a:close/>
                <a:moveTo>
                  <a:pt x="4987000" y="2500070"/>
                </a:moveTo>
                <a:lnTo>
                  <a:pt x="5097829" y="2500070"/>
                </a:lnTo>
                <a:lnTo>
                  <a:pt x="5097829" y="2610895"/>
                </a:lnTo>
                <a:lnTo>
                  <a:pt x="4987000" y="2610895"/>
                </a:lnTo>
                <a:close/>
                <a:moveTo>
                  <a:pt x="3936200" y="2500070"/>
                </a:moveTo>
                <a:lnTo>
                  <a:pt x="4047024" y="2500070"/>
                </a:lnTo>
                <a:lnTo>
                  <a:pt x="4047024" y="2610895"/>
                </a:lnTo>
                <a:lnTo>
                  <a:pt x="3936200" y="2610895"/>
                </a:lnTo>
                <a:close/>
                <a:moveTo>
                  <a:pt x="2885393" y="2500070"/>
                </a:moveTo>
                <a:lnTo>
                  <a:pt x="2996218" y="2500070"/>
                </a:lnTo>
                <a:lnTo>
                  <a:pt x="2996218" y="2610895"/>
                </a:lnTo>
                <a:lnTo>
                  <a:pt x="2885393" y="2610895"/>
                </a:lnTo>
                <a:close/>
                <a:moveTo>
                  <a:pt x="1834583" y="2500070"/>
                </a:moveTo>
                <a:lnTo>
                  <a:pt x="1945408" y="2500070"/>
                </a:lnTo>
                <a:lnTo>
                  <a:pt x="1945408" y="2610895"/>
                </a:lnTo>
                <a:lnTo>
                  <a:pt x="1834583" y="2610895"/>
                </a:lnTo>
                <a:close/>
                <a:moveTo>
                  <a:pt x="783777" y="2500070"/>
                </a:moveTo>
                <a:lnTo>
                  <a:pt x="894602" y="2500070"/>
                </a:lnTo>
                <a:lnTo>
                  <a:pt x="894602" y="2610895"/>
                </a:lnTo>
                <a:lnTo>
                  <a:pt x="783777" y="2610895"/>
                </a:lnTo>
                <a:close/>
                <a:moveTo>
                  <a:pt x="1891623" y="2057291"/>
                </a:moveTo>
                <a:lnTo>
                  <a:pt x="1420005" y="2528898"/>
                </a:lnTo>
                <a:lnTo>
                  <a:pt x="1420005" y="2584095"/>
                </a:lnTo>
                <a:lnTo>
                  <a:pt x="1891624" y="3055715"/>
                </a:lnTo>
                <a:lnTo>
                  <a:pt x="2359991" y="2587356"/>
                </a:lnTo>
                <a:lnTo>
                  <a:pt x="2359991" y="2525640"/>
                </a:lnTo>
                <a:close/>
                <a:moveTo>
                  <a:pt x="2942310" y="2057291"/>
                </a:moveTo>
                <a:lnTo>
                  <a:pt x="2470816" y="2528774"/>
                </a:lnTo>
                <a:lnTo>
                  <a:pt x="2470816" y="2584221"/>
                </a:lnTo>
                <a:lnTo>
                  <a:pt x="2942310" y="3055716"/>
                </a:lnTo>
                <a:lnTo>
                  <a:pt x="3410799" y="2587229"/>
                </a:lnTo>
                <a:lnTo>
                  <a:pt x="3410799" y="2525765"/>
                </a:lnTo>
                <a:close/>
                <a:moveTo>
                  <a:pt x="3992986" y="2057290"/>
                </a:moveTo>
                <a:lnTo>
                  <a:pt x="3521627" y="2528649"/>
                </a:lnTo>
                <a:lnTo>
                  <a:pt x="3521627" y="2584345"/>
                </a:lnTo>
                <a:lnTo>
                  <a:pt x="3992986" y="3055715"/>
                </a:lnTo>
                <a:lnTo>
                  <a:pt x="4461596" y="2587094"/>
                </a:lnTo>
                <a:lnTo>
                  <a:pt x="4461596" y="2525899"/>
                </a:lnTo>
                <a:close/>
                <a:moveTo>
                  <a:pt x="840944" y="2057289"/>
                </a:moveTo>
                <a:lnTo>
                  <a:pt x="369198" y="2529024"/>
                </a:lnTo>
                <a:lnTo>
                  <a:pt x="369198" y="2583969"/>
                </a:lnTo>
                <a:lnTo>
                  <a:pt x="840944" y="3055716"/>
                </a:lnTo>
                <a:lnTo>
                  <a:pt x="1309180" y="2587479"/>
                </a:lnTo>
                <a:lnTo>
                  <a:pt x="1309180" y="2525514"/>
                </a:lnTo>
                <a:close/>
                <a:moveTo>
                  <a:pt x="7145007" y="2057289"/>
                </a:moveTo>
                <a:lnTo>
                  <a:pt x="6674030" y="2528255"/>
                </a:lnTo>
                <a:lnTo>
                  <a:pt x="6674030" y="2584733"/>
                </a:lnTo>
                <a:lnTo>
                  <a:pt x="7145010" y="3055713"/>
                </a:lnTo>
                <a:lnTo>
                  <a:pt x="7614013" y="2586710"/>
                </a:lnTo>
                <a:lnTo>
                  <a:pt x="7614013" y="2526283"/>
                </a:lnTo>
                <a:close/>
                <a:moveTo>
                  <a:pt x="5043664" y="2057289"/>
                </a:moveTo>
                <a:lnTo>
                  <a:pt x="4572421" y="2528513"/>
                </a:lnTo>
                <a:lnTo>
                  <a:pt x="4572421" y="2584480"/>
                </a:lnTo>
                <a:lnTo>
                  <a:pt x="5043664" y="3055715"/>
                </a:lnTo>
                <a:lnTo>
                  <a:pt x="5512404" y="2586968"/>
                </a:lnTo>
                <a:lnTo>
                  <a:pt x="5512404" y="2526024"/>
                </a:lnTo>
                <a:close/>
                <a:moveTo>
                  <a:pt x="10297053" y="2057288"/>
                </a:moveTo>
                <a:lnTo>
                  <a:pt x="9826454" y="2527875"/>
                </a:lnTo>
                <a:lnTo>
                  <a:pt x="9826454" y="2585115"/>
                </a:lnTo>
                <a:lnTo>
                  <a:pt x="10297052" y="3055713"/>
                </a:lnTo>
                <a:lnTo>
                  <a:pt x="10766437" y="2586328"/>
                </a:lnTo>
                <a:lnTo>
                  <a:pt x="10766437" y="2526660"/>
                </a:lnTo>
                <a:close/>
                <a:moveTo>
                  <a:pt x="9246373" y="2057288"/>
                </a:moveTo>
                <a:lnTo>
                  <a:pt x="8775646" y="2528002"/>
                </a:lnTo>
                <a:lnTo>
                  <a:pt x="8775646" y="2584986"/>
                </a:lnTo>
                <a:lnTo>
                  <a:pt x="9246373" y="3055713"/>
                </a:lnTo>
                <a:lnTo>
                  <a:pt x="9715629" y="2586457"/>
                </a:lnTo>
                <a:lnTo>
                  <a:pt x="9715629" y="2526532"/>
                </a:lnTo>
                <a:close/>
                <a:moveTo>
                  <a:pt x="8195690" y="2057288"/>
                </a:moveTo>
                <a:lnTo>
                  <a:pt x="7724838" y="2528128"/>
                </a:lnTo>
                <a:lnTo>
                  <a:pt x="7724838" y="2584864"/>
                </a:lnTo>
                <a:lnTo>
                  <a:pt x="8195689" y="3055714"/>
                </a:lnTo>
                <a:lnTo>
                  <a:pt x="8664821" y="2586582"/>
                </a:lnTo>
                <a:lnTo>
                  <a:pt x="8664821" y="2526406"/>
                </a:lnTo>
                <a:close/>
                <a:moveTo>
                  <a:pt x="6094328" y="2057287"/>
                </a:moveTo>
                <a:lnTo>
                  <a:pt x="5623228" y="2528386"/>
                </a:lnTo>
                <a:lnTo>
                  <a:pt x="5623228" y="2584606"/>
                </a:lnTo>
                <a:lnTo>
                  <a:pt x="6094325" y="3055714"/>
                </a:lnTo>
                <a:lnTo>
                  <a:pt x="6563205" y="2586835"/>
                </a:lnTo>
                <a:lnTo>
                  <a:pt x="6563205" y="2526153"/>
                </a:lnTo>
                <a:close/>
                <a:moveTo>
                  <a:pt x="11347736" y="2057286"/>
                </a:moveTo>
                <a:lnTo>
                  <a:pt x="10877262" y="2527747"/>
                </a:lnTo>
                <a:lnTo>
                  <a:pt x="10877262" y="2585241"/>
                </a:lnTo>
                <a:lnTo>
                  <a:pt x="11347734" y="3055713"/>
                </a:lnTo>
                <a:lnTo>
                  <a:pt x="11817249" y="2586199"/>
                </a:lnTo>
                <a:lnTo>
                  <a:pt x="11817249" y="2526787"/>
                </a:lnTo>
                <a:close/>
                <a:moveTo>
                  <a:pt x="258363" y="1973449"/>
                </a:moveTo>
                <a:lnTo>
                  <a:pt x="369188" y="1973449"/>
                </a:lnTo>
                <a:lnTo>
                  <a:pt x="369188" y="2084274"/>
                </a:lnTo>
                <a:lnTo>
                  <a:pt x="258363" y="2084274"/>
                </a:lnTo>
                <a:close/>
                <a:moveTo>
                  <a:pt x="2359980" y="1973449"/>
                </a:moveTo>
                <a:lnTo>
                  <a:pt x="2470805" y="1973449"/>
                </a:lnTo>
                <a:lnTo>
                  <a:pt x="2470805" y="2084274"/>
                </a:lnTo>
                <a:lnTo>
                  <a:pt x="2359980" y="2084274"/>
                </a:lnTo>
                <a:close/>
                <a:moveTo>
                  <a:pt x="1309171" y="1973449"/>
                </a:moveTo>
                <a:lnTo>
                  <a:pt x="1419995" y="1973449"/>
                </a:lnTo>
                <a:lnTo>
                  <a:pt x="1419995" y="2084274"/>
                </a:lnTo>
                <a:lnTo>
                  <a:pt x="1309171" y="2084274"/>
                </a:lnTo>
                <a:close/>
                <a:moveTo>
                  <a:pt x="4461591" y="1973448"/>
                </a:moveTo>
                <a:lnTo>
                  <a:pt x="4572416" y="1973448"/>
                </a:lnTo>
                <a:lnTo>
                  <a:pt x="4572416" y="2084273"/>
                </a:lnTo>
                <a:lnTo>
                  <a:pt x="4461591" y="2084273"/>
                </a:lnTo>
                <a:close/>
                <a:moveTo>
                  <a:pt x="3410788" y="1973448"/>
                </a:moveTo>
                <a:lnTo>
                  <a:pt x="3521614" y="1973448"/>
                </a:lnTo>
                <a:lnTo>
                  <a:pt x="3521614" y="2084273"/>
                </a:lnTo>
                <a:lnTo>
                  <a:pt x="3410788" y="2084273"/>
                </a:lnTo>
                <a:close/>
                <a:moveTo>
                  <a:pt x="6563205" y="1973448"/>
                </a:moveTo>
                <a:lnTo>
                  <a:pt x="6674030" y="1973448"/>
                </a:lnTo>
                <a:lnTo>
                  <a:pt x="6674030" y="2084273"/>
                </a:lnTo>
                <a:lnTo>
                  <a:pt x="6563205" y="2084273"/>
                </a:lnTo>
                <a:close/>
                <a:moveTo>
                  <a:pt x="5512399" y="1973448"/>
                </a:moveTo>
                <a:lnTo>
                  <a:pt x="5623224" y="1973448"/>
                </a:lnTo>
                <a:lnTo>
                  <a:pt x="5623224" y="2084273"/>
                </a:lnTo>
                <a:lnTo>
                  <a:pt x="5512399" y="2084273"/>
                </a:lnTo>
                <a:close/>
                <a:moveTo>
                  <a:pt x="7614013" y="1973448"/>
                </a:moveTo>
                <a:lnTo>
                  <a:pt x="7724838" y="1973448"/>
                </a:lnTo>
                <a:lnTo>
                  <a:pt x="7724838" y="2084273"/>
                </a:lnTo>
                <a:lnTo>
                  <a:pt x="7614013" y="2084273"/>
                </a:lnTo>
                <a:close/>
                <a:moveTo>
                  <a:pt x="9715629" y="1973448"/>
                </a:moveTo>
                <a:lnTo>
                  <a:pt x="9826454" y="1973448"/>
                </a:lnTo>
                <a:lnTo>
                  <a:pt x="9826454" y="2084273"/>
                </a:lnTo>
                <a:lnTo>
                  <a:pt x="9715629" y="2084273"/>
                </a:lnTo>
                <a:close/>
                <a:moveTo>
                  <a:pt x="8664821" y="1973448"/>
                </a:moveTo>
                <a:lnTo>
                  <a:pt x="8775646" y="1973448"/>
                </a:lnTo>
                <a:lnTo>
                  <a:pt x="8775646" y="2084273"/>
                </a:lnTo>
                <a:lnTo>
                  <a:pt x="8664821" y="2084273"/>
                </a:lnTo>
                <a:close/>
                <a:moveTo>
                  <a:pt x="11817249" y="1973448"/>
                </a:moveTo>
                <a:lnTo>
                  <a:pt x="11928074" y="1973448"/>
                </a:lnTo>
                <a:lnTo>
                  <a:pt x="11928074" y="2084273"/>
                </a:lnTo>
                <a:lnTo>
                  <a:pt x="11817249" y="2084273"/>
                </a:lnTo>
                <a:close/>
                <a:moveTo>
                  <a:pt x="10766437" y="1973448"/>
                </a:moveTo>
                <a:lnTo>
                  <a:pt x="10877262" y="1973448"/>
                </a:lnTo>
                <a:lnTo>
                  <a:pt x="10877262" y="2084273"/>
                </a:lnTo>
                <a:lnTo>
                  <a:pt x="10766437" y="2084273"/>
                </a:lnTo>
                <a:close/>
                <a:moveTo>
                  <a:pt x="3441643" y="1557959"/>
                </a:moveTo>
                <a:lnTo>
                  <a:pt x="2968431" y="2031169"/>
                </a:lnTo>
                <a:lnTo>
                  <a:pt x="3437348" y="2500070"/>
                </a:lnTo>
                <a:lnTo>
                  <a:pt x="3497959" y="2500070"/>
                </a:lnTo>
                <a:lnTo>
                  <a:pt x="3966865" y="2031168"/>
                </a:lnTo>
                <a:lnTo>
                  <a:pt x="3493665" y="1557959"/>
                </a:lnTo>
                <a:close/>
                <a:moveTo>
                  <a:pt x="2390961" y="1557959"/>
                </a:moveTo>
                <a:lnTo>
                  <a:pt x="1917745" y="2031169"/>
                </a:lnTo>
                <a:lnTo>
                  <a:pt x="2386665" y="2500070"/>
                </a:lnTo>
                <a:lnTo>
                  <a:pt x="2447277" y="2500070"/>
                </a:lnTo>
                <a:lnTo>
                  <a:pt x="2916189" y="2031169"/>
                </a:lnTo>
                <a:lnTo>
                  <a:pt x="2442980" y="1557959"/>
                </a:lnTo>
                <a:close/>
                <a:moveTo>
                  <a:pt x="1340273" y="1557959"/>
                </a:moveTo>
                <a:lnTo>
                  <a:pt x="867066" y="2031167"/>
                </a:lnTo>
                <a:lnTo>
                  <a:pt x="1335980" y="2500070"/>
                </a:lnTo>
                <a:lnTo>
                  <a:pt x="1396589" y="2500070"/>
                </a:lnTo>
                <a:lnTo>
                  <a:pt x="1865501" y="2031169"/>
                </a:lnTo>
                <a:lnTo>
                  <a:pt x="1392293" y="1557959"/>
                </a:lnTo>
                <a:close/>
                <a:moveTo>
                  <a:pt x="5542986" y="1557958"/>
                </a:moveTo>
                <a:lnTo>
                  <a:pt x="5069790" y="2031167"/>
                </a:lnTo>
                <a:lnTo>
                  <a:pt x="5538694" y="2500070"/>
                </a:lnTo>
                <a:lnTo>
                  <a:pt x="5599302" y="2500070"/>
                </a:lnTo>
                <a:lnTo>
                  <a:pt x="6068206" y="2031166"/>
                </a:lnTo>
                <a:lnTo>
                  <a:pt x="5595011" y="1557958"/>
                </a:lnTo>
                <a:close/>
                <a:moveTo>
                  <a:pt x="4492305" y="1557958"/>
                </a:moveTo>
                <a:lnTo>
                  <a:pt x="4019109" y="2031168"/>
                </a:lnTo>
                <a:lnTo>
                  <a:pt x="4488010" y="2500070"/>
                </a:lnTo>
                <a:lnTo>
                  <a:pt x="4548620" y="2500070"/>
                </a:lnTo>
                <a:lnTo>
                  <a:pt x="5017539" y="2031167"/>
                </a:lnTo>
                <a:lnTo>
                  <a:pt x="4544326" y="1557958"/>
                </a:lnTo>
                <a:close/>
                <a:moveTo>
                  <a:pt x="7644337" y="1557958"/>
                </a:moveTo>
                <a:lnTo>
                  <a:pt x="7171129" y="2031167"/>
                </a:lnTo>
                <a:lnTo>
                  <a:pt x="7640044" y="2500070"/>
                </a:lnTo>
                <a:lnTo>
                  <a:pt x="7700653" y="2500070"/>
                </a:lnTo>
                <a:lnTo>
                  <a:pt x="8169569" y="2031167"/>
                </a:lnTo>
                <a:lnTo>
                  <a:pt x="7696361" y="1557958"/>
                </a:lnTo>
                <a:close/>
                <a:moveTo>
                  <a:pt x="6593656" y="1557958"/>
                </a:moveTo>
                <a:lnTo>
                  <a:pt x="6120450" y="2031165"/>
                </a:lnTo>
                <a:lnTo>
                  <a:pt x="6589366" y="2500070"/>
                </a:lnTo>
                <a:lnTo>
                  <a:pt x="6649970" y="2500070"/>
                </a:lnTo>
                <a:lnTo>
                  <a:pt x="7118885" y="2031167"/>
                </a:lnTo>
                <a:lnTo>
                  <a:pt x="6645676" y="1557958"/>
                </a:lnTo>
                <a:close/>
                <a:moveTo>
                  <a:pt x="9745703" y="1557958"/>
                </a:moveTo>
                <a:lnTo>
                  <a:pt x="9272494" y="2031167"/>
                </a:lnTo>
                <a:lnTo>
                  <a:pt x="9741408" y="2500070"/>
                </a:lnTo>
                <a:lnTo>
                  <a:pt x="9802016" y="2500070"/>
                </a:lnTo>
                <a:lnTo>
                  <a:pt x="10270931" y="2031167"/>
                </a:lnTo>
                <a:lnTo>
                  <a:pt x="9797723" y="1557958"/>
                </a:lnTo>
                <a:close/>
                <a:moveTo>
                  <a:pt x="8695019" y="1557958"/>
                </a:moveTo>
                <a:lnTo>
                  <a:pt x="8221812" y="2031166"/>
                </a:lnTo>
                <a:lnTo>
                  <a:pt x="8690730" y="2500070"/>
                </a:lnTo>
                <a:lnTo>
                  <a:pt x="8751334" y="2500070"/>
                </a:lnTo>
                <a:lnTo>
                  <a:pt x="9220250" y="2031166"/>
                </a:lnTo>
                <a:lnTo>
                  <a:pt x="8747043" y="1557958"/>
                </a:lnTo>
                <a:close/>
                <a:moveTo>
                  <a:pt x="10796383" y="1557958"/>
                </a:moveTo>
                <a:lnTo>
                  <a:pt x="10323175" y="2031166"/>
                </a:lnTo>
                <a:lnTo>
                  <a:pt x="10792091" y="2500070"/>
                </a:lnTo>
                <a:lnTo>
                  <a:pt x="10852696" y="2500070"/>
                </a:lnTo>
                <a:lnTo>
                  <a:pt x="11321614" y="2031164"/>
                </a:lnTo>
                <a:lnTo>
                  <a:pt x="10848409" y="1557958"/>
                </a:lnTo>
                <a:close/>
                <a:moveTo>
                  <a:pt x="783781" y="1447135"/>
                </a:moveTo>
                <a:lnTo>
                  <a:pt x="894606" y="1447135"/>
                </a:lnTo>
                <a:lnTo>
                  <a:pt x="894606" y="1557959"/>
                </a:lnTo>
                <a:lnTo>
                  <a:pt x="783781" y="1557959"/>
                </a:lnTo>
                <a:close/>
                <a:moveTo>
                  <a:pt x="1834586" y="1447134"/>
                </a:moveTo>
                <a:lnTo>
                  <a:pt x="1945411" y="1447134"/>
                </a:lnTo>
                <a:lnTo>
                  <a:pt x="1945411" y="1557959"/>
                </a:lnTo>
                <a:lnTo>
                  <a:pt x="1834586" y="1557959"/>
                </a:lnTo>
                <a:close/>
                <a:moveTo>
                  <a:pt x="4987002" y="1447134"/>
                </a:moveTo>
                <a:lnTo>
                  <a:pt x="5097832" y="1447134"/>
                </a:lnTo>
                <a:lnTo>
                  <a:pt x="5097832" y="1557958"/>
                </a:lnTo>
                <a:lnTo>
                  <a:pt x="4987002" y="1557958"/>
                </a:lnTo>
                <a:close/>
                <a:moveTo>
                  <a:pt x="3936204" y="1447134"/>
                </a:moveTo>
                <a:lnTo>
                  <a:pt x="4047028" y="1447134"/>
                </a:lnTo>
                <a:lnTo>
                  <a:pt x="4047028" y="1557959"/>
                </a:lnTo>
                <a:lnTo>
                  <a:pt x="3936204" y="1557959"/>
                </a:lnTo>
                <a:close/>
                <a:moveTo>
                  <a:pt x="2885398" y="1447134"/>
                </a:moveTo>
                <a:lnTo>
                  <a:pt x="2996224" y="1447134"/>
                </a:lnTo>
                <a:lnTo>
                  <a:pt x="2996224" y="1557959"/>
                </a:lnTo>
                <a:lnTo>
                  <a:pt x="2885398" y="1557959"/>
                </a:lnTo>
                <a:close/>
                <a:moveTo>
                  <a:pt x="6037801" y="1447133"/>
                </a:moveTo>
                <a:lnTo>
                  <a:pt x="6148626" y="1447133"/>
                </a:lnTo>
                <a:lnTo>
                  <a:pt x="6148626" y="1557958"/>
                </a:lnTo>
                <a:lnTo>
                  <a:pt x="6037801" y="1557958"/>
                </a:lnTo>
                <a:close/>
                <a:moveTo>
                  <a:pt x="9190225" y="1447133"/>
                </a:moveTo>
                <a:lnTo>
                  <a:pt x="9301050" y="1447133"/>
                </a:lnTo>
                <a:lnTo>
                  <a:pt x="9301050" y="1557958"/>
                </a:lnTo>
                <a:lnTo>
                  <a:pt x="9190225" y="1557958"/>
                </a:lnTo>
                <a:close/>
                <a:moveTo>
                  <a:pt x="8139417" y="1447133"/>
                </a:moveTo>
                <a:lnTo>
                  <a:pt x="8250242" y="1447133"/>
                </a:lnTo>
                <a:lnTo>
                  <a:pt x="8250242" y="1557958"/>
                </a:lnTo>
                <a:lnTo>
                  <a:pt x="8139417" y="1557958"/>
                </a:lnTo>
                <a:close/>
                <a:moveTo>
                  <a:pt x="7088609" y="1447133"/>
                </a:moveTo>
                <a:lnTo>
                  <a:pt x="7199434" y="1447133"/>
                </a:lnTo>
                <a:lnTo>
                  <a:pt x="7199434" y="1557958"/>
                </a:lnTo>
                <a:lnTo>
                  <a:pt x="7088609" y="1557958"/>
                </a:lnTo>
                <a:close/>
                <a:moveTo>
                  <a:pt x="10241033" y="1447133"/>
                </a:moveTo>
                <a:lnTo>
                  <a:pt x="10351858" y="1447133"/>
                </a:lnTo>
                <a:lnTo>
                  <a:pt x="10351858" y="1557957"/>
                </a:lnTo>
                <a:lnTo>
                  <a:pt x="10241033" y="1557957"/>
                </a:lnTo>
                <a:close/>
                <a:moveTo>
                  <a:pt x="11291841" y="1447133"/>
                </a:moveTo>
                <a:lnTo>
                  <a:pt x="11402666" y="1447133"/>
                </a:lnTo>
                <a:lnTo>
                  <a:pt x="11402666" y="1557957"/>
                </a:lnTo>
                <a:lnTo>
                  <a:pt x="11291841" y="1557957"/>
                </a:lnTo>
                <a:close/>
                <a:moveTo>
                  <a:pt x="2942310" y="1006607"/>
                </a:moveTo>
                <a:lnTo>
                  <a:pt x="2470820" y="1478100"/>
                </a:lnTo>
                <a:lnTo>
                  <a:pt x="2470820" y="1533556"/>
                </a:lnTo>
                <a:lnTo>
                  <a:pt x="2942310" y="2005047"/>
                </a:lnTo>
                <a:lnTo>
                  <a:pt x="3410804" y="1536556"/>
                </a:lnTo>
                <a:lnTo>
                  <a:pt x="3410804" y="1475099"/>
                </a:lnTo>
                <a:close/>
                <a:moveTo>
                  <a:pt x="1891623" y="1006607"/>
                </a:moveTo>
                <a:lnTo>
                  <a:pt x="1420008" y="1478224"/>
                </a:lnTo>
                <a:lnTo>
                  <a:pt x="1420008" y="1533431"/>
                </a:lnTo>
                <a:lnTo>
                  <a:pt x="1891623" y="2005047"/>
                </a:lnTo>
                <a:lnTo>
                  <a:pt x="2359996" y="1536681"/>
                </a:lnTo>
                <a:lnTo>
                  <a:pt x="2359996" y="1474975"/>
                </a:lnTo>
                <a:close/>
                <a:moveTo>
                  <a:pt x="840943" y="1006607"/>
                </a:moveTo>
                <a:lnTo>
                  <a:pt x="369202" y="1478351"/>
                </a:lnTo>
                <a:lnTo>
                  <a:pt x="369202" y="1533303"/>
                </a:lnTo>
                <a:lnTo>
                  <a:pt x="840944" y="2005046"/>
                </a:lnTo>
                <a:lnTo>
                  <a:pt x="1309184" y="1536806"/>
                </a:lnTo>
                <a:lnTo>
                  <a:pt x="1309184" y="1474850"/>
                </a:lnTo>
                <a:close/>
                <a:moveTo>
                  <a:pt x="3992987" y="1006606"/>
                </a:moveTo>
                <a:lnTo>
                  <a:pt x="3521631" y="1477974"/>
                </a:lnTo>
                <a:lnTo>
                  <a:pt x="3521631" y="1533680"/>
                </a:lnTo>
                <a:lnTo>
                  <a:pt x="3992986" y="2005046"/>
                </a:lnTo>
                <a:lnTo>
                  <a:pt x="4461598" y="1536423"/>
                </a:lnTo>
                <a:lnTo>
                  <a:pt x="4461598" y="1475230"/>
                </a:lnTo>
                <a:close/>
                <a:moveTo>
                  <a:pt x="6094326" y="1006605"/>
                </a:moveTo>
                <a:lnTo>
                  <a:pt x="5623230" y="1477714"/>
                </a:lnTo>
                <a:lnTo>
                  <a:pt x="5623230" y="1533934"/>
                </a:lnTo>
                <a:lnTo>
                  <a:pt x="6094328" y="2005044"/>
                </a:lnTo>
                <a:lnTo>
                  <a:pt x="6563205" y="1536166"/>
                </a:lnTo>
                <a:lnTo>
                  <a:pt x="6563205" y="1475487"/>
                </a:lnTo>
                <a:close/>
                <a:moveTo>
                  <a:pt x="9246371" y="1006604"/>
                </a:moveTo>
                <a:lnTo>
                  <a:pt x="8775646" y="1477332"/>
                </a:lnTo>
                <a:lnTo>
                  <a:pt x="8775646" y="1534319"/>
                </a:lnTo>
                <a:lnTo>
                  <a:pt x="9246371" y="2005045"/>
                </a:lnTo>
                <a:lnTo>
                  <a:pt x="9715629" y="1535786"/>
                </a:lnTo>
                <a:lnTo>
                  <a:pt x="9715629" y="1475864"/>
                </a:lnTo>
                <a:close/>
                <a:moveTo>
                  <a:pt x="5043669" y="1006604"/>
                </a:moveTo>
                <a:lnTo>
                  <a:pt x="4572422" y="1477843"/>
                </a:lnTo>
                <a:lnTo>
                  <a:pt x="4572422" y="1533811"/>
                </a:lnTo>
                <a:lnTo>
                  <a:pt x="5043664" y="2005045"/>
                </a:lnTo>
                <a:lnTo>
                  <a:pt x="5512407" y="1536296"/>
                </a:lnTo>
                <a:lnTo>
                  <a:pt x="5512407" y="1475351"/>
                </a:lnTo>
                <a:close/>
                <a:moveTo>
                  <a:pt x="11347735" y="1006604"/>
                </a:moveTo>
                <a:lnTo>
                  <a:pt x="10877262" y="1477079"/>
                </a:lnTo>
                <a:lnTo>
                  <a:pt x="10877262" y="1534567"/>
                </a:lnTo>
                <a:lnTo>
                  <a:pt x="11347736" y="2005041"/>
                </a:lnTo>
                <a:lnTo>
                  <a:pt x="11817249" y="1535528"/>
                </a:lnTo>
                <a:lnTo>
                  <a:pt x="11817249" y="1476120"/>
                </a:lnTo>
                <a:close/>
                <a:moveTo>
                  <a:pt x="8195690" y="1006604"/>
                </a:moveTo>
                <a:lnTo>
                  <a:pt x="7724838" y="1477458"/>
                </a:lnTo>
                <a:lnTo>
                  <a:pt x="7724838" y="1534191"/>
                </a:lnTo>
                <a:lnTo>
                  <a:pt x="8195691" y="2005044"/>
                </a:lnTo>
                <a:lnTo>
                  <a:pt x="8664821" y="1535914"/>
                </a:lnTo>
                <a:lnTo>
                  <a:pt x="8664821" y="1475736"/>
                </a:lnTo>
                <a:close/>
                <a:moveTo>
                  <a:pt x="7145009" y="1006604"/>
                </a:moveTo>
                <a:lnTo>
                  <a:pt x="6674030" y="1477584"/>
                </a:lnTo>
                <a:lnTo>
                  <a:pt x="6674030" y="1534069"/>
                </a:lnTo>
                <a:lnTo>
                  <a:pt x="7145007" y="2005046"/>
                </a:lnTo>
                <a:lnTo>
                  <a:pt x="7614013" y="1536039"/>
                </a:lnTo>
                <a:lnTo>
                  <a:pt x="7614013" y="1475610"/>
                </a:lnTo>
                <a:close/>
                <a:moveTo>
                  <a:pt x="10297056" y="1006603"/>
                </a:moveTo>
                <a:lnTo>
                  <a:pt x="9826454" y="1477207"/>
                </a:lnTo>
                <a:lnTo>
                  <a:pt x="9826454" y="1534445"/>
                </a:lnTo>
                <a:lnTo>
                  <a:pt x="10297053" y="2005045"/>
                </a:lnTo>
                <a:lnTo>
                  <a:pt x="10766437" y="1535660"/>
                </a:lnTo>
                <a:lnTo>
                  <a:pt x="10766437" y="1475986"/>
                </a:lnTo>
                <a:close/>
                <a:moveTo>
                  <a:pt x="258361" y="922634"/>
                </a:moveTo>
                <a:lnTo>
                  <a:pt x="369186" y="922634"/>
                </a:lnTo>
                <a:lnTo>
                  <a:pt x="369186" y="1033459"/>
                </a:lnTo>
                <a:lnTo>
                  <a:pt x="258361" y="1033459"/>
                </a:lnTo>
                <a:close/>
                <a:moveTo>
                  <a:pt x="2359977" y="922633"/>
                </a:moveTo>
                <a:lnTo>
                  <a:pt x="2470802" y="922633"/>
                </a:lnTo>
                <a:lnTo>
                  <a:pt x="2470802" y="1033458"/>
                </a:lnTo>
                <a:lnTo>
                  <a:pt x="2359977" y="1033458"/>
                </a:lnTo>
                <a:close/>
                <a:moveTo>
                  <a:pt x="1309169" y="922633"/>
                </a:moveTo>
                <a:lnTo>
                  <a:pt x="1419993" y="922633"/>
                </a:lnTo>
                <a:lnTo>
                  <a:pt x="1419993" y="1033458"/>
                </a:lnTo>
                <a:lnTo>
                  <a:pt x="1309169" y="1033458"/>
                </a:lnTo>
                <a:close/>
                <a:moveTo>
                  <a:pt x="5512398" y="922633"/>
                </a:moveTo>
                <a:lnTo>
                  <a:pt x="5623223" y="922633"/>
                </a:lnTo>
                <a:lnTo>
                  <a:pt x="5623223" y="1033458"/>
                </a:lnTo>
                <a:lnTo>
                  <a:pt x="5512398" y="1033458"/>
                </a:lnTo>
                <a:close/>
                <a:moveTo>
                  <a:pt x="4461591" y="922633"/>
                </a:moveTo>
                <a:lnTo>
                  <a:pt x="4572415" y="922633"/>
                </a:lnTo>
                <a:lnTo>
                  <a:pt x="4572415" y="1033458"/>
                </a:lnTo>
                <a:lnTo>
                  <a:pt x="4461591" y="1033458"/>
                </a:lnTo>
                <a:close/>
                <a:moveTo>
                  <a:pt x="3410785" y="922633"/>
                </a:moveTo>
                <a:lnTo>
                  <a:pt x="3521610" y="922633"/>
                </a:lnTo>
                <a:lnTo>
                  <a:pt x="3521610" y="1033458"/>
                </a:lnTo>
                <a:lnTo>
                  <a:pt x="3410785" y="1033458"/>
                </a:lnTo>
                <a:close/>
                <a:moveTo>
                  <a:pt x="7614013" y="922633"/>
                </a:moveTo>
                <a:lnTo>
                  <a:pt x="7724838" y="922633"/>
                </a:lnTo>
                <a:lnTo>
                  <a:pt x="7724838" y="1033458"/>
                </a:lnTo>
                <a:lnTo>
                  <a:pt x="7614013" y="1033458"/>
                </a:lnTo>
                <a:close/>
                <a:moveTo>
                  <a:pt x="6563205" y="922633"/>
                </a:moveTo>
                <a:lnTo>
                  <a:pt x="6674030" y="922633"/>
                </a:lnTo>
                <a:lnTo>
                  <a:pt x="6674030" y="1033458"/>
                </a:lnTo>
                <a:lnTo>
                  <a:pt x="6563205" y="1033458"/>
                </a:lnTo>
                <a:close/>
                <a:moveTo>
                  <a:pt x="10766437" y="922633"/>
                </a:moveTo>
                <a:lnTo>
                  <a:pt x="10877262" y="922633"/>
                </a:lnTo>
                <a:lnTo>
                  <a:pt x="10877262" y="1033458"/>
                </a:lnTo>
                <a:lnTo>
                  <a:pt x="10766437" y="1033458"/>
                </a:lnTo>
                <a:close/>
                <a:moveTo>
                  <a:pt x="9715629" y="922633"/>
                </a:moveTo>
                <a:lnTo>
                  <a:pt x="9826454" y="922633"/>
                </a:lnTo>
                <a:lnTo>
                  <a:pt x="9826454" y="1033458"/>
                </a:lnTo>
                <a:lnTo>
                  <a:pt x="9715629" y="1033458"/>
                </a:lnTo>
                <a:close/>
                <a:moveTo>
                  <a:pt x="8664821" y="922633"/>
                </a:moveTo>
                <a:lnTo>
                  <a:pt x="8775646" y="922633"/>
                </a:lnTo>
                <a:lnTo>
                  <a:pt x="8775646" y="1033458"/>
                </a:lnTo>
                <a:lnTo>
                  <a:pt x="8664821" y="1033458"/>
                </a:lnTo>
                <a:close/>
                <a:moveTo>
                  <a:pt x="11817249" y="922633"/>
                </a:moveTo>
                <a:lnTo>
                  <a:pt x="11928074" y="922633"/>
                </a:lnTo>
                <a:lnTo>
                  <a:pt x="11928074" y="1033458"/>
                </a:lnTo>
                <a:lnTo>
                  <a:pt x="11817249" y="1033458"/>
                </a:lnTo>
                <a:close/>
                <a:moveTo>
                  <a:pt x="1337485" y="510062"/>
                </a:moveTo>
                <a:lnTo>
                  <a:pt x="867065" y="980486"/>
                </a:lnTo>
                <a:lnTo>
                  <a:pt x="1333712" y="1447134"/>
                </a:lnTo>
                <a:lnTo>
                  <a:pt x="1398855" y="1447134"/>
                </a:lnTo>
                <a:lnTo>
                  <a:pt x="1865501" y="980486"/>
                </a:lnTo>
                <a:lnTo>
                  <a:pt x="1395081" y="510062"/>
                </a:lnTo>
                <a:close/>
                <a:moveTo>
                  <a:pt x="2388173" y="510062"/>
                </a:moveTo>
                <a:lnTo>
                  <a:pt x="1917745" y="980486"/>
                </a:lnTo>
                <a:lnTo>
                  <a:pt x="2384399" y="1447134"/>
                </a:lnTo>
                <a:lnTo>
                  <a:pt x="2449542" y="1447134"/>
                </a:lnTo>
                <a:lnTo>
                  <a:pt x="2916189" y="980486"/>
                </a:lnTo>
                <a:lnTo>
                  <a:pt x="2445767" y="510062"/>
                </a:lnTo>
                <a:close/>
                <a:moveTo>
                  <a:pt x="3438856" y="510062"/>
                </a:moveTo>
                <a:lnTo>
                  <a:pt x="2968432" y="980486"/>
                </a:lnTo>
                <a:lnTo>
                  <a:pt x="3435083" y="1447134"/>
                </a:lnTo>
                <a:lnTo>
                  <a:pt x="3500228" y="1447134"/>
                </a:lnTo>
                <a:lnTo>
                  <a:pt x="3966865" y="980485"/>
                </a:lnTo>
                <a:lnTo>
                  <a:pt x="3496454" y="510062"/>
                </a:lnTo>
                <a:close/>
                <a:moveTo>
                  <a:pt x="4489518" y="510062"/>
                </a:moveTo>
                <a:lnTo>
                  <a:pt x="4019109" y="980485"/>
                </a:lnTo>
                <a:lnTo>
                  <a:pt x="4485744" y="1447134"/>
                </a:lnTo>
                <a:lnTo>
                  <a:pt x="4550887" y="1447134"/>
                </a:lnTo>
                <a:lnTo>
                  <a:pt x="5017543" y="980483"/>
                </a:lnTo>
                <a:lnTo>
                  <a:pt x="4547118" y="510062"/>
                </a:lnTo>
                <a:close/>
                <a:moveTo>
                  <a:pt x="5540201" y="510062"/>
                </a:moveTo>
                <a:lnTo>
                  <a:pt x="5069792" y="980483"/>
                </a:lnTo>
                <a:lnTo>
                  <a:pt x="5536431" y="1447134"/>
                </a:lnTo>
                <a:lnTo>
                  <a:pt x="5601567" y="1447134"/>
                </a:lnTo>
                <a:lnTo>
                  <a:pt x="6068204" y="980484"/>
                </a:lnTo>
                <a:lnTo>
                  <a:pt x="5597797" y="510062"/>
                </a:lnTo>
                <a:close/>
                <a:moveTo>
                  <a:pt x="6590867" y="510062"/>
                </a:moveTo>
                <a:lnTo>
                  <a:pt x="6120447" y="980484"/>
                </a:lnTo>
                <a:lnTo>
                  <a:pt x="6587095" y="1447133"/>
                </a:lnTo>
                <a:lnTo>
                  <a:pt x="6652238" y="1447133"/>
                </a:lnTo>
                <a:lnTo>
                  <a:pt x="7118887" y="980483"/>
                </a:lnTo>
                <a:lnTo>
                  <a:pt x="6648468" y="510062"/>
                </a:lnTo>
                <a:close/>
                <a:moveTo>
                  <a:pt x="7641550" y="510061"/>
                </a:moveTo>
                <a:lnTo>
                  <a:pt x="7171131" y="980482"/>
                </a:lnTo>
                <a:lnTo>
                  <a:pt x="7637780" y="1447133"/>
                </a:lnTo>
                <a:lnTo>
                  <a:pt x="7702919" y="1447133"/>
                </a:lnTo>
                <a:lnTo>
                  <a:pt x="8169568" y="980483"/>
                </a:lnTo>
                <a:lnTo>
                  <a:pt x="7699149" y="510061"/>
                </a:lnTo>
                <a:close/>
                <a:moveTo>
                  <a:pt x="8692232" y="510061"/>
                </a:moveTo>
                <a:lnTo>
                  <a:pt x="8221811" y="980484"/>
                </a:lnTo>
                <a:lnTo>
                  <a:pt x="8688459" y="1447133"/>
                </a:lnTo>
                <a:lnTo>
                  <a:pt x="8753603" y="1447133"/>
                </a:lnTo>
                <a:lnTo>
                  <a:pt x="9220250" y="980484"/>
                </a:lnTo>
                <a:lnTo>
                  <a:pt x="8749829" y="510061"/>
                </a:lnTo>
                <a:close/>
                <a:moveTo>
                  <a:pt x="10793597" y="510061"/>
                </a:moveTo>
                <a:lnTo>
                  <a:pt x="10323178" y="980482"/>
                </a:lnTo>
                <a:lnTo>
                  <a:pt x="10789828" y="1447133"/>
                </a:lnTo>
                <a:lnTo>
                  <a:pt x="10854964" y="1447133"/>
                </a:lnTo>
                <a:lnTo>
                  <a:pt x="11321613" y="980483"/>
                </a:lnTo>
                <a:lnTo>
                  <a:pt x="10851193" y="510061"/>
                </a:lnTo>
                <a:close/>
                <a:moveTo>
                  <a:pt x="9742913" y="510061"/>
                </a:moveTo>
                <a:lnTo>
                  <a:pt x="9272493" y="980483"/>
                </a:lnTo>
                <a:lnTo>
                  <a:pt x="9739141" y="1447133"/>
                </a:lnTo>
                <a:lnTo>
                  <a:pt x="9804283" y="1447133"/>
                </a:lnTo>
                <a:lnTo>
                  <a:pt x="10270933" y="980481"/>
                </a:lnTo>
                <a:lnTo>
                  <a:pt x="9800515" y="510061"/>
                </a:lnTo>
                <a:close/>
                <a:moveTo>
                  <a:pt x="783785" y="399238"/>
                </a:moveTo>
                <a:lnTo>
                  <a:pt x="894609" y="399238"/>
                </a:lnTo>
                <a:lnTo>
                  <a:pt x="894609" y="510062"/>
                </a:lnTo>
                <a:lnTo>
                  <a:pt x="783785" y="510062"/>
                </a:lnTo>
                <a:close/>
                <a:moveTo>
                  <a:pt x="2885401" y="399237"/>
                </a:moveTo>
                <a:lnTo>
                  <a:pt x="2996227" y="399237"/>
                </a:lnTo>
                <a:lnTo>
                  <a:pt x="2996227" y="510062"/>
                </a:lnTo>
                <a:lnTo>
                  <a:pt x="2885401" y="510062"/>
                </a:lnTo>
                <a:close/>
                <a:moveTo>
                  <a:pt x="1834590" y="399237"/>
                </a:moveTo>
                <a:lnTo>
                  <a:pt x="1945415" y="399237"/>
                </a:lnTo>
                <a:lnTo>
                  <a:pt x="1945415" y="510062"/>
                </a:lnTo>
                <a:lnTo>
                  <a:pt x="1834590" y="510062"/>
                </a:lnTo>
                <a:close/>
                <a:moveTo>
                  <a:pt x="3936208" y="399237"/>
                </a:moveTo>
                <a:lnTo>
                  <a:pt x="4047032" y="399237"/>
                </a:lnTo>
                <a:lnTo>
                  <a:pt x="4047032" y="510062"/>
                </a:lnTo>
                <a:lnTo>
                  <a:pt x="3936208" y="510062"/>
                </a:lnTo>
                <a:close/>
                <a:moveTo>
                  <a:pt x="4987004" y="399237"/>
                </a:moveTo>
                <a:lnTo>
                  <a:pt x="5097834" y="399237"/>
                </a:lnTo>
                <a:lnTo>
                  <a:pt x="5097834" y="510062"/>
                </a:lnTo>
                <a:lnTo>
                  <a:pt x="4987004" y="510062"/>
                </a:lnTo>
                <a:close/>
                <a:moveTo>
                  <a:pt x="6037802" y="399237"/>
                </a:moveTo>
                <a:lnTo>
                  <a:pt x="6148626" y="399237"/>
                </a:lnTo>
                <a:lnTo>
                  <a:pt x="6148626" y="510062"/>
                </a:lnTo>
                <a:lnTo>
                  <a:pt x="6037802" y="510062"/>
                </a:lnTo>
                <a:close/>
                <a:moveTo>
                  <a:pt x="7088609" y="399237"/>
                </a:moveTo>
                <a:lnTo>
                  <a:pt x="7199434" y="399237"/>
                </a:lnTo>
                <a:lnTo>
                  <a:pt x="7199434" y="510061"/>
                </a:lnTo>
                <a:lnTo>
                  <a:pt x="7088609" y="510061"/>
                </a:lnTo>
                <a:close/>
                <a:moveTo>
                  <a:pt x="8139417" y="399237"/>
                </a:moveTo>
                <a:lnTo>
                  <a:pt x="8250242" y="399237"/>
                </a:lnTo>
                <a:lnTo>
                  <a:pt x="8250242" y="510061"/>
                </a:lnTo>
                <a:lnTo>
                  <a:pt x="8139417" y="510061"/>
                </a:lnTo>
                <a:close/>
                <a:moveTo>
                  <a:pt x="9190225" y="399236"/>
                </a:moveTo>
                <a:lnTo>
                  <a:pt x="9301050" y="399236"/>
                </a:lnTo>
                <a:lnTo>
                  <a:pt x="9301050" y="510061"/>
                </a:lnTo>
                <a:lnTo>
                  <a:pt x="9190225" y="510061"/>
                </a:lnTo>
                <a:close/>
                <a:moveTo>
                  <a:pt x="10241033" y="399236"/>
                </a:moveTo>
                <a:lnTo>
                  <a:pt x="10351858" y="399236"/>
                </a:lnTo>
                <a:lnTo>
                  <a:pt x="10351858" y="510061"/>
                </a:lnTo>
                <a:lnTo>
                  <a:pt x="10241033" y="510061"/>
                </a:lnTo>
                <a:close/>
                <a:moveTo>
                  <a:pt x="11291841" y="399236"/>
                </a:moveTo>
                <a:lnTo>
                  <a:pt x="11402666" y="399236"/>
                </a:lnTo>
                <a:lnTo>
                  <a:pt x="11402666" y="510061"/>
                </a:lnTo>
                <a:lnTo>
                  <a:pt x="11291841" y="510061"/>
                </a:lnTo>
                <a:close/>
                <a:moveTo>
                  <a:pt x="6138405" y="0"/>
                </a:moveTo>
                <a:lnTo>
                  <a:pt x="6190649" y="0"/>
                </a:lnTo>
                <a:lnTo>
                  <a:pt x="6589887" y="399237"/>
                </a:lnTo>
                <a:lnTo>
                  <a:pt x="6649449" y="399237"/>
                </a:lnTo>
                <a:lnTo>
                  <a:pt x="7048684" y="2"/>
                </a:lnTo>
                <a:lnTo>
                  <a:pt x="7100928" y="2"/>
                </a:lnTo>
                <a:lnTo>
                  <a:pt x="6674030" y="426899"/>
                </a:lnTo>
                <a:lnTo>
                  <a:pt x="6674030" y="483379"/>
                </a:lnTo>
                <a:lnTo>
                  <a:pt x="7145009" y="954361"/>
                </a:lnTo>
                <a:lnTo>
                  <a:pt x="7614013" y="485355"/>
                </a:lnTo>
                <a:lnTo>
                  <a:pt x="7614013" y="424926"/>
                </a:lnTo>
                <a:lnTo>
                  <a:pt x="7189086" y="0"/>
                </a:lnTo>
                <a:lnTo>
                  <a:pt x="7241329" y="0"/>
                </a:lnTo>
                <a:lnTo>
                  <a:pt x="7640566" y="399237"/>
                </a:lnTo>
                <a:lnTo>
                  <a:pt x="7700131" y="399237"/>
                </a:lnTo>
                <a:lnTo>
                  <a:pt x="8099367" y="1"/>
                </a:lnTo>
                <a:lnTo>
                  <a:pt x="8151611" y="1"/>
                </a:lnTo>
                <a:lnTo>
                  <a:pt x="7724838" y="426774"/>
                </a:lnTo>
                <a:lnTo>
                  <a:pt x="7724838" y="483508"/>
                </a:lnTo>
                <a:lnTo>
                  <a:pt x="8195689" y="954363"/>
                </a:lnTo>
                <a:lnTo>
                  <a:pt x="8664821" y="485229"/>
                </a:lnTo>
                <a:lnTo>
                  <a:pt x="8664821" y="425053"/>
                </a:lnTo>
                <a:lnTo>
                  <a:pt x="8239767" y="0"/>
                </a:lnTo>
                <a:lnTo>
                  <a:pt x="8292011" y="0"/>
                </a:lnTo>
                <a:lnTo>
                  <a:pt x="8691248" y="399236"/>
                </a:lnTo>
                <a:lnTo>
                  <a:pt x="8750812" y="399236"/>
                </a:lnTo>
                <a:lnTo>
                  <a:pt x="9150049" y="1"/>
                </a:lnTo>
                <a:lnTo>
                  <a:pt x="9202293" y="1"/>
                </a:lnTo>
                <a:lnTo>
                  <a:pt x="8775646" y="426647"/>
                </a:lnTo>
                <a:lnTo>
                  <a:pt x="8775646" y="483635"/>
                </a:lnTo>
                <a:lnTo>
                  <a:pt x="9246372" y="954363"/>
                </a:lnTo>
                <a:lnTo>
                  <a:pt x="9715629" y="485103"/>
                </a:lnTo>
                <a:lnTo>
                  <a:pt x="9715629" y="425175"/>
                </a:lnTo>
                <a:lnTo>
                  <a:pt x="9290453" y="0"/>
                </a:lnTo>
                <a:lnTo>
                  <a:pt x="9342696" y="0"/>
                </a:lnTo>
                <a:lnTo>
                  <a:pt x="9741934" y="399236"/>
                </a:lnTo>
                <a:lnTo>
                  <a:pt x="9801496" y="399236"/>
                </a:lnTo>
                <a:lnTo>
                  <a:pt x="10200732" y="1"/>
                </a:lnTo>
                <a:lnTo>
                  <a:pt x="10252974" y="1"/>
                </a:lnTo>
                <a:lnTo>
                  <a:pt x="9826454" y="426520"/>
                </a:lnTo>
                <a:lnTo>
                  <a:pt x="9826454" y="483756"/>
                </a:lnTo>
                <a:lnTo>
                  <a:pt x="10297055" y="954360"/>
                </a:lnTo>
                <a:lnTo>
                  <a:pt x="10766437" y="484975"/>
                </a:lnTo>
                <a:lnTo>
                  <a:pt x="10766437" y="425305"/>
                </a:lnTo>
                <a:lnTo>
                  <a:pt x="10341131" y="0"/>
                </a:lnTo>
                <a:lnTo>
                  <a:pt x="10393375" y="0"/>
                </a:lnTo>
                <a:lnTo>
                  <a:pt x="10792612" y="399236"/>
                </a:lnTo>
                <a:lnTo>
                  <a:pt x="10852176" y="399236"/>
                </a:lnTo>
                <a:lnTo>
                  <a:pt x="11251411" y="3"/>
                </a:lnTo>
                <a:lnTo>
                  <a:pt x="11303657" y="3"/>
                </a:lnTo>
                <a:lnTo>
                  <a:pt x="10877262" y="426397"/>
                </a:lnTo>
                <a:lnTo>
                  <a:pt x="10877262" y="483887"/>
                </a:lnTo>
                <a:lnTo>
                  <a:pt x="11347735" y="954362"/>
                </a:lnTo>
                <a:lnTo>
                  <a:pt x="11817249" y="484846"/>
                </a:lnTo>
                <a:lnTo>
                  <a:pt x="11817249" y="425436"/>
                </a:lnTo>
                <a:lnTo>
                  <a:pt x="11391812" y="0"/>
                </a:lnTo>
                <a:lnTo>
                  <a:pt x="11444056" y="0"/>
                </a:lnTo>
                <a:lnTo>
                  <a:pt x="11843293" y="399236"/>
                </a:lnTo>
                <a:lnTo>
                  <a:pt x="11902859" y="399236"/>
                </a:lnTo>
                <a:lnTo>
                  <a:pt x="12191973" y="110123"/>
                </a:lnTo>
                <a:lnTo>
                  <a:pt x="12191973" y="162366"/>
                </a:lnTo>
                <a:lnTo>
                  <a:pt x="11928074" y="426265"/>
                </a:lnTo>
                <a:lnTo>
                  <a:pt x="11928074" y="484017"/>
                </a:lnTo>
                <a:lnTo>
                  <a:pt x="12191974" y="747926"/>
                </a:lnTo>
                <a:lnTo>
                  <a:pt x="12191974" y="800166"/>
                </a:lnTo>
                <a:lnTo>
                  <a:pt x="11901874" y="510061"/>
                </a:lnTo>
                <a:lnTo>
                  <a:pt x="11844278" y="510061"/>
                </a:lnTo>
                <a:lnTo>
                  <a:pt x="11373857" y="980483"/>
                </a:lnTo>
                <a:lnTo>
                  <a:pt x="11840505" y="1447132"/>
                </a:lnTo>
                <a:lnTo>
                  <a:pt x="11905645" y="1447132"/>
                </a:lnTo>
                <a:lnTo>
                  <a:pt x="12191976" y="1160803"/>
                </a:lnTo>
                <a:lnTo>
                  <a:pt x="12191976" y="1213046"/>
                </a:lnTo>
                <a:lnTo>
                  <a:pt x="11928074" y="1476947"/>
                </a:lnTo>
                <a:lnTo>
                  <a:pt x="11928074" y="1534702"/>
                </a:lnTo>
                <a:lnTo>
                  <a:pt x="12191975" y="1798604"/>
                </a:lnTo>
                <a:lnTo>
                  <a:pt x="12191975" y="1850847"/>
                </a:lnTo>
                <a:lnTo>
                  <a:pt x="11899087" y="1557957"/>
                </a:lnTo>
                <a:lnTo>
                  <a:pt x="11847063" y="1557957"/>
                </a:lnTo>
                <a:lnTo>
                  <a:pt x="11373858" y="2031163"/>
                </a:lnTo>
                <a:lnTo>
                  <a:pt x="11842778" y="2500070"/>
                </a:lnTo>
                <a:lnTo>
                  <a:pt x="11903378" y="2500070"/>
                </a:lnTo>
                <a:lnTo>
                  <a:pt x="12191975" y="2211473"/>
                </a:lnTo>
                <a:lnTo>
                  <a:pt x="12191974" y="2263716"/>
                </a:lnTo>
                <a:lnTo>
                  <a:pt x="11928074" y="2527616"/>
                </a:lnTo>
                <a:lnTo>
                  <a:pt x="11928074" y="2585366"/>
                </a:lnTo>
                <a:lnTo>
                  <a:pt x="12191978" y="2849270"/>
                </a:lnTo>
                <a:lnTo>
                  <a:pt x="12191977" y="2901515"/>
                </a:lnTo>
                <a:lnTo>
                  <a:pt x="11901357" y="2610895"/>
                </a:lnTo>
                <a:lnTo>
                  <a:pt x="11844795" y="2610895"/>
                </a:lnTo>
                <a:lnTo>
                  <a:pt x="11373856" y="3081835"/>
                </a:lnTo>
                <a:lnTo>
                  <a:pt x="11843230" y="3551209"/>
                </a:lnTo>
                <a:lnTo>
                  <a:pt x="11902922" y="3551209"/>
                </a:lnTo>
                <a:lnTo>
                  <a:pt x="12191974" y="3262156"/>
                </a:lnTo>
                <a:lnTo>
                  <a:pt x="12191974" y="3314400"/>
                </a:lnTo>
                <a:lnTo>
                  <a:pt x="11928074" y="3578299"/>
                </a:lnTo>
                <a:lnTo>
                  <a:pt x="11928074" y="3636053"/>
                </a:lnTo>
                <a:lnTo>
                  <a:pt x="12191975" y="3899954"/>
                </a:lnTo>
                <a:lnTo>
                  <a:pt x="12191975" y="3952198"/>
                </a:lnTo>
                <a:lnTo>
                  <a:pt x="11901811" y="3662034"/>
                </a:lnTo>
                <a:lnTo>
                  <a:pt x="11844339" y="3662034"/>
                </a:lnTo>
                <a:lnTo>
                  <a:pt x="11373856" y="4132518"/>
                </a:lnTo>
                <a:lnTo>
                  <a:pt x="11813331" y="4571992"/>
                </a:lnTo>
                <a:lnTo>
                  <a:pt x="11761089" y="4571991"/>
                </a:lnTo>
                <a:lnTo>
                  <a:pt x="11347736" y="4158638"/>
                </a:lnTo>
                <a:lnTo>
                  <a:pt x="10934382" y="4571992"/>
                </a:lnTo>
                <a:lnTo>
                  <a:pt x="10882138" y="4571992"/>
                </a:lnTo>
                <a:lnTo>
                  <a:pt x="11321614" y="4132516"/>
                </a:lnTo>
                <a:lnTo>
                  <a:pt x="10851132" y="3662034"/>
                </a:lnTo>
                <a:lnTo>
                  <a:pt x="10793656" y="3662034"/>
                </a:lnTo>
                <a:lnTo>
                  <a:pt x="10323175" y="4132515"/>
                </a:lnTo>
                <a:lnTo>
                  <a:pt x="10762651" y="4571991"/>
                </a:lnTo>
                <a:lnTo>
                  <a:pt x="10710406" y="4571992"/>
                </a:lnTo>
                <a:lnTo>
                  <a:pt x="10297052" y="4158638"/>
                </a:lnTo>
                <a:lnTo>
                  <a:pt x="9883699" y="4571992"/>
                </a:lnTo>
                <a:lnTo>
                  <a:pt x="9831456" y="4571992"/>
                </a:lnTo>
                <a:lnTo>
                  <a:pt x="10270931" y="4132517"/>
                </a:lnTo>
                <a:lnTo>
                  <a:pt x="9800448" y="3662034"/>
                </a:lnTo>
                <a:lnTo>
                  <a:pt x="9742974" y="3662034"/>
                </a:lnTo>
                <a:lnTo>
                  <a:pt x="9272491" y="4132517"/>
                </a:lnTo>
                <a:lnTo>
                  <a:pt x="9711968" y="4571993"/>
                </a:lnTo>
                <a:lnTo>
                  <a:pt x="9659723" y="4571993"/>
                </a:lnTo>
                <a:lnTo>
                  <a:pt x="9246369" y="4158639"/>
                </a:lnTo>
                <a:lnTo>
                  <a:pt x="8833016" y="4571992"/>
                </a:lnTo>
                <a:lnTo>
                  <a:pt x="8780772" y="4571992"/>
                </a:lnTo>
                <a:lnTo>
                  <a:pt x="9220247" y="4132517"/>
                </a:lnTo>
                <a:lnTo>
                  <a:pt x="8749764" y="3662034"/>
                </a:lnTo>
                <a:lnTo>
                  <a:pt x="8692294" y="3662034"/>
                </a:lnTo>
                <a:lnTo>
                  <a:pt x="8221812" y="4132516"/>
                </a:lnTo>
                <a:lnTo>
                  <a:pt x="8661288" y="4571992"/>
                </a:lnTo>
                <a:lnTo>
                  <a:pt x="8609042" y="4571992"/>
                </a:lnTo>
                <a:lnTo>
                  <a:pt x="8195689" y="4158639"/>
                </a:lnTo>
                <a:lnTo>
                  <a:pt x="7782334" y="4571994"/>
                </a:lnTo>
                <a:lnTo>
                  <a:pt x="7730092" y="4571994"/>
                </a:lnTo>
                <a:lnTo>
                  <a:pt x="8169568" y="4132518"/>
                </a:lnTo>
                <a:lnTo>
                  <a:pt x="7699085" y="3662034"/>
                </a:lnTo>
                <a:lnTo>
                  <a:pt x="7641614" y="3662034"/>
                </a:lnTo>
                <a:lnTo>
                  <a:pt x="7171129" y="4132518"/>
                </a:lnTo>
                <a:lnTo>
                  <a:pt x="7610604" y="4571993"/>
                </a:lnTo>
                <a:lnTo>
                  <a:pt x="7558360" y="4571993"/>
                </a:lnTo>
                <a:lnTo>
                  <a:pt x="7145007" y="4158640"/>
                </a:lnTo>
                <a:lnTo>
                  <a:pt x="6731655" y="4571993"/>
                </a:lnTo>
                <a:lnTo>
                  <a:pt x="6679410" y="4571993"/>
                </a:lnTo>
                <a:lnTo>
                  <a:pt x="7118885" y="4132518"/>
                </a:lnTo>
                <a:lnTo>
                  <a:pt x="6648402" y="3662034"/>
                </a:lnTo>
                <a:lnTo>
                  <a:pt x="6590932" y="3662034"/>
                </a:lnTo>
                <a:lnTo>
                  <a:pt x="6120448" y="4132519"/>
                </a:lnTo>
                <a:lnTo>
                  <a:pt x="6559922" y="4571993"/>
                </a:lnTo>
                <a:lnTo>
                  <a:pt x="6507678" y="4571993"/>
                </a:lnTo>
                <a:lnTo>
                  <a:pt x="6094326" y="4158641"/>
                </a:lnTo>
                <a:lnTo>
                  <a:pt x="5680985" y="4571992"/>
                </a:lnTo>
                <a:lnTo>
                  <a:pt x="5628744" y="4571992"/>
                </a:lnTo>
                <a:lnTo>
                  <a:pt x="6068205" y="4132519"/>
                </a:lnTo>
                <a:lnTo>
                  <a:pt x="5597731" y="3662034"/>
                </a:lnTo>
                <a:lnTo>
                  <a:pt x="5540263" y="3662034"/>
                </a:lnTo>
                <a:lnTo>
                  <a:pt x="5069789" y="4132518"/>
                </a:lnTo>
                <a:lnTo>
                  <a:pt x="5509253" y="4571993"/>
                </a:lnTo>
                <a:lnTo>
                  <a:pt x="5457012" y="4571993"/>
                </a:lnTo>
                <a:lnTo>
                  <a:pt x="5043664" y="4158640"/>
                </a:lnTo>
                <a:lnTo>
                  <a:pt x="4630303" y="4571992"/>
                </a:lnTo>
                <a:lnTo>
                  <a:pt x="4578059" y="4571992"/>
                </a:lnTo>
                <a:lnTo>
                  <a:pt x="5017539" y="4132518"/>
                </a:lnTo>
                <a:lnTo>
                  <a:pt x="4547049" y="3662034"/>
                </a:lnTo>
                <a:lnTo>
                  <a:pt x="4489581" y="3662034"/>
                </a:lnTo>
                <a:lnTo>
                  <a:pt x="4019108" y="4132519"/>
                </a:lnTo>
                <a:lnTo>
                  <a:pt x="4458568" y="4571993"/>
                </a:lnTo>
                <a:lnTo>
                  <a:pt x="4406323" y="4571993"/>
                </a:lnTo>
                <a:lnTo>
                  <a:pt x="3992985" y="4158641"/>
                </a:lnTo>
                <a:lnTo>
                  <a:pt x="3579645" y="4571992"/>
                </a:lnTo>
                <a:lnTo>
                  <a:pt x="3527403" y="4571992"/>
                </a:lnTo>
                <a:lnTo>
                  <a:pt x="3966864" y="4132520"/>
                </a:lnTo>
                <a:lnTo>
                  <a:pt x="3496388" y="3662034"/>
                </a:lnTo>
                <a:lnTo>
                  <a:pt x="3438920" y="3662034"/>
                </a:lnTo>
                <a:lnTo>
                  <a:pt x="2968432" y="4132519"/>
                </a:lnTo>
                <a:lnTo>
                  <a:pt x="3407908" y="4571992"/>
                </a:lnTo>
                <a:lnTo>
                  <a:pt x="3355663" y="4571992"/>
                </a:lnTo>
                <a:lnTo>
                  <a:pt x="2942311" y="4158641"/>
                </a:lnTo>
                <a:lnTo>
                  <a:pt x="2528961" y="4571991"/>
                </a:lnTo>
                <a:lnTo>
                  <a:pt x="2476717" y="4571991"/>
                </a:lnTo>
                <a:lnTo>
                  <a:pt x="2916189" y="4132519"/>
                </a:lnTo>
                <a:lnTo>
                  <a:pt x="2445706" y="3662034"/>
                </a:lnTo>
                <a:lnTo>
                  <a:pt x="2388237" y="3662034"/>
                </a:lnTo>
                <a:lnTo>
                  <a:pt x="1917745" y="4132520"/>
                </a:lnTo>
                <a:lnTo>
                  <a:pt x="2357225" y="4571992"/>
                </a:lnTo>
                <a:lnTo>
                  <a:pt x="2304981" y="4571993"/>
                </a:lnTo>
                <a:lnTo>
                  <a:pt x="1891623" y="4158642"/>
                </a:lnTo>
                <a:lnTo>
                  <a:pt x="1478275" y="4571991"/>
                </a:lnTo>
                <a:lnTo>
                  <a:pt x="1426031" y="4571991"/>
                </a:lnTo>
                <a:lnTo>
                  <a:pt x="1865501" y="4132520"/>
                </a:lnTo>
                <a:lnTo>
                  <a:pt x="1395017" y="3662034"/>
                </a:lnTo>
                <a:lnTo>
                  <a:pt x="1337551" y="3662034"/>
                </a:lnTo>
                <a:lnTo>
                  <a:pt x="867066" y="4132521"/>
                </a:lnTo>
                <a:lnTo>
                  <a:pt x="1306536" y="4571992"/>
                </a:lnTo>
                <a:lnTo>
                  <a:pt x="1254292" y="4571992"/>
                </a:lnTo>
                <a:lnTo>
                  <a:pt x="840944" y="4158643"/>
                </a:lnTo>
                <a:lnTo>
                  <a:pt x="427595" y="4571993"/>
                </a:lnTo>
                <a:lnTo>
                  <a:pt x="375351" y="4571993"/>
                </a:lnTo>
                <a:lnTo>
                  <a:pt x="814822" y="4132521"/>
                </a:lnTo>
                <a:lnTo>
                  <a:pt x="344336" y="3662034"/>
                </a:lnTo>
                <a:lnTo>
                  <a:pt x="286870" y="3662034"/>
                </a:lnTo>
                <a:lnTo>
                  <a:pt x="5" y="3948900"/>
                </a:lnTo>
                <a:lnTo>
                  <a:pt x="5" y="3896656"/>
                </a:lnTo>
                <a:lnTo>
                  <a:pt x="258369" y="3638291"/>
                </a:lnTo>
                <a:lnTo>
                  <a:pt x="258369" y="3576066"/>
                </a:lnTo>
                <a:lnTo>
                  <a:pt x="1" y="3317698"/>
                </a:lnTo>
                <a:lnTo>
                  <a:pt x="1" y="3265454"/>
                </a:lnTo>
                <a:lnTo>
                  <a:pt x="285756" y="3551209"/>
                </a:lnTo>
                <a:lnTo>
                  <a:pt x="345451" y="3551209"/>
                </a:lnTo>
                <a:lnTo>
                  <a:pt x="814822" y="3081838"/>
                </a:lnTo>
                <a:lnTo>
                  <a:pt x="343880" y="2610895"/>
                </a:lnTo>
                <a:lnTo>
                  <a:pt x="287328" y="2610895"/>
                </a:lnTo>
                <a:lnTo>
                  <a:pt x="6" y="2898217"/>
                </a:lnTo>
                <a:lnTo>
                  <a:pt x="6" y="2845973"/>
                </a:lnTo>
                <a:lnTo>
                  <a:pt x="258373" y="2587605"/>
                </a:lnTo>
                <a:lnTo>
                  <a:pt x="258373" y="2525388"/>
                </a:lnTo>
                <a:lnTo>
                  <a:pt x="1" y="2267015"/>
                </a:lnTo>
                <a:lnTo>
                  <a:pt x="0" y="2214770"/>
                </a:lnTo>
                <a:lnTo>
                  <a:pt x="285299" y="2500070"/>
                </a:lnTo>
                <a:lnTo>
                  <a:pt x="345909" y="2500070"/>
                </a:lnTo>
                <a:lnTo>
                  <a:pt x="814822" y="2031167"/>
                </a:lnTo>
                <a:lnTo>
                  <a:pt x="341616" y="1557959"/>
                </a:lnTo>
                <a:lnTo>
                  <a:pt x="289593" y="1557959"/>
                </a:lnTo>
                <a:lnTo>
                  <a:pt x="4" y="1847551"/>
                </a:lnTo>
                <a:lnTo>
                  <a:pt x="4" y="1795307"/>
                </a:lnTo>
                <a:lnTo>
                  <a:pt x="258377" y="1536932"/>
                </a:lnTo>
                <a:lnTo>
                  <a:pt x="258377" y="1474721"/>
                </a:lnTo>
                <a:lnTo>
                  <a:pt x="2" y="1216345"/>
                </a:lnTo>
                <a:lnTo>
                  <a:pt x="2" y="1164102"/>
                </a:lnTo>
                <a:lnTo>
                  <a:pt x="283034" y="1447135"/>
                </a:lnTo>
                <a:lnTo>
                  <a:pt x="348175" y="1447135"/>
                </a:lnTo>
                <a:lnTo>
                  <a:pt x="814821" y="980486"/>
                </a:lnTo>
                <a:lnTo>
                  <a:pt x="344401" y="510062"/>
                </a:lnTo>
                <a:lnTo>
                  <a:pt x="286805" y="510062"/>
                </a:lnTo>
                <a:lnTo>
                  <a:pt x="5" y="796868"/>
                </a:lnTo>
                <a:lnTo>
                  <a:pt x="5" y="744628"/>
                </a:lnTo>
                <a:lnTo>
                  <a:pt x="258382" y="486242"/>
                </a:lnTo>
                <a:lnTo>
                  <a:pt x="258382" y="424043"/>
                </a:lnTo>
                <a:lnTo>
                  <a:pt x="3" y="165664"/>
                </a:lnTo>
                <a:lnTo>
                  <a:pt x="3" y="113420"/>
                </a:lnTo>
                <a:lnTo>
                  <a:pt x="285820" y="399237"/>
                </a:lnTo>
                <a:lnTo>
                  <a:pt x="345386" y="399237"/>
                </a:lnTo>
                <a:lnTo>
                  <a:pt x="744622" y="2"/>
                </a:lnTo>
                <a:lnTo>
                  <a:pt x="796865" y="2"/>
                </a:lnTo>
                <a:lnTo>
                  <a:pt x="369206" y="427661"/>
                </a:lnTo>
                <a:lnTo>
                  <a:pt x="369206" y="482624"/>
                </a:lnTo>
                <a:lnTo>
                  <a:pt x="840943" y="954364"/>
                </a:lnTo>
                <a:lnTo>
                  <a:pt x="1309187" y="486116"/>
                </a:lnTo>
                <a:lnTo>
                  <a:pt x="1309187" y="424169"/>
                </a:lnTo>
                <a:lnTo>
                  <a:pt x="885019" y="0"/>
                </a:lnTo>
                <a:lnTo>
                  <a:pt x="937262" y="0"/>
                </a:lnTo>
                <a:lnTo>
                  <a:pt x="1336499" y="399237"/>
                </a:lnTo>
                <a:lnTo>
                  <a:pt x="1396066" y="399237"/>
                </a:lnTo>
                <a:lnTo>
                  <a:pt x="1795300" y="3"/>
                </a:lnTo>
                <a:lnTo>
                  <a:pt x="1847544" y="3"/>
                </a:lnTo>
                <a:lnTo>
                  <a:pt x="1420012" y="427535"/>
                </a:lnTo>
                <a:lnTo>
                  <a:pt x="1420012" y="482750"/>
                </a:lnTo>
                <a:lnTo>
                  <a:pt x="1891623" y="954365"/>
                </a:lnTo>
                <a:lnTo>
                  <a:pt x="2360001" y="485992"/>
                </a:lnTo>
                <a:lnTo>
                  <a:pt x="2360001" y="424295"/>
                </a:lnTo>
                <a:lnTo>
                  <a:pt x="1935698" y="0"/>
                </a:lnTo>
                <a:lnTo>
                  <a:pt x="1987943" y="0"/>
                </a:lnTo>
                <a:lnTo>
                  <a:pt x="2387187" y="399237"/>
                </a:lnTo>
                <a:lnTo>
                  <a:pt x="2446755" y="399237"/>
                </a:lnTo>
                <a:lnTo>
                  <a:pt x="2845991" y="2"/>
                </a:lnTo>
                <a:lnTo>
                  <a:pt x="2898236" y="2"/>
                </a:lnTo>
                <a:lnTo>
                  <a:pt x="2470825" y="427411"/>
                </a:lnTo>
                <a:lnTo>
                  <a:pt x="2470825" y="482875"/>
                </a:lnTo>
                <a:lnTo>
                  <a:pt x="2942310" y="954365"/>
                </a:lnTo>
                <a:lnTo>
                  <a:pt x="3410809" y="485866"/>
                </a:lnTo>
                <a:lnTo>
                  <a:pt x="3410809" y="424419"/>
                </a:lnTo>
                <a:lnTo>
                  <a:pt x="2986386" y="0"/>
                </a:lnTo>
                <a:lnTo>
                  <a:pt x="3038626" y="0"/>
                </a:lnTo>
                <a:lnTo>
                  <a:pt x="3437870" y="399237"/>
                </a:lnTo>
                <a:lnTo>
                  <a:pt x="3497441" y="399237"/>
                </a:lnTo>
                <a:lnTo>
                  <a:pt x="3896667" y="2"/>
                </a:lnTo>
                <a:lnTo>
                  <a:pt x="3948913" y="2"/>
                </a:lnTo>
                <a:lnTo>
                  <a:pt x="3521637" y="427285"/>
                </a:lnTo>
                <a:lnTo>
                  <a:pt x="3521637" y="483001"/>
                </a:lnTo>
                <a:lnTo>
                  <a:pt x="3992987" y="954364"/>
                </a:lnTo>
                <a:lnTo>
                  <a:pt x="4461599" y="485738"/>
                </a:lnTo>
                <a:lnTo>
                  <a:pt x="4461599" y="424543"/>
                </a:lnTo>
                <a:lnTo>
                  <a:pt x="4037068" y="1"/>
                </a:lnTo>
                <a:lnTo>
                  <a:pt x="4089312" y="1"/>
                </a:lnTo>
                <a:lnTo>
                  <a:pt x="4488534" y="399237"/>
                </a:lnTo>
                <a:lnTo>
                  <a:pt x="4548100" y="399237"/>
                </a:lnTo>
                <a:lnTo>
                  <a:pt x="4947332" y="4"/>
                </a:lnTo>
                <a:lnTo>
                  <a:pt x="4999581" y="4"/>
                </a:lnTo>
                <a:lnTo>
                  <a:pt x="4572422" y="427156"/>
                </a:lnTo>
                <a:lnTo>
                  <a:pt x="4572422" y="483126"/>
                </a:lnTo>
                <a:lnTo>
                  <a:pt x="5043667" y="954362"/>
                </a:lnTo>
                <a:lnTo>
                  <a:pt x="5512409" y="485609"/>
                </a:lnTo>
                <a:lnTo>
                  <a:pt x="5512409" y="424674"/>
                </a:lnTo>
                <a:lnTo>
                  <a:pt x="5087742" y="1"/>
                </a:lnTo>
                <a:lnTo>
                  <a:pt x="5139977" y="1"/>
                </a:lnTo>
                <a:lnTo>
                  <a:pt x="5539215" y="399237"/>
                </a:lnTo>
                <a:lnTo>
                  <a:pt x="5598781" y="399237"/>
                </a:lnTo>
                <a:lnTo>
                  <a:pt x="5998007" y="2"/>
                </a:lnTo>
                <a:lnTo>
                  <a:pt x="6050249" y="2"/>
                </a:lnTo>
                <a:lnTo>
                  <a:pt x="5623232" y="427030"/>
                </a:lnTo>
                <a:lnTo>
                  <a:pt x="5623232" y="483255"/>
                </a:lnTo>
                <a:lnTo>
                  <a:pt x="6094326" y="954363"/>
                </a:lnTo>
                <a:lnTo>
                  <a:pt x="6563205" y="485481"/>
                </a:lnTo>
                <a:lnTo>
                  <a:pt x="6563205" y="42479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smtClean="0"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571660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8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smtClean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7979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89320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89320" y="2967788"/>
            <a:ext cx="4754880" cy="3341572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smtClean="0"/>
              <a:t>3/3/2017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4018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smtClean="0"/>
              <a:t>3/3/2017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04669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smtClean="0"/>
              <a:t>3/3/2017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6808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smtClean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2501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smtClean="0"/>
              <a:t>3/3/2017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061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1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8" y="6470704"/>
            <a:ext cx="2154142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smtClean="0"/>
              <a:pPr/>
              <a:t>3/3/2017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8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4" y="6470704"/>
            <a:ext cx="973666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74874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Procesní právo, </a:t>
            </a:r>
            <a:br>
              <a:rPr lang="cs-CZ" dirty="0"/>
            </a:br>
            <a:r>
              <a:rPr lang="cs-CZ" dirty="0"/>
              <a:t>soudní systém </a:t>
            </a:r>
            <a:r>
              <a:rPr lang="cs-CZ" dirty="0" err="1"/>
              <a:t>čr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Barbora Jechová</a:t>
            </a:r>
          </a:p>
        </p:txBody>
      </p:sp>
    </p:spTree>
    <p:extLst>
      <p:ext uri="{BB962C8B-B14F-4D97-AF65-F5344CB8AC3E}">
        <p14:creationId xmlns:p14="http://schemas.microsoft.com/office/powerpoint/2010/main" val="2294680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952" y="507890"/>
            <a:ext cx="12044696" cy="1499616"/>
          </a:xfrm>
        </p:spPr>
        <p:txBody>
          <a:bodyPr>
            <a:normAutofit/>
          </a:bodyPr>
          <a:lstStyle/>
          <a:p>
            <a:r>
              <a:rPr lang="cs-CZ" sz="4500" dirty="0"/>
              <a:t>Občanskoprávní a trestní soudnictví I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2113321"/>
              </p:ext>
            </p:extLst>
          </p:nvPr>
        </p:nvGraphicFramePr>
        <p:xfrm>
          <a:off x="-924448" y="2813539"/>
          <a:ext cx="13342762" cy="39587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2545461" y="2925989"/>
            <a:ext cx="39315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dirty="0"/>
              <a:t>odvolání </a:t>
            </a:r>
          </a:p>
          <a:p>
            <a:pPr algn="ctr"/>
            <a:r>
              <a:rPr lang="cs-CZ" sz="2500" b="1" dirty="0"/>
              <a:t>(ŘOP, T8/C15 dní)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762748" y="2925989"/>
            <a:ext cx="3886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dirty="0"/>
              <a:t>dovolání </a:t>
            </a:r>
          </a:p>
          <a:p>
            <a:pPr algn="ctr"/>
            <a:r>
              <a:rPr lang="cs-CZ" sz="2500" b="1" dirty="0"/>
              <a:t>(MOP, 2 měsíce)</a:t>
            </a:r>
          </a:p>
        </p:txBody>
      </p:sp>
      <p:sp>
        <p:nvSpPr>
          <p:cNvPr id="12" name="TextovéPole 11"/>
          <p:cNvSpPr txBox="1"/>
          <p:nvPr/>
        </p:nvSpPr>
        <p:spPr>
          <a:xfrm>
            <a:off x="766952" y="1798472"/>
            <a:ext cx="437780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solidFill>
                  <a:srgbClr val="C00000"/>
                </a:solidFill>
              </a:rPr>
              <a:t>VĚTŠINA</a:t>
            </a:r>
            <a:r>
              <a:rPr lang="cs-CZ" sz="3000" b="1" dirty="0"/>
              <a:t> </a:t>
            </a:r>
            <a:r>
              <a:rPr lang="cs-CZ" sz="3000" b="1" dirty="0">
                <a:solidFill>
                  <a:srgbClr val="C00000"/>
                </a:solidFill>
              </a:rPr>
              <a:t>ŘÍZENÍ:</a:t>
            </a:r>
          </a:p>
        </p:txBody>
      </p:sp>
    </p:spTree>
    <p:extLst>
      <p:ext uri="{BB962C8B-B14F-4D97-AF65-F5344CB8AC3E}">
        <p14:creationId xmlns:p14="http://schemas.microsoft.com/office/powerpoint/2010/main" val="22478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952" y="532040"/>
            <a:ext cx="11752545" cy="1499616"/>
          </a:xfrm>
        </p:spPr>
        <p:txBody>
          <a:bodyPr>
            <a:normAutofit/>
          </a:bodyPr>
          <a:lstStyle/>
          <a:p>
            <a:r>
              <a:rPr lang="cs-CZ" sz="4500" dirty="0"/>
              <a:t>Občanskoprávní a trestní soudnictví II</a:t>
            </a:r>
          </a:p>
        </p:txBody>
      </p:sp>
      <p:graphicFrame>
        <p:nvGraphicFramePr>
          <p:cNvPr id="4" name="Zástupný symbol pro obsah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5148624"/>
              </p:ext>
            </p:extLst>
          </p:nvPr>
        </p:nvGraphicFramePr>
        <p:xfrm>
          <a:off x="-409576" y="3558564"/>
          <a:ext cx="12525375" cy="32994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ovéPole 5"/>
          <p:cNvSpPr txBox="1"/>
          <p:nvPr/>
        </p:nvSpPr>
        <p:spPr>
          <a:xfrm>
            <a:off x="766953" y="1966163"/>
            <a:ext cx="1073924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b="1" dirty="0">
                <a:solidFill>
                  <a:srgbClr val="C00000"/>
                </a:solidFill>
              </a:rPr>
              <a:t>MENŠINA ŘÍZENÍ: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C: obchodní korporace, duševní vlastnictví, nekalá soutěž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T: nejzávažnější trestní činy – dolní hranice min. 5 let či výjimečný trest</a:t>
            </a:r>
            <a:r>
              <a:rPr lang="cs-CZ" sz="2000" b="1" dirty="0"/>
              <a:t>)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2307334" y="3558564"/>
            <a:ext cx="393153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dirty="0"/>
              <a:t>odvolání</a:t>
            </a:r>
          </a:p>
          <a:p>
            <a:pPr algn="ctr"/>
            <a:r>
              <a:rPr lang="cs-CZ" sz="2500" b="1" dirty="0"/>
              <a:t>(ŘOP, T8/C15 dní)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6410323" y="3558564"/>
            <a:ext cx="3886202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500" b="1" dirty="0"/>
              <a:t>dovolání </a:t>
            </a:r>
          </a:p>
          <a:p>
            <a:pPr algn="ctr"/>
            <a:r>
              <a:rPr lang="cs-CZ" sz="2500" b="1" dirty="0"/>
              <a:t>(MOP, 2 měsíce)</a:t>
            </a:r>
          </a:p>
        </p:txBody>
      </p:sp>
    </p:spTree>
    <p:extLst>
      <p:ext uri="{BB962C8B-B14F-4D97-AF65-F5344CB8AC3E}">
        <p14:creationId xmlns:p14="http://schemas.microsoft.com/office/powerpoint/2010/main" val="4187227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952" y="604266"/>
            <a:ext cx="11425047" cy="1499616"/>
          </a:xfrm>
        </p:spPr>
        <p:txBody>
          <a:bodyPr>
            <a:normAutofit/>
          </a:bodyPr>
          <a:lstStyle/>
          <a:p>
            <a:r>
              <a:rPr lang="cs-CZ" sz="4000" dirty="0"/>
              <a:t>Soudní řízení Správní (správní soudnictví)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0228" y="1945036"/>
            <a:ext cx="11891772" cy="4912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zejm. soudní řád správní</a:t>
            </a:r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soudní obrana:</a:t>
            </a:r>
          </a:p>
          <a:p>
            <a:pPr marL="440436" lvl="1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proti správnímu rozhodnutí, nečinnosti správního orgánu, zákonnému zásahu správního orgánu,</a:t>
            </a:r>
          </a:p>
          <a:p>
            <a:pPr marL="440436" lvl="1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ve věcech volebních, místního a krajského referenda, politických stran a hnutí, opatření obecné povahy pro rozpor se zákonem, kompetenčních sporů</a:t>
            </a:r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žaloba (žalobce x žalovaný=orgán veřejné moci; navrhovatel x odpůrce/ti, o nichž to stanoví zákon)</a:t>
            </a:r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cs-CZ" dirty="0"/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6600"/>
                </a:solidFill>
              </a:rPr>
              <a:t>Zásada subsidiarity soudní ochrany </a:t>
            </a:r>
            <a:r>
              <a:rPr lang="cs-CZ" dirty="0"/>
              <a:t>– nejprve musí být vyčerpány prostředky ochrany či nápravy uvnitř veřejné správy (př.: odvolání, rozklad, námitky, stížnost, žádost o opatření proti nečinnosti,…)</a:t>
            </a:r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6600"/>
                </a:solidFill>
              </a:rPr>
              <a:t>Zásada dispoziční </a:t>
            </a:r>
            <a:r>
              <a:rPr lang="cs-CZ" dirty="0"/>
              <a:t>– zahájení jen na návrh (žaloba); rozsah vymezený návrhem</a:t>
            </a:r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b="1" dirty="0">
                <a:solidFill>
                  <a:srgbClr val="006600"/>
                </a:solidFill>
              </a:rPr>
              <a:t>Princip rovnosti zbraní </a:t>
            </a:r>
            <a:r>
              <a:rPr lang="cs-CZ" dirty="0"/>
              <a:t>– správní orgán ztrácí mocenské postavení a může využít opravných prostředků</a:t>
            </a:r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415922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5009" y="518540"/>
            <a:ext cx="11366991" cy="1499616"/>
          </a:xfrm>
        </p:spPr>
        <p:txBody>
          <a:bodyPr>
            <a:normAutofit/>
          </a:bodyPr>
          <a:lstStyle/>
          <a:p>
            <a:r>
              <a:rPr lang="cs-CZ" sz="4000" dirty="0"/>
              <a:t>Soudní řízení Správní (správní soudnictví) II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10908986"/>
              </p:ext>
            </p:extLst>
          </p:nvPr>
        </p:nvGraphicFramePr>
        <p:xfrm>
          <a:off x="266700" y="2018156"/>
          <a:ext cx="11925300" cy="362790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5000624" y="2298120"/>
            <a:ext cx="37211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000" dirty="0"/>
              <a:t>kasační stížnost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6657975" y="5436542"/>
            <a:ext cx="50101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Pouze NSS: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kompetenční žaloby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volební věci (do PČR nebo EP)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rozpuštění politických stran a hnutí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266699" y="5528874"/>
            <a:ext cx="473392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/>
              <a:t>Místní příslušnost nejčastěji: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KS v jehož obvodu je sídlo správního orgánu rozhodujícího v prvním stupni</a:t>
            </a:r>
          </a:p>
        </p:txBody>
      </p:sp>
    </p:spTree>
    <p:extLst>
      <p:ext uri="{BB962C8B-B14F-4D97-AF65-F5344CB8AC3E}">
        <p14:creationId xmlns:p14="http://schemas.microsoft.com/office/powerpoint/2010/main" val="2243673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6953" y="556641"/>
            <a:ext cx="4233672" cy="1499616"/>
          </a:xfrm>
        </p:spPr>
        <p:txBody>
          <a:bodyPr>
            <a:normAutofit fontScale="90000"/>
          </a:bodyPr>
          <a:lstStyle/>
          <a:p>
            <a:r>
              <a:rPr lang="cs-CZ" dirty="0"/>
              <a:t>Řízení před ústavním soudem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6953" y="2180082"/>
            <a:ext cx="11425047" cy="4677918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cs-CZ" b="1" dirty="0">
                <a:solidFill>
                  <a:srgbClr val="C00000"/>
                </a:solidFill>
              </a:rPr>
              <a:t>zákon o Ústavním soudu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ústavní stížnost</a:t>
            </a:r>
          </a:p>
          <a:p>
            <a:pPr marL="535686" lvl="1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proti pravomocnému rozhodnutí a jinému zásahu orgánu veřejné moci do ústavně zaručených základních práv a svobod</a:t>
            </a:r>
          </a:p>
          <a:p>
            <a:pPr marL="535686" lvl="1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zrušení ustanovení právního předpisu pokud jeho uplatněním nastala skutečnost, která je předmětem ústavní stížnosti a stěžovatel tvrdí, že právní předpis nebo jeho ustanovení je v rozporu s ústavním zákonem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obligatorní zastoupení advokátem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lhůta: 2 měsíce od doručení rozhodnutí o posledním procesním prostředku, který zákon stěžovateli k ochraně jeho práva poskytuje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důvodná x nedůvodná x pro nepříslušnost odmítne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nemůže změnit napadené rozhodnutí a nemůže ani rozhodnout namísto příslušného státního orgánu nebo soudu; zruší-li napadené rozhodnutí, věc se vrací zpět k novému rozhodnutí orgánu veřejné moci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cs-CZ" dirty="0"/>
          </a:p>
          <a:p>
            <a:pPr marL="535686" lvl="1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cs-CZ" dirty="0"/>
          </a:p>
          <a:p>
            <a:pPr marL="535686" lvl="1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4" name="Picture 4" descr="http://www.usoud.cz/fileadmin/user_upload/ustavni_soud_www/Galerie/06_Ustavni_soud_-_panoramaticka_fotografie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96447" y="0"/>
            <a:ext cx="7495553" cy="2762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9710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6952" y="1814164"/>
            <a:ext cx="11425048" cy="1552575"/>
          </a:xfrm>
        </p:spPr>
        <p:txBody>
          <a:bodyPr numCol="2">
            <a:normAutofit fontScale="70000" lnSpcReduction="20000"/>
          </a:bodyPr>
          <a:lstStyle/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600" dirty="0"/>
              <a:t>15 soudců (4 tříčlenné senáty/ plénum) 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600" dirty="0"/>
              <a:t>jmenuje prezident se souhlasem Senátu na 10 let (opakování nevyloučeno)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600" dirty="0"/>
              <a:t>bezúhonnost a min. 40 let, vysokoškolské právnické vzdělání, min. 10 let právnické praxe</a:t>
            </a:r>
          </a:p>
          <a:p>
            <a:pPr marL="714375" indent="-352425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600" dirty="0"/>
              <a:t>neslučitelnost s dalšími veřejnými funkcemi</a:t>
            </a:r>
          </a:p>
          <a:p>
            <a:pPr marL="714375" indent="-352425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600" dirty="0"/>
              <a:t>složení slibu</a:t>
            </a:r>
          </a:p>
          <a:p>
            <a:pPr marL="714375" indent="-352425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2600" dirty="0"/>
              <a:t>Brno</a:t>
            </a:r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66953" y="613981"/>
            <a:ext cx="9720072" cy="1499616"/>
          </a:xfrm>
        </p:spPr>
        <p:txBody>
          <a:bodyPr/>
          <a:lstStyle/>
          <a:p>
            <a:r>
              <a:rPr lang="cs-CZ" dirty="0"/>
              <a:t>Ústavní soud a jeho soudci</a:t>
            </a:r>
          </a:p>
        </p:txBody>
      </p:sp>
      <p:pic>
        <p:nvPicPr>
          <p:cNvPr id="7" name="Picture 2" descr="http://www.usoud.cz/fileadmin/_processed_/csm_plenum_vestoje_b09c956b0d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586" b="25527"/>
          <a:stretch/>
        </p:blipFill>
        <p:spPr bwMode="auto">
          <a:xfrm>
            <a:off x="1" y="3366739"/>
            <a:ext cx="12192000" cy="3491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608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formy soudních rozhodnutí</a:t>
            </a:r>
            <a:endParaRPr lang="cs-CZ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31864398"/>
              </p:ext>
            </p:extLst>
          </p:nvPr>
        </p:nvGraphicFramePr>
        <p:xfrm>
          <a:off x="1" y="1973943"/>
          <a:ext cx="11988800" cy="4441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95370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25464" y="585216"/>
            <a:ext cx="9720072" cy="1499616"/>
          </a:xfrm>
        </p:spPr>
        <p:txBody>
          <a:bodyPr/>
          <a:lstStyle/>
          <a:p>
            <a:r>
              <a:rPr lang="cs-CZ" dirty="0"/>
              <a:t>Použité zkratky zákonů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90286" y="2084832"/>
            <a:ext cx="11727543" cy="4773168"/>
          </a:xfrm>
        </p:spPr>
        <p:txBody>
          <a:bodyPr>
            <a:noAutofit/>
          </a:bodyPr>
          <a:lstStyle/>
          <a:p>
            <a:pPr algn="just"/>
            <a:r>
              <a:rPr lang="cs-CZ" sz="1800" b="1" dirty="0">
                <a:solidFill>
                  <a:srgbClr val="C00000"/>
                </a:solidFill>
              </a:rPr>
              <a:t>Trestní řád </a:t>
            </a:r>
            <a:r>
              <a:rPr lang="cs-CZ" sz="1800" dirty="0"/>
              <a:t>–</a:t>
            </a:r>
            <a:r>
              <a:rPr lang="cs-CZ" sz="1800" b="1" dirty="0">
                <a:solidFill>
                  <a:srgbClr val="C00000"/>
                </a:solidFill>
              </a:rPr>
              <a:t> </a:t>
            </a:r>
            <a:r>
              <a:rPr lang="cs-CZ" sz="1800" dirty="0"/>
              <a:t>zákon č. 141/1961 Sb., o trestním řízení soudním (trestní řád), ve znění pozdějších předpisů.</a:t>
            </a:r>
          </a:p>
          <a:p>
            <a:pPr algn="just"/>
            <a:r>
              <a:rPr lang="cs-CZ" sz="1800" b="1" dirty="0">
                <a:solidFill>
                  <a:srgbClr val="C00000"/>
                </a:solidFill>
              </a:rPr>
              <a:t>Občanský soudní řád </a:t>
            </a:r>
            <a:r>
              <a:rPr lang="cs-CZ" sz="1800" dirty="0"/>
              <a:t>– zákon č. 99/1963 Sb., občanský soudní řád, ve znění pozdějších předpisů.</a:t>
            </a:r>
          </a:p>
          <a:p>
            <a:pPr algn="just"/>
            <a:r>
              <a:rPr lang="cs-CZ" sz="1800" b="1" dirty="0">
                <a:solidFill>
                  <a:srgbClr val="C00000"/>
                </a:solidFill>
              </a:rPr>
              <a:t>Zákon o Ústavním soudu </a:t>
            </a:r>
            <a:r>
              <a:rPr lang="cs-CZ" sz="1800" dirty="0"/>
              <a:t>– zákon č. 182/1993 Sb., o Ústavním soudu, ve znění pozdějších předpisů.</a:t>
            </a:r>
          </a:p>
          <a:p>
            <a:pPr algn="just"/>
            <a:r>
              <a:rPr lang="cs-CZ" sz="1800" b="1" dirty="0">
                <a:solidFill>
                  <a:srgbClr val="C00000"/>
                </a:solidFill>
              </a:rPr>
              <a:t>Soudní řád správní </a:t>
            </a:r>
            <a:r>
              <a:rPr lang="cs-CZ" sz="1800" dirty="0"/>
              <a:t>– zákon č. 150/2002 Sb., soudní řád správní, ve znění pozdějších předpisů.</a:t>
            </a:r>
          </a:p>
          <a:p>
            <a:pPr algn="just"/>
            <a:r>
              <a:rPr lang="cs-CZ" sz="1800" b="1" dirty="0">
                <a:solidFill>
                  <a:srgbClr val="C00000"/>
                </a:solidFill>
              </a:rPr>
              <a:t>Školský zákon </a:t>
            </a:r>
            <a:r>
              <a:rPr lang="cs-CZ" sz="1800" dirty="0"/>
              <a:t>– zákon č. 561/2004 Sb., o předškolním, základním, středním, vyšším odborném a jiném vzdělávání (školský zákon), ve znění pozdějších předpisů.</a:t>
            </a:r>
          </a:p>
          <a:p>
            <a:pPr algn="just"/>
            <a:r>
              <a:rPr lang="cs-CZ" sz="1800" b="1" dirty="0">
                <a:solidFill>
                  <a:srgbClr val="C00000"/>
                </a:solidFill>
              </a:rPr>
              <a:t>Zákon o sociálně-právní ochraně dětí </a:t>
            </a:r>
            <a:r>
              <a:rPr lang="cs-CZ" sz="1800" dirty="0"/>
              <a:t>– zákon č. 359/1999 Sb., o sociálně-právní ochraně dětí, ve znění pozdějších předpisů.</a:t>
            </a:r>
          </a:p>
          <a:p>
            <a:pPr algn="just"/>
            <a:r>
              <a:rPr lang="cs-CZ" sz="1800" b="1" dirty="0">
                <a:solidFill>
                  <a:srgbClr val="C00000"/>
                </a:solidFill>
              </a:rPr>
              <a:t>Zákon o vysokých školách </a:t>
            </a:r>
            <a:r>
              <a:rPr lang="cs-CZ" sz="1800" dirty="0"/>
              <a:t>– zákon č. 111/1998 Sb., o vysokých školách a o změně a doplnění dalších zákonů (zákon o vysokých školách), ve znění pozdějších předpisů.</a:t>
            </a:r>
          </a:p>
          <a:p>
            <a:pPr algn="just"/>
            <a:r>
              <a:rPr lang="cs-CZ" sz="1800" b="1" dirty="0">
                <a:solidFill>
                  <a:srgbClr val="C00000"/>
                </a:solidFill>
              </a:rPr>
              <a:t>Zákon o přestupcích </a:t>
            </a:r>
            <a:r>
              <a:rPr lang="cs-CZ" sz="1800" dirty="0"/>
              <a:t>– zákon č. 200/1990 Sb., o přestupcích, ve znění pozdějších předpisů.</a:t>
            </a:r>
            <a:endParaRPr lang="cs-CZ" sz="1800" b="1" dirty="0"/>
          </a:p>
          <a:p>
            <a:pPr algn="just"/>
            <a:endParaRPr lang="cs-CZ" sz="1800" dirty="0"/>
          </a:p>
          <a:p>
            <a:pPr algn="just"/>
            <a:endParaRPr lang="cs-CZ" sz="1800" dirty="0"/>
          </a:p>
          <a:p>
            <a:pPr algn="just"/>
            <a:endParaRPr lang="cs-CZ" sz="18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380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8048" y="575521"/>
            <a:ext cx="10533134" cy="1499616"/>
          </a:xfrm>
        </p:spPr>
        <p:txBody>
          <a:bodyPr>
            <a:normAutofit/>
          </a:bodyPr>
          <a:lstStyle/>
          <a:p>
            <a:r>
              <a:rPr lang="cs-CZ" dirty="0"/>
              <a:t>Opáčko – kde hledat a mít jistotu?</a:t>
            </a:r>
          </a:p>
        </p:txBody>
      </p:sp>
      <p:pic>
        <p:nvPicPr>
          <p:cNvPr id="8" name="Picture 12" descr="Výsledek obrázku pro codexi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380" y="4873919"/>
            <a:ext cx="4001051" cy="8885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4" descr="Výsledek obrázku pro beck onlin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708" y="4526045"/>
            <a:ext cx="4127143" cy="15842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6" descr="Výsledek obrázku pro gov.porta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757" y="2540421"/>
            <a:ext cx="5904188" cy="1175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Výsledek obrázku pro aspi wolters kluwer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7" t="18741" r="42531" b="20981"/>
          <a:stretch/>
        </p:blipFill>
        <p:spPr bwMode="auto">
          <a:xfrm>
            <a:off x="4303913" y="4608641"/>
            <a:ext cx="3461405" cy="14190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6" name="Picture 22" descr="Výsledek obrázku pro úz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531" r="-558" b="74764"/>
          <a:stretch/>
        </p:blipFill>
        <p:spPr bwMode="auto">
          <a:xfrm>
            <a:off x="8591549" y="2364936"/>
            <a:ext cx="2250987" cy="15784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15275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/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546854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4" name="Picture 6" descr="Výsledek obrázku pro opakování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1" b="9521"/>
          <a:stretch/>
        </p:blipFill>
        <p:spPr bwMode="auto">
          <a:xfrm>
            <a:off x="6096000" y="640080"/>
            <a:ext cx="5455921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6" name="Straight Connector 75"/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62000" y="513746"/>
            <a:ext cx="3779085" cy="1499616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rgbClr val="FFFFFF"/>
                </a:solidFill>
              </a:rPr>
              <a:t>Opáčko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62000" y="2286000"/>
            <a:ext cx="4053840" cy="3931920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Clr>
                <a:srgbClr val="C00000"/>
              </a:buClr>
              <a:buNone/>
            </a:pPr>
            <a:r>
              <a:rPr lang="cs-CZ" dirty="0">
                <a:solidFill>
                  <a:srgbClr val="FFFFFF"/>
                </a:solidFill>
              </a:rPr>
              <a:t>Co je procesní právo?</a:t>
            </a:r>
          </a:p>
          <a:p>
            <a:pPr marL="0" indent="0">
              <a:lnSpc>
                <a:spcPct val="150000"/>
              </a:lnSpc>
              <a:buClr>
                <a:srgbClr val="C00000"/>
              </a:buClr>
              <a:buNone/>
            </a:pPr>
            <a:r>
              <a:rPr lang="cs-CZ" dirty="0">
                <a:solidFill>
                  <a:srgbClr val="FFFFFF"/>
                </a:solidFill>
              </a:rPr>
              <a:t>Co zakotvují procesní normy?</a:t>
            </a:r>
          </a:p>
          <a:p>
            <a:pPr marL="0" indent="0">
              <a:lnSpc>
                <a:spcPct val="150000"/>
              </a:lnSpc>
              <a:buClr>
                <a:srgbClr val="C00000"/>
              </a:buClr>
              <a:buNone/>
            </a:pPr>
            <a:r>
              <a:rPr lang="cs-CZ" dirty="0">
                <a:solidFill>
                  <a:srgbClr val="FFFFFF"/>
                </a:solidFill>
              </a:rPr>
              <a:t>Jaké označení často nese procesní předpis – zákoník x řád?</a:t>
            </a:r>
          </a:p>
        </p:txBody>
      </p:sp>
    </p:spTree>
    <p:extLst>
      <p:ext uri="{BB962C8B-B14F-4D97-AF65-F5344CB8AC3E}">
        <p14:creationId xmlns:p14="http://schemas.microsoft.com/office/powerpoint/2010/main" val="2120441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ýsledek obrázku pro procesní práv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45" r="9411" b="7505"/>
          <a:stretch/>
        </p:blipFill>
        <p:spPr bwMode="auto">
          <a:xfrm>
            <a:off x="8016814" y="0"/>
            <a:ext cx="4022785" cy="2977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6478" y="566166"/>
            <a:ext cx="9720072" cy="1499616"/>
          </a:xfrm>
        </p:spPr>
        <p:txBody>
          <a:bodyPr/>
          <a:lstStyle/>
          <a:p>
            <a:r>
              <a:rPr lang="cs-CZ" dirty="0"/>
              <a:t>Procesní právo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77710" y="2907103"/>
            <a:ext cx="11223225" cy="367485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000" b="1" dirty="0">
                <a:solidFill>
                  <a:srgbClr val="C00000"/>
                </a:solidFill>
              </a:rPr>
              <a:t>Souhrn právních norem regulujících postup, jak se domoci svých práv či realizovat své povinnosti.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cs-CZ" sz="3000" dirty="0"/>
              <a:t>na koho se obrátit,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cs-CZ" sz="3000" dirty="0"/>
              <a:t>v jaké lhůtě, jakým způsobem, 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cs-CZ" sz="3000" dirty="0"/>
              <a:t>kdo je oprávněn rozhodovat, kdo je oprávněn se bránit,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  <a:tabLst>
                <a:tab pos="361950" algn="l"/>
              </a:tabLst>
            </a:pPr>
            <a:r>
              <a:rPr lang="cs-CZ" sz="3000" dirty="0"/>
              <a:t>úprava průběhu řízení (kdy, kdo, co, jak),…  </a:t>
            </a:r>
          </a:p>
        </p:txBody>
      </p:sp>
    </p:spTree>
    <p:extLst>
      <p:ext uri="{BB962C8B-B14F-4D97-AF65-F5344CB8AC3E}">
        <p14:creationId xmlns:p14="http://schemas.microsoft.com/office/powerpoint/2010/main" val="3567428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2773" y="577883"/>
            <a:ext cx="9720072" cy="1499616"/>
          </a:xfrm>
        </p:spPr>
        <p:txBody>
          <a:bodyPr/>
          <a:lstStyle/>
          <a:p>
            <a:r>
              <a:rPr lang="cs-CZ" dirty="0"/>
              <a:t>PROCESNÍ NORMY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2015821"/>
            <a:ext cx="12497342" cy="4710023"/>
          </a:xfrm>
        </p:spPr>
        <p:txBody>
          <a:bodyPr>
            <a:normAutofit/>
          </a:bodyPr>
          <a:lstStyle/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3000" b="1" dirty="0">
                <a:solidFill>
                  <a:srgbClr val="C00000"/>
                </a:solidFill>
              </a:rPr>
              <a:t>v ucelených procesněprávních předpisech, př.:</a:t>
            </a: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cs-CZ" sz="2500" b="1" dirty="0">
              <a:solidFill>
                <a:srgbClr val="C00000"/>
              </a:solidFill>
            </a:endParaRP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cs-CZ" sz="3000" b="1" dirty="0">
              <a:solidFill>
                <a:srgbClr val="C00000"/>
              </a:solidFill>
            </a:endParaRP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endParaRPr lang="cs-CZ" sz="3000" b="1" dirty="0">
              <a:solidFill>
                <a:srgbClr val="C00000"/>
              </a:solidFill>
            </a:endParaRPr>
          </a:p>
          <a:p>
            <a:pPr marL="361950" indent="-36195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sz="3000" b="1" dirty="0">
                <a:solidFill>
                  <a:srgbClr val="C00000"/>
                </a:solidFill>
              </a:rPr>
              <a:t>v odvětvových předpisech spolu s hmotněprávními normami, př.:</a:t>
            </a:r>
          </a:p>
          <a:p>
            <a:endParaRPr lang="cs-CZ" sz="3000" dirty="0"/>
          </a:p>
          <a:p>
            <a:endParaRPr lang="cs-CZ" sz="3000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14504368"/>
              </p:ext>
            </p:extLst>
          </p:nvPr>
        </p:nvGraphicFramePr>
        <p:xfrm>
          <a:off x="1024128" y="2424022"/>
          <a:ext cx="9441132" cy="18818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027942184"/>
              </p:ext>
            </p:extLst>
          </p:nvPr>
        </p:nvGraphicFramePr>
        <p:xfrm>
          <a:off x="1021713" y="5250727"/>
          <a:ext cx="9441132" cy="147511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416932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0498" y="585216"/>
            <a:ext cx="9720072" cy="1499616"/>
          </a:xfrm>
        </p:spPr>
        <p:txBody>
          <a:bodyPr/>
          <a:lstStyle/>
          <a:p>
            <a:r>
              <a:rPr lang="cs-CZ" dirty="0"/>
              <a:t>typy soudních řízení</a:t>
            </a:r>
          </a:p>
        </p:txBody>
      </p:sp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val="516128372"/>
              </p:ext>
            </p:extLst>
          </p:nvPr>
        </p:nvGraphicFramePr>
        <p:xfrm>
          <a:off x="750498" y="1837427"/>
          <a:ext cx="10394830" cy="46345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6998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0499" y="585216"/>
            <a:ext cx="9720072" cy="1499616"/>
          </a:xfrm>
        </p:spPr>
        <p:txBody>
          <a:bodyPr/>
          <a:lstStyle/>
          <a:p>
            <a:r>
              <a:rPr lang="cs-CZ" dirty="0"/>
              <a:t>OBČANSKÉ SOUDNÍ ŘÍZENÍ 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0498" y="2001328"/>
            <a:ext cx="11441501" cy="473590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rgbClr val="C00000"/>
                </a:solidFill>
              </a:rPr>
              <a:t>SPORNÉ (zejm. občanský soudní řád)</a:t>
            </a:r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ochrana před porušováním a ohrožováním práv </a:t>
            </a:r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převážně deklaratorní rozhodnutí (vyhoví, nebo zamítne žalobní petit)</a:t>
            </a:r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žaloba (žalobce x žalovaný) </a:t>
            </a:r>
            <a:r>
              <a:rPr lang="cs-CZ" dirty="0">
                <a:sym typeface="Wingdings" panose="05000000000000000000" pitchFamily="2" charset="2"/>
              </a:rPr>
              <a:t> kontradiktornost řízení; soudce = nestranný arbitr</a:t>
            </a:r>
          </a:p>
          <a:p>
            <a:pPr marL="0" indent="0">
              <a:buClr>
                <a:srgbClr val="C00000"/>
              </a:buClr>
              <a:buNone/>
            </a:pPr>
            <a:endParaRPr lang="cs-CZ" dirty="0">
              <a:sym typeface="Wingdings" panose="05000000000000000000" pitchFamily="2" charset="2"/>
            </a:endParaRPr>
          </a:p>
          <a:p>
            <a:r>
              <a:rPr lang="cs-CZ" b="1" dirty="0">
                <a:solidFill>
                  <a:srgbClr val="006600"/>
                </a:solidFill>
              </a:rPr>
              <a:t>Zásada dispoziční </a:t>
            </a:r>
            <a:r>
              <a:rPr lang="cs-CZ" dirty="0"/>
              <a:t>– procesní strany (zejm. žalobce) jsou pánem sporu; zahájení pouze na návrh (žalobu) jedné strany (žalobce)</a:t>
            </a:r>
          </a:p>
          <a:p>
            <a:r>
              <a:rPr lang="cs-CZ" b="1" dirty="0">
                <a:solidFill>
                  <a:srgbClr val="006600"/>
                </a:solidFill>
              </a:rPr>
              <a:t>Zásada projednávací </a:t>
            </a:r>
            <a:r>
              <a:rPr lang="cs-CZ" dirty="0"/>
              <a:t>– soud provádí (zpravidla) jen navržené důkazy</a:t>
            </a:r>
          </a:p>
          <a:p>
            <a:r>
              <a:rPr lang="cs-CZ" dirty="0"/>
              <a:t>Př.: platnost smlouvy, sousedské a antidiskriminační spory, spory vzniklé z pracovněprávních vztahů, nekalé soutěže, duševního vlastnictví, …</a:t>
            </a:r>
          </a:p>
          <a:p>
            <a:endParaRPr lang="cs-CZ" sz="1300" dirty="0"/>
          </a:p>
        </p:txBody>
      </p:sp>
      <p:sp>
        <p:nvSpPr>
          <p:cNvPr id="5" name="AutoShape 6" descr="Výsledek obrázku pro váhy spravedlnosti"/>
          <p:cNvSpPr>
            <a:spLocks noChangeAspect="1" noChangeArrowheads="1"/>
          </p:cNvSpPr>
          <p:nvPr/>
        </p:nvSpPr>
        <p:spPr bwMode="auto">
          <a:xfrm>
            <a:off x="5943600" y="438150"/>
            <a:ext cx="3143250" cy="3143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2058" name="Picture 10" descr="Váhy spravedlnosti vektorový obrázek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96217" y="122808"/>
            <a:ext cx="2949323" cy="270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76113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70167" y="585216"/>
            <a:ext cx="9720072" cy="1499616"/>
          </a:xfrm>
        </p:spPr>
        <p:txBody>
          <a:bodyPr/>
          <a:lstStyle/>
          <a:p>
            <a:r>
              <a:rPr lang="cs-CZ" dirty="0"/>
              <a:t>OBČANSKÉ SOUDNÍ ŘÍZENÍ II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70167" y="1984076"/>
            <a:ext cx="11421833" cy="466689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cs-CZ" sz="3600" b="1" dirty="0">
                <a:solidFill>
                  <a:srgbClr val="C00000"/>
                </a:solidFill>
              </a:rPr>
              <a:t>NESPORNÉ (zejm. zákon o zvláštních řízeních soudních)</a:t>
            </a:r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úprava vztahů účastníků do budoucna – veřejný zájem na výsledku řízení </a:t>
            </a:r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převážně konstitutivní rozhodnutí</a:t>
            </a:r>
          </a:p>
          <a:p>
            <a:pPr marL="266700" indent="-266700">
              <a:buClr>
                <a:srgbClr val="C00000"/>
              </a:buClr>
              <a:buFont typeface="Wingdings" panose="05000000000000000000" pitchFamily="2" charset="2"/>
              <a:buChar char="Ø"/>
            </a:pPr>
            <a:r>
              <a:rPr lang="cs-CZ" dirty="0"/>
              <a:t>návrh nebo zahájení ex offo (navrhovatel x odpůrce/?)</a:t>
            </a:r>
          </a:p>
          <a:p>
            <a:pPr marL="0" indent="0">
              <a:buClr>
                <a:srgbClr val="C00000"/>
              </a:buClr>
              <a:buNone/>
            </a:pPr>
            <a:endParaRPr lang="cs-CZ" dirty="0"/>
          </a:p>
          <a:p>
            <a:r>
              <a:rPr lang="cs-CZ" b="1" dirty="0">
                <a:solidFill>
                  <a:srgbClr val="006600"/>
                </a:solidFill>
              </a:rPr>
              <a:t>Zásada oficiality </a:t>
            </a:r>
            <a:r>
              <a:rPr lang="cs-CZ" dirty="0"/>
              <a:t>(soud jedná z úřední povinnosti; soud je pánem sporu; zahájení řízení na základě návrhu i ex offo – vlastní zjištění soudu či podnět)</a:t>
            </a:r>
          </a:p>
          <a:p>
            <a:r>
              <a:rPr lang="cs-CZ" b="1" dirty="0">
                <a:solidFill>
                  <a:srgbClr val="006600"/>
                </a:solidFill>
              </a:rPr>
              <a:t>Zásada vyhledávací/inkviziční </a:t>
            </a:r>
            <a:r>
              <a:rPr lang="cs-CZ" dirty="0"/>
              <a:t>(soud není vázán návrhy účastníků; činí, co uzná za vhodné)</a:t>
            </a:r>
          </a:p>
          <a:p>
            <a:r>
              <a:rPr lang="cs-CZ" dirty="0"/>
              <a:t>Př.: dědické řízení, poručnické a opatrovnické řízení, péče soudu o nezletilé, manželské věci (rozvod, vypořádání SJM)</a:t>
            </a:r>
          </a:p>
          <a:p>
            <a:endParaRPr lang="cs-CZ" dirty="0"/>
          </a:p>
        </p:txBody>
      </p:sp>
      <p:pic>
        <p:nvPicPr>
          <p:cNvPr id="4102" name="Picture 6" descr="Výsledek obrázku pro spory o dět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2743" y="0"/>
            <a:ext cx="3309257" cy="18642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43148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7428" y="556641"/>
            <a:ext cx="9720072" cy="1499616"/>
          </a:xfrm>
        </p:spPr>
        <p:txBody>
          <a:bodyPr/>
          <a:lstStyle/>
          <a:p>
            <a:r>
              <a:rPr lang="cs-CZ" dirty="0"/>
              <a:t>Trestní řízení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25" y="1906438"/>
            <a:ext cx="11890074" cy="495156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>
                <a:solidFill>
                  <a:srgbClr val="C00000"/>
                </a:solidFill>
              </a:rPr>
              <a:t>zejm. trestní řád</a:t>
            </a:r>
          </a:p>
          <a:p>
            <a:pPr marL="361950" indent="-361950">
              <a:buFont typeface="Wingdings" panose="05000000000000000000" pitchFamily="2" charset="2"/>
              <a:buChar char="Ø"/>
            </a:pPr>
            <a:r>
              <a:rPr lang="cs-CZ" dirty="0"/>
              <a:t>zda byl spáchán trestní čin, kdo je jeho pachatele (obžalovaný, či někdo jiný), uložení trestu či ochranného opatření, zajistit jejich výkon a rozhodnout o nároku poškozeného na náhradu škody (není-li vyloučeno do civilu)</a:t>
            </a:r>
          </a:p>
          <a:p>
            <a:pPr marL="361950" indent="-361950">
              <a:buFont typeface="Wingdings" panose="05000000000000000000" pitchFamily="2" charset="2"/>
              <a:buChar char="Ø"/>
            </a:pPr>
            <a:r>
              <a:rPr lang="cs-CZ" dirty="0"/>
              <a:t>obžaloba (státní zastupitelství=stát x obžalovaný)</a:t>
            </a:r>
          </a:p>
          <a:p>
            <a:pPr marL="361950" indent="-361950">
              <a:buFont typeface="Wingdings" panose="05000000000000000000" pitchFamily="2" charset="2"/>
              <a:buChar char="Ø"/>
            </a:pPr>
            <a:r>
              <a:rPr lang="cs-CZ" dirty="0"/>
              <a:t>orgány činné v trestním řízení (OČTŘ) = policie, státní zastupitelství, soud</a:t>
            </a:r>
          </a:p>
          <a:p>
            <a:pPr marL="361950" indent="-361950">
              <a:buFont typeface="Wingdings" panose="05000000000000000000" pitchFamily="2" charset="2"/>
              <a:buChar char="Ø"/>
            </a:pPr>
            <a:r>
              <a:rPr lang="cs-CZ" dirty="0"/>
              <a:t>několik fází:</a:t>
            </a:r>
          </a:p>
          <a:p>
            <a:pPr marL="535686" lvl="1" indent="-361950">
              <a:buFont typeface="Wingdings" panose="05000000000000000000" pitchFamily="2" charset="2"/>
              <a:buChar char="Ø"/>
            </a:pPr>
            <a:r>
              <a:rPr lang="cs-CZ" dirty="0"/>
              <a:t>přípravné řízení (prověřování – není zahájeno trestní řízení; vyšetřování) </a:t>
            </a:r>
            <a:r>
              <a:rPr lang="cs-CZ"/>
              <a:t>– </a:t>
            </a:r>
            <a:r>
              <a:rPr lang="cs-CZ" b="1" smtClean="0"/>
              <a:t>podezřelý, </a:t>
            </a:r>
            <a:r>
              <a:rPr lang="cs-CZ" b="1" dirty="0"/>
              <a:t>obviněný</a:t>
            </a:r>
          </a:p>
          <a:p>
            <a:pPr marL="535686" lvl="1" indent="-361950">
              <a:buFont typeface="Wingdings" panose="05000000000000000000" pitchFamily="2" charset="2"/>
              <a:buChar char="Ø"/>
            </a:pPr>
            <a:r>
              <a:rPr lang="cs-CZ" dirty="0"/>
              <a:t>řízení před soudem (předběžné projednání obžaloby; hlavní líčení; odvolací ř.; vykonávací ř.) – </a:t>
            </a:r>
            <a:r>
              <a:rPr lang="cs-CZ" b="1" dirty="0"/>
              <a:t>obžalovaný, odsouzený</a:t>
            </a:r>
          </a:p>
          <a:p>
            <a:pPr marL="0" indent="0">
              <a:buNone/>
            </a:pPr>
            <a:endParaRPr lang="cs-CZ" b="1" dirty="0">
              <a:solidFill>
                <a:srgbClr val="006600"/>
              </a:solidFill>
            </a:endParaRPr>
          </a:p>
          <a:p>
            <a:pPr marL="0" indent="0">
              <a:buNone/>
            </a:pPr>
            <a:r>
              <a:rPr lang="cs-CZ" b="1" dirty="0">
                <a:solidFill>
                  <a:srgbClr val="006600"/>
                </a:solidFill>
              </a:rPr>
              <a:t>Zásada zákazu retroaktivity (zpětné účinnosti) </a:t>
            </a:r>
            <a:r>
              <a:rPr lang="cs-CZ" dirty="0"/>
              <a:t>– nelze soudit za trestný čin, který nebyl v době spáchání trestný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6600"/>
                </a:solidFill>
              </a:rPr>
              <a:t>Zásada presumpce neviny </a:t>
            </a:r>
            <a:r>
              <a:rPr lang="cs-CZ" dirty="0"/>
              <a:t>– předpoklad nevinny až do okamžiku odsouzení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6600"/>
                </a:solidFill>
              </a:rPr>
              <a:t>Zásada humánnosti trestů</a:t>
            </a:r>
          </a:p>
          <a:p>
            <a:pPr marL="0" indent="0">
              <a:buNone/>
            </a:pPr>
            <a:r>
              <a:rPr lang="cs-CZ" b="1" dirty="0">
                <a:solidFill>
                  <a:srgbClr val="006600"/>
                </a:solidFill>
              </a:rPr>
              <a:t>Zásada obžalovací, zásada oficiality</a:t>
            </a:r>
          </a:p>
          <a:p>
            <a:endParaRPr lang="cs-CZ" b="1" dirty="0">
              <a:solidFill>
                <a:srgbClr val="C00000"/>
              </a:solidFill>
            </a:endParaRPr>
          </a:p>
        </p:txBody>
      </p:sp>
      <p:pic>
        <p:nvPicPr>
          <p:cNvPr id="4" name="Picture 2" descr="Výsledek obrázku pro soudnictví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96475" y="-1"/>
            <a:ext cx="2295525" cy="2295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61949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ál">
  <a:themeElements>
    <a:clrScheme name="Integrál">
      <a:dk1>
        <a:sysClr val="windowText" lastClr="000000"/>
      </a:dk1>
      <a:lt1>
        <a:sysClr val="window" lastClr="FFFFFF"/>
      </a:lt1>
      <a:dk2>
        <a:srgbClr val="534949"/>
      </a:dk2>
      <a:lt2>
        <a:srgbClr val="CCD1B9"/>
      </a:lt2>
      <a:accent1>
        <a:srgbClr val="C66951"/>
      </a:accent1>
      <a:accent2>
        <a:srgbClr val="BF974D"/>
      </a:accent2>
      <a:accent3>
        <a:srgbClr val="928B70"/>
      </a:accent3>
      <a:accent4>
        <a:srgbClr val="87706B"/>
      </a:accent4>
      <a:accent5>
        <a:srgbClr val="94734E"/>
      </a:accent5>
      <a:accent6>
        <a:srgbClr val="6F777D"/>
      </a:accent6>
      <a:hlink>
        <a:srgbClr val="CC9900"/>
      </a:hlink>
      <a:folHlink>
        <a:srgbClr val="C0C0C0"/>
      </a:folHlink>
    </a:clrScheme>
    <a:fontScheme name="Integrá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á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125000"/>
              </a:schemeClr>
              <a:schemeClr val="phClr">
                <a:tint val="92000"/>
                <a:shade val="70000"/>
                <a:satMod val="110000"/>
              </a:schemeClr>
            </a:duotone>
          </a:blip>
          <a:tile tx="0" ty="0" sx="22000" sy="22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E736489A-00C3-4E0A-AAA8-D4D3127BA5B3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297</TotalTime>
  <Words>1342</Words>
  <Application>Microsoft Office PowerPoint</Application>
  <PresentationFormat>Širokoúhlá obrazovka</PresentationFormat>
  <Paragraphs>182</Paragraphs>
  <Slides>17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4" baseType="lpstr">
      <vt:lpstr>Arial</vt:lpstr>
      <vt:lpstr>Calibri</vt:lpstr>
      <vt:lpstr>Tw Cen MT</vt:lpstr>
      <vt:lpstr>Tw Cen MT Condensed</vt:lpstr>
      <vt:lpstr>Wingdings</vt:lpstr>
      <vt:lpstr>Wingdings 3</vt:lpstr>
      <vt:lpstr>Integrál</vt:lpstr>
      <vt:lpstr>Procesní právo,  soudní systém čr</vt:lpstr>
      <vt:lpstr>Opáčko – kde hledat a mít jistotu?</vt:lpstr>
      <vt:lpstr>Opáčko</vt:lpstr>
      <vt:lpstr>Procesní právo</vt:lpstr>
      <vt:lpstr>PROCESNÍ NORMY</vt:lpstr>
      <vt:lpstr>typy soudních řízení</vt:lpstr>
      <vt:lpstr>OBČANSKÉ SOUDNÍ ŘÍZENÍ I</vt:lpstr>
      <vt:lpstr>OBČANSKÉ SOUDNÍ ŘÍZENÍ II</vt:lpstr>
      <vt:lpstr>Trestní řízení</vt:lpstr>
      <vt:lpstr>Občanskoprávní a trestní soudnictví I</vt:lpstr>
      <vt:lpstr>Občanskoprávní a trestní soudnictví II</vt:lpstr>
      <vt:lpstr>Soudní řízení Správní (správní soudnictví) I</vt:lpstr>
      <vt:lpstr>Soudní řízení Správní (správní soudnictví) II</vt:lpstr>
      <vt:lpstr>Řízení před ústavním soudem</vt:lpstr>
      <vt:lpstr>Ústavní soud a jeho soudci</vt:lpstr>
      <vt:lpstr>formy soudních rozhodnutí</vt:lpstr>
      <vt:lpstr>Použité zkratky zákonů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Procesní právo</dc:title>
  <dc:creator>Barbora Jechová</dc:creator>
  <cp:lastModifiedBy>Jechová Barbora Mgr.</cp:lastModifiedBy>
  <cp:revision>38</cp:revision>
  <dcterms:created xsi:type="dcterms:W3CDTF">2017-02-26T12:15:28Z</dcterms:created>
  <dcterms:modified xsi:type="dcterms:W3CDTF">2017-03-03T07:55:15Z</dcterms:modified>
</cp:coreProperties>
</file>