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7104380" cy="10234930"/>
  <p:defaultTextStyle>
    <a:defPPr>
      <a:defRPr lang="en-US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2"/>
    <p:restoredTop sz="94660"/>
  </p:normalViewPr>
  <p:slideViewPr>
    <p:cSldViewPr snapToGrid="0" showGuides="1">
      <p:cViewPr varScale="1">
        <p:scale>
          <a:sx n="53" d="100"/>
          <a:sy n="53" d="100"/>
        </p:scale>
        <p:origin x="18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auto"/>
            <a:r>
              <a:rPr lang="en-US" strike="noStrike" noProof="1" smtClean="0"/>
              <a:t>Click to edit Master subtitle style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FDE934FF-F4E1-47C5-9CA5-30A81DDE2BE4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B3561BA9-CDCF-4958-B8AB-66F3BF063E13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FDE934FF-F4E1-47C5-9CA5-30A81DDE2BE4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B3561BA9-CDCF-4958-B8AB-66F3BF063E13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FDE934FF-F4E1-47C5-9CA5-30A81DDE2BE4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B3561BA9-CDCF-4958-B8AB-66F3BF063E13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FDE934FF-F4E1-47C5-9CA5-30A81DDE2BE4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B3561BA9-CDCF-4958-B8AB-66F3BF063E13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FDE934FF-F4E1-47C5-9CA5-30A81DDE2BE4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B3561BA9-CDCF-4958-B8AB-66F3BF063E13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FDE934FF-F4E1-47C5-9CA5-30A81DDE2BE4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B3561BA9-CDCF-4958-B8AB-66F3BF063E13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FDE934FF-F4E1-47C5-9CA5-30A81DDE2BE4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B3561BA9-CDCF-4958-B8AB-66F3BF063E13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FDE934FF-F4E1-47C5-9CA5-30A81DDE2BE4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B3561BA9-CDCF-4958-B8AB-66F3BF063E13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fontAlgn="auto"/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FDE934FF-F4E1-47C5-9CA5-30A81DDE2BE4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B3561BA9-CDCF-4958-B8AB-66F3BF063E13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FDE934FF-F4E1-47C5-9CA5-30A81DDE2BE4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B3561BA9-CDCF-4958-B8AB-66F3BF063E13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ctr"/>
          <a:p>
            <a:pPr lvl="0"/>
            <a:r>
              <a:rPr lang="en-US" altLang="en-US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p>
            <a:pPr lvl="0" indent="-228600"/>
            <a:r>
              <a:rPr lang="en-US" altLang="en-US"/>
              <a:t>Click to edit Master text styles</a:t>
            </a:r>
            <a:endParaRPr lang="en-US" altLang="en-US"/>
          </a:p>
          <a:p>
            <a:pPr lvl="1" indent="-228600"/>
            <a:r>
              <a:rPr lang="en-US" altLang="en-US"/>
              <a:t>Second level</a:t>
            </a:r>
            <a:endParaRPr lang="en-US" altLang="en-US"/>
          </a:p>
          <a:p>
            <a:pPr lvl="2" indent="-228600"/>
            <a:r>
              <a:rPr lang="en-US" altLang="en-US"/>
              <a:t>Third level</a:t>
            </a:r>
            <a:endParaRPr lang="en-US" altLang="en-US"/>
          </a:p>
          <a:p>
            <a:pPr lvl="3" indent="-228600"/>
            <a:r>
              <a:rPr lang="en-US" altLang="en-US"/>
              <a:t>Fourth level</a:t>
            </a:r>
            <a:endParaRPr lang="en-US" altLang="en-US"/>
          </a:p>
          <a:p>
            <a:pPr lvl="4" indent="-228600"/>
            <a:r>
              <a:rPr lang="en-US" altLang="en-US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FDE934FF-F4E1-47C5-9CA5-30A81DDE2BE4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B3561BA9-CDCF-4958-B8AB-66F3BF063E13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9" name="Title 1"/>
          <p:cNvSpPr>
            <a:spLocks noGrp="1"/>
          </p:cNvSpPr>
          <p:nvPr>
            <p:ph type="ctrTitle"/>
          </p:nvPr>
        </p:nvSpPr>
        <p:spPr>
          <a:ln/>
        </p:spPr>
        <p:txBody>
          <a:bodyPr lIns="91440" tIns="45720" rIns="91440" bIns="45720" anchor="b"/>
          <a:p>
            <a:pPr defTabSz="914400">
              <a:buNone/>
            </a:pPr>
            <a:r>
              <a:rPr lang="cs-CZ" altLang="en-US" kern="1200">
                <a:latin typeface="+mj-lt"/>
                <a:ea typeface="+mj-ea"/>
                <a:cs typeface="+mj-cs"/>
              </a:rPr>
              <a:t>Interpretace výtvarného díla II</a:t>
            </a:r>
            <a:endParaRPr lang="cs-CZ" altLang="en-US" kern="1200">
              <a:latin typeface="+mj-lt"/>
              <a:ea typeface="+mj-ea"/>
              <a:cs typeface="+mj-cs"/>
            </a:endParaRPr>
          </a:p>
        </p:txBody>
      </p:sp>
      <p:sp>
        <p:nvSpPr>
          <p:cNvPr id="2050" name="Subtitle 2"/>
          <p:cNvSpPr>
            <a:spLocks noGrp="1"/>
          </p:cNvSpPr>
          <p:nvPr>
            <p:ph type="subTitle" idx="1"/>
          </p:nvPr>
        </p:nvSpPr>
        <p:spPr>
          <a:ln/>
        </p:spPr>
        <p:txBody>
          <a:bodyPr lIns="91440" tIns="45720" rIns="91440" bIns="45720" anchor="t"/>
          <a:p>
            <a:pPr defTabSz="914400">
              <a:buFont typeface="Arial" panose="020B0604020202020204" pitchFamily="34" charset="0"/>
              <a:buNone/>
            </a:pPr>
            <a:r>
              <a:rPr lang="cs-CZ" altLang="en-US" sz="3600" kern="1200">
                <a:latin typeface="+mn-lt"/>
                <a:ea typeface="+mn-ea"/>
                <a:cs typeface="+mn-cs"/>
              </a:rPr>
              <a:t>Osnova semináře, ukončení</a:t>
            </a:r>
            <a:endParaRPr lang="cs-CZ" altLang="en-US" sz="3600" kern="120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3" name="Title 1"/>
          <p:cNvSpPr>
            <a:spLocks noGrp="1"/>
          </p:cNvSpPr>
          <p:nvPr>
            <p:ph type="title"/>
          </p:nvPr>
        </p:nvSpPr>
        <p:spPr>
          <a:xfrm>
            <a:off x="227013" y="-35877"/>
            <a:ext cx="10855325" cy="1325562"/>
          </a:xfrm>
          <a:ln/>
        </p:spPr>
        <p:txBody>
          <a:bodyPr lIns="91440" tIns="45720" rIns="91440" bIns="45720" anchor="ctr"/>
          <a:p>
            <a:r>
              <a:rPr lang="cs-CZ" altLang="en-US" sz="3200"/>
              <a:t> </a:t>
            </a:r>
            <a:r>
              <a:rPr lang="cs-CZ" altLang="en-US" sz="4000"/>
              <a:t>Osnova </a:t>
            </a:r>
            <a:endParaRPr lang="cs-CZ" altLang="en-US" sz="4000"/>
          </a:p>
        </p:txBody>
      </p:sp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355600" y="830580"/>
            <a:ext cx="11480800" cy="5922645"/>
          </a:xfrm>
          <a:ln/>
        </p:spPr>
        <p:txBody>
          <a:bodyPr lIns="91440" tIns="45720" rIns="91440" bIns="45720" anchor="t"/>
          <a:p>
            <a:pPr marL="0" indent="0">
              <a:buNone/>
            </a:pPr>
            <a:endParaRPr lang="en-US" altLang="en-US"/>
          </a:p>
          <a:p>
            <a:pPr marL="0" indent="0">
              <a:buNone/>
            </a:pPr>
            <a:r>
              <a:rPr lang="cs-CZ" altLang="en-US"/>
              <a:t>1</a:t>
            </a:r>
            <a:r>
              <a:rPr lang="en-US" altLang="en-US"/>
              <a:t>.</a:t>
            </a:r>
            <a:r>
              <a:rPr lang="en-US" altLang="en-US" b="1"/>
              <a:t>Interpretace dokumentárního filmu </a:t>
            </a:r>
            <a:r>
              <a:rPr lang="en-US" altLang="en-US"/>
              <a:t>- Žánry dokumentárního filmu. Jak psát o dokumentárním filmu. Pojem autentičnosti v dokumentárním filmu.  </a:t>
            </a:r>
            <a:r>
              <a:rPr lang="cs-CZ" altLang="en-US"/>
              <a:t>- prezentace - Ester Hotová</a:t>
            </a:r>
            <a:endParaRPr lang="cs-CZ" altLang="en-US"/>
          </a:p>
          <a:p>
            <a:pPr marL="0" indent="0">
              <a:buNone/>
            </a:pPr>
            <a:r>
              <a:rPr lang="cs-CZ" altLang="en-US"/>
              <a:t>2</a:t>
            </a:r>
            <a:r>
              <a:rPr lang="en-US" altLang="en-US"/>
              <a:t>.</a:t>
            </a:r>
            <a:r>
              <a:rPr lang="en-US" altLang="en-US" b="1"/>
              <a:t>Interpretace animovaného filmu</a:t>
            </a:r>
            <a:r>
              <a:rPr lang="en-US" altLang="en-US"/>
              <a:t> - Druhy a techniky animovaného filmu. Poetika animovaného filmu. </a:t>
            </a:r>
            <a:r>
              <a:rPr lang="cs-CZ" altLang="en-US"/>
              <a:t>- prezentace -  Ilya Yerashevich</a:t>
            </a:r>
            <a:endParaRPr lang="cs-CZ" altLang="en-US"/>
          </a:p>
          <a:p>
            <a:pPr marL="0" indent="0">
              <a:buNone/>
            </a:pPr>
            <a:r>
              <a:rPr lang="cs-CZ" altLang="en-US"/>
              <a:t>3</a:t>
            </a:r>
            <a:r>
              <a:rPr lang="en-US" altLang="en-US"/>
              <a:t>.</a:t>
            </a:r>
            <a:r>
              <a:rPr lang="en-US" altLang="en-US" b="1"/>
              <a:t>Interpretace videoartu</a:t>
            </a:r>
            <a:r>
              <a:rPr lang="en-US" altLang="en-US"/>
              <a:t>- Hlavní rozdíly mezi filmovým obrazem a videem. Rozmanité způsoby prezentace videoartu. Proměna diváckého zážitku ve vztahu k videoartu.  </a:t>
            </a:r>
            <a:r>
              <a:rPr lang="cs-CZ" altLang="en-US"/>
              <a:t> prezentace - Alžběta Černá</a:t>
            </a:r>
            <a:endParaRPr lang="cs-CZ" altLang="en-US"/>
          </a:p>
          <a:p>
            <a:pPr marL="0" indent="0">
              <a:buNone/>
            </a:pPr>
            <a:r>
              <a:rPr lang="cs-CZ" altLang="en-US"/>
              <a:t>4</a:t>
            </a:r>
            <a:r>
              <a:rPr lang="en-US" altLang="en-US"/>
              <a:t>.</a:t>
            </a:r>
            <a:r>
              <a:rPr lang="en-US" altLang="en-US" b="1"/>
              <a:t>Novomediální umění 1 </a:t>
            </a:r>
            <a:r>
              <a:rPr lang="en-US" altLang="en-US"/>
              <a:t>- klasické umělecké žánry v digitální podobě (digitální malba, socha, koláž). </a:t>
            </a:r>
            <a:r>
              <a:rPr lang="cs-CZ" altLang="en-US"/>
              <a:t>- prezentace - Tomáš Kusala</a:t>
            </a:r>
            <a:endParaRPr lang="cs-CZ" altLang="en-US"/>
          </a:p>
          <a:p>
            <a:pPr marL="0" indent="0">
              <a:buNone/>
            </a:pPr>
            <a:r>
              <a:rPr lang="cs-CZ" altLang="en-US"/>
              <a:t>5</a:t>
            </a:r>
            <a:r>
              <a:rPr lang="en-US" altLang="en-US"/>
              <a:t>.</a:t>
            </a:r>
            <a:r>
              <a:rPr lang="en-US" altLang="en-US" b="1"/>
              <a:t>Novomediální umění </a:t>
            </a:r>
            <a:r>
              <a:rPr lang="cs-CZ" altLang="en-US" b="1"/>
              <a:t>2</a:t>
            </a:r>
            <a:r>
              <a:rPr lang="en-US" altLang="en-US"/>
              <a:t> - Aktuální podoby novomediálního umění (virtuální realita, interaktivní instalace, game art, net.art, softwarové umění apod.) </a:t>
            </a:r>
            <a:r>
              <a:rPr lang="cs-CZ" altLang="en-US"/>
              <a:t>- prezentace - Veronika Planerová</a:t>
            </a:r>
            <a:r>
              <a:rPr lang="en-US" altLang="en-US"/>
              <a:t> </a:t>
            </a:r>
            <a:endParaRPr lang="en-US" altLang="en-US"/>
          </a:p>
          <a:p>
            <a:pPr marL="0" indent="0">
              <a:buNone/>
            </a:pPr>
            <a:endParaRPr lang="en-US" altLang="en-US"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fontAlgn="auto"/>
            <a:br>
              <a:rPr lang="en-US">
                <a:sym typeface="+mn-ea"/>
              </a:rPr>
            </a:br>
            <a:br>
              <a:rPr lang="en-US">
                <a:sym typeface="+mn-ea"/>
              </a:rPr>
            </a:br>
            <a:r>
              <a:rPr lang="en-US" strike="noStrike" noProof="1">
                <a:sym typeface="+mn-ea"/>
              </a:rPr>
              <a:t>Podmínky k získání zápočtu </a:t>
            </a:r>
            <a:br>
              <a:rPr lang="en-US"/>
            </a:br>
            <a:br>
              <a:rPr lang="en-US"/>
            </a:br>
            <a:endParaRPr lang="en-US" strike="noStrike" noProof="1"/>
          </a:p>
        </p:txBody>
      </p:sp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ln/>
        </p:spPr>
        <p:txBody>
          <a:bodyPr lIns="91440" tIns="45720" rIns="91440" bIns="45720" anchor="t"/>
          <a:p>
            <a:r>
              <a:rPr lang="en-US" altLang="en-US"/>
              <a:t>1. Aktivní účast v diskuzích.</a:t>
            </a:r>
            <a:endParaRPr lang="en-US" altLang="en-US"/>
          </a:p>
          <a:p>
            <a:endParaRPr lang="en-US" altLang="en-US"/>
          </a:p>
          <a:p>
            <a:r>
              <a:rPr lang="en-US" altLang="en-US"/>
              <a:t>2. </a:t>
            </a:r>
            <a:r>
              <a:rPr lang="cs-CZ" altLang="en-US"/>
              <a:t>P</a:t>
            </a:r>
            <a:r>
              <a:rPr lang="en-US" altLang="en-US"/>
              <a:t>řednesení jedné prezentace </a:t>
            </a:r>
            <a:r>
              <a:rPr lang="cs-CZ" altLang="en-US"/>
              <a:t>a odevzdání textu v rozsahu dvou normostran (analýza dokumentárního filmu, animovaného filmu, videa nebo novomediálního díla).</a:t>
            </a:r>
            <a:endParaRPr lang="cs-CZ" altLang="en-US"/>
          </a:p>
          <a:p>
            <a:endParaRPr lang="en-US" altLang="en-US"/>
          </a:p>
          <a:p>
            <a:r>
              <a:rPr lang="cs-CZ" altLang="en-US"/>
              <a:t>3. Docházka - maximálně 1 absence.</a:t>
            </a:r>
            <a:endParaRPr lang="cs-CZ" altLang="en-US"/>
          </a:p>
          <a:p>
            <a:endParaRPr lang="cs-CZ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1116</Words>
  <Application>WPS Presentation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Arial</vt:lpstr>
      <vt:lpstr>SimSun</vt:lpstr>
      <vt:lpstr>Wingdings</vt:lpstr>
      <vt:lpstr>Calibri Light</vt:lpstr>
      <vt:lpstr>Calibri</vt:lpstr>
      <vt:lpstr>Microsoft YaHei</vt:lpstr>
      <vt:lpstr>Office Theme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Interpretace výtvarného díla II</dc:title>
  <dc:creator>Adam</dc:creator>
  <cp:lastModifiedBy>Adam</cp:lastModifiedBy>
  <cp:revision>5</cp:revision>
  <dcterms:created xsi:type="dcterms:W3CDTF">2017-02-22T20:10:21Z</dcterms:created>
  <dcterms:modified xsi:type="dcterms:W3CDTF">2017-02-23T15:42:31Z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1033-10.1.0.5783</vt:lpwstr>
  </property>
</Properties>
</file>