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8" r:id="rId3"/>
    <p:sldId id="259" r:id="rId4"/>
    <p:sldId id="260" r:id="rId5"/>
    <p:sldId id="271" r:id="rId6"/>
    <p:sldId id="261" r:id="rId7"/>
    <p:sldId id="262" r:id="rId8"/>
    <p:sldId id="263" r:id="rId9"/>
    <p:sldId id="264" r:id="rId10"/>
    <p:sldId id="270" r:id="rId11"/>
    <p:sldId id="265" r:id="rId12"/>
    <p:sldId id="266" r:id="rId13"/>
    <p:sldId id="267" r:id="rId14"/>
    <p:sldId id="268" r:id="rId15"/>
    <p:sldId id="269" r:id="rId16"/>
    <p:sldId id="272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645" autoAdjust="0"/>
    <p:restoredTop sz="91461" autoAdjust="0"/>
  </p:normalViewPr>
  <p:slideViewPr>
    <p:cSldViewPr>
      <p:cViewPr>
        <p:scale>
          <a:sx n="91" d="100"/>
          <a:sy n="91" d="100"/>
        </p:scale>
        <p:origin x="-1158" y="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-19050"/>
            <a:ext cx="9144000" cy="6877050"/>
            <a:chOff x="0" y="-12"/>
            <a:chExt cx="5760" cy="433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1104" y="1008"/>
              <a:ext cx="4656" cy="331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-1261" y="-157"/>
              <a:ext cx="7021" cy="1190"/>
              <a:chOff x="-1261" y="-154"/>
              <a:chExt cx="7021" cy="1190"/>
            </a:xfrm>
          </p:grpSpPr>
          <p:sp>
            <p:nvSpPr>
              <p:cNvPr id="8" name="Freeform 5"/>
              <p:cNvSpPr>
                <a:spLocks/>
              </p:cNvSpPr>
              <p:nvPr userDrawn="1"/>
            </p:nvSpPr>
            <p:spPr bwMode="ltGray">
              <a:xfrm>
                <a:off x="0" y="4"/>
                <a:ext cx="5760" cy="1032"/>
              </a:xfrm>
              <a:custGeom>
                <a:avLst/>
                <a:gdLst/>
                <a:ahLst/>
                <a:cxnLst>
                  <a:cxn ang="0">
                    <a:pos x="4848" y="432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4848" y="0"/>
                  </a:cxn>
                  <a:cxn ang="0">
                    <a:pos x="4848" y="432"/>
                  </a:cxn>
                </a:cxnLst>
                <a:rect l="0" t="0" r="r" b="b"/>
                <a:pathLst>
                  <a:path w="4848" h="432">
                    <a:moveTo>
                      <a:pt x="4848" y="432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4848" y="0"/>
                    </a:lnTo>
                    <a:lnTo>
                      <a:pt x="4848" y="432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grpSp>
            <p:nvGrpSpPr>
              <p:cNvPr id="9" name="Group 6"/>
              <p:cNvGrpSpPr>
                <a:grpSpLocks/>
              </p:cNvGrpSpPr>
              <p:nvPr userDrawn="1"/>
            </p:nvGrpSpPr>
            <p:grpSpPr bwMode="auto">
              <a:xfrm>
                <a:off x="333" y="-9"/>
                <a:ext cx="5176" cy="1044"/>
                <a:chOff x="333" y="-9"/>
                <a:chExt cx="5176" cy="1044"/>
              </a:xfrm>
            </p:grpSpPr>
            <p:sp>
              <p:nvSpPr>
                <p:cNvPr id="38" name="Freeform 7"/>
                <p:cNvSpPr>
                  <a:spLocks/>
                </p:cNvSpPr>
                <p:nvPr userDrawn="1"/>
              </p:nvSpPr>
              <p:spPr bwMode="ltGray">
                <a:xfrm>
                  <a:off x="3230" y="949"/>
                  <a:ext cx="17" cy="20"/>
                </a:xfrm>
                <a:custGeom>
                  <a:avLst/>
                  <a:gdLst/>
                  <a:ahLst/>
                  <a:cxnLst>
                    <a:cxn ang="0">
                      <a:pos x="5" y="11"/>
                    </a:cxn>
                    <a:cxn ang="0">
                      <a:pos x="15" y="5"/>
                    </a:cxn>
                    <a:cxn ang="0">
                      <a:pos x="13" y="17"/>
                    </a:cxn>
                    <a:cxn ang="0">
                      <a:pos x="5" y="11"/>
                    </a:cxn>
                  </a:cxnLst>
                  <a:rect l="0" t="0" r="r" b="b"/>
                  <a:pathLst>
                    <a:path w="15" h="23">
                      <a:moveTo>
                        <a:pt x="5" y="11"/>
                      </a:moveTo>
                      <a:cubicBezTo>
                        <a:pt x="2" y="1"/>
                        <a:pt x="7" y="0"/>
                        <a:pt x="15" y="5"/>
                      </a:cubicBezTo>
                      <a:cubicBezTo>
                        <a:pt x="14" y="9"/>
                        <a:pt x="15" y="13"/>
                        <a:pt x="13" y="17"/>
                      </a:cubicBezTo>
                      <a:cubicBezTo>
                        <a:pt x="9" y="23"/>
                        <a:pt x="0" y="16"/>
                        <a:pt x="5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39" name="Freeform 8"/>
                <p:cNvSpPr>
                  <a:spLocks/>
                </p:cNvSpPr>
                <p:nvPr userDrawn="1"/>
              </p:nvSpPr>
              <p:spPr bwMode="ltGray">
                <a:xfrm>
                  <a:off x="3406" y="1015"/>
                  <a:ext cx="21" cy="20"/>
                </a:xfrm>
                <a:custGeom>
                  <a:avLst/>
                  <a:gdLst/>
                  <a:ahLst/>
                  <a:cxnLst>
                    <a:cxn ang="0">
                      <a:pos x="3" y="13"/>
                    </a:cxn>
                    <a:cxn ang="0">
                      <a:pos x="11" y="3"/>
                    </a:cxn>
                    <a:cxn ang="0">
                      <a:pos x="7" y="19"/>
                    </a:cxn>
                    <a:cxn ang="0">
                      <a:pos x="3" y="13"/>
                    </a:cxn>
                  </a:cxnLst>
                  <a:rect l="0" t="0" r="r" b="b"/>
                  <a:pathLst>
                    <a:path w="20" h="23">
                      <a:moveTo>
                        <a:pt x="3" y="13"/>
                      </a:moveTo>
                      <a:cubicBezTo>
                        <a:pt x="0" y="5"/>
                        <a:pt x="2" y="0"/>
                        <a:pt x="11" y="3"/>
                      </a:cubicBezTo>
                      <a:cubicBezTo>
                        <a:pt x="16" y="10"/>
                        <a:pt x="20" y="23"/>
                        <a:pt x="7" y="19"/>
                      </a:cubicBezTo>
                      <a:cubicBezTo>
                        <a:pt x="6" y="17"/>
                        <a:pt x="3" y="13"/>
                        <a:pt x="3" y="1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40" name="Freeform 9"/>
                <p:cNvSpPr>
                  <a:spLocks/>
                </p:cNvSpPr>
                <p:nvPr userDrawn="1"/>
              </p:nvSpPr>
              <p:spPr bwMode="ltGray">
                <a:xfrm>
                  <a:off x="2909" y="908"/>
                  <a:ext cx="31" cy="34"/>
                </a:xfrm>
                <a:custGeom>
                  <a:avLst/>
                  <a:gdLst/>
                  <a:ahLst/>
                  <a:cxnLst>
                    <a:cxn ang="0">
                      <a:pos x="16" y="33"/>
                    </a:cxn>
                    <a:cxn ang="0">
                      <a:pos x="8" y="21"/>
                    </a:cxn>
                    <a:cxn ang="0">
                      <a:pos x="0" y="9"/>
                    </a:cxn>
                    <a:cxn ang="0">
                      <a:pos x="16" y="3"/>
                    </a:cxn>
                    <a:cxn ang="0">
                      <a:pos x="30" y="23"/>
                    </a:cxn>
                    <a:cxn ang="0">
                      <a:pos x="28" y="31"/>
                    </a:cxn>
                    <a:cxn ang="0">
                      <a:pos x="16" y="33"/>
                    </a:cxn>
                  </a:cxnLst>
                  <a:rect l="0" t="0" r="r" b="b"/>
                  <a:pathLst>
                    <a:path w="30" h="42">
                      <a:moveTo>
                        <a:pt x="16" y="33"/>
                      </a:moveTo>
                      <a:cubicBezTo>
                        <a:pt x="3" y="20"/>
                        <a:pt x="15" y="34"/>
                        <a:pt x="8" y="21"/>
                      </a:cubicBezTo>
                      <a:cubicBezTo>
                        <a:pt x="6" y="17"/>
                        <a:pt x="0" y="9"/>
                        <a:pt x="0" y="9"/>
                      </a:cubicBezTo>
                      <a:cubicBezTo>
                        <a:pt x="5" y="1"/>
                        <a:pt x="7" y="0"/>
                        <a:pt x="16" y="3"/>
                      </a:cubicBezTo>
                      <a:cubicBezTo>
                        <a:pt x="25" y="16"/>
                        <a:pt x="10" y="16"/>
                        <a:pt x="30" y="23"/>
                      </a:cubicBezTo>
                      <a:cubicBezTo>
                        <a:pt x="29" y="26"/>
                        <a:pt x="30" y="29"/>
                        <a:pt x="28" y="31"/>
                      </a:cubicBezTo>
                      <a:cubicBezTo>
                        <a:pt x="15" y="42"/>
                        <a:pt x="16" y="38"/>
                        <a:pt x="16" y="3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41" name="Freeform 10"/>
                <p:cNvSpPr>
                  <a:spLocks/>
                </p:cNvSpPr>
                <p:nvPr userDrawn="1"/>
              </p:nvSpPr>
              <p:spPr bwMode="ltGray">
                <a:xfrm>
                  <a:off x="2551" y="940"/>
                  <a:ext cx="25" cy="12"/>
                </a:xfrm>
                <a:custGeom>
                  <a:avLst/>
                  <a:gdLst/>
                  <a:ahLst/>
                  <a:cxnLst>
                    <a:cxn ang="0">
                      <a:pos x="15" y="16"/>
                    </a:cxn>
                    <a:cxn ang="0">
                      <a:pos x="3" y="8"/>
                    </a:cxn>
                    <a:cxn ang="0">
                      <a:pos x="15" y="0"/>
                    </a:cxn>
                    <a:cxn ang="0">
                      <a:pos x="15" y="16"/>
                    </a:cxn>
                  </a:cxnLst>
                  <a:rect l="0" t="0" r="r" b="b"/>
                  <a:pathLst>
                    <a:path w="25" h="16">
                      <a:moveTo>
                        <a:pt x="15" y="16"/>
                      </a:moveTo>
                      <a:cubicBezTo>
                        <a:pt x="10" y="15"/>
                        <a:pt x="0" y="12"/>
                        <a:pt x="3" y="8"/>
                      </a:cubicBezTo>
                      <a:cubicBezTo>
                        <a:pt x="6" y="4"/>
                        <a:pt x="15" y="0"/>
                        <a:pt x="15" y="0"/>
                      </a:cubicBezTo>
                      <a:cubicBezTo>
                        <a:pt x="17" y="3"/>
                        <a:pt x="25" y="16"/>
                        <a:pt x="15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42" name="Freeform 11"/>
                <p:cNvSpPr>
                  <a:spLocks/>
                </p:cNvSpPr>
                <p:nvPr userDrawn="1"/>
              </p:nvSpPr>
              <p:spPr bwMode="ltGray">
                <a:xfrm>
                  <a:off x="2443" y="954"/>
                  <a:ext cx="65" cy="39"/>
                </a:xfrm>
                <a:custGeom>
                  <a:avLst/>
                  <a:gdLst/>
                  <a:ahLst/>
                  <a:cxnLst>
                    <a:cxn ang="0">
                      <a:pos x="14" y="24"/>
                    </a:cxn>
                    <a:cxn ang="0">
                      <a:pos x="30" y="4"/>
                    </a:cxn>
                    <a:cxn ang="0">
                      <a:pos x="42" y="0"/>
                    </a:cxn>
                    <a:cxn ang="0">
                      <a:pos x="58" y="12"/>
                    </a:cxn>
                    <a:cxn ang="0">
                      <a:pos x="32" y="26"/>
                    </a:cxn>
                    <a:cxn ang="0">
                      <a:pos x="12" y="46"/>
                    </a:cxn>
                    <a:cxn ang="0">
                      <a:pos x="8" y="20"/>
                    </a:cxn>
                    <a:cxn ang="0">
                      <a:pos x="12" y="14"/>
                    </a:cxn>
                    <a:cxn ang="0">
                      <a:pos x="14" y="24"/>
                    </a:cxn>
                  </a:cxnLst>
                  <a:rect l="0" t="0" r="r" b="b"/>
                  <a:pathLst>
                    <a:path w="65" h="46">
                      <a:moveTo>
                        <a:pt x="14" y="24"/>
                      </a:moveTo>
                      <a:cubicBezTo>
                        <a:pt x="18" y="13"/>
                        <a:pt x="16" y="9"/>
                        <a:pt x="30" y="4"/>
                      </a:cubicBezTo>
                      <a:cubicBezTo>
                        <a:pt x="34" y="3"/>
                        <a:pt x="42" y="0"/>
                        <a:pt x="42" y="0"/>
                      </a:cubicBezTo>
                      <a:cubicBezTo>
                        <a:pt x="50" y="1"/>
                        <a:pt x="65" y="0"/>
                        <a:pt x="58" y="12"/>
                      </a:cubicBezTo>
                      <a:cubicBezTo>
                        <a:pt x="53" y="21"/>
                        <a:pt x="40" y="21"/>
                        <a:pt x="32" y="26"/>
                      </a:cubicBezTo>
                      <a:cubicBezTo>
                        <a:pt x="26" y="35"/>
                        <a:pt x="23" y="42"/>
                        <a:pt x="12" y="46"/>
                      </a:cubicBezTo>
                      <a:cubicBezTo>
                        <a:pt x="0" y="42"/>
                        <a:pt x="5" y="30"/>
                        <a:pt x="8" y="20"/>
                      </a:cubicBezTo>
                      <a:cubicBezTo>
                        <a:pt x="9" y="18"/>
                        <a:pt x="10" y="13"/>
                        <a:pt x="12" y="14"/>
                      </a:cubicBezTo>
                      <a:cubicBezTo>
                        <a:pt x="15" y="16"/>
                        <a:pt x="13" y="21"/>
                        <a:pt x="14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43" name="Freeform 12"/>
                <p:cNvSpPr>
                  <a:spLocks/>
                </p:cNvSpPr>
                <p:nvPr userDrawn="1"/>
              </p:nvSpPr>
              <p:spPr bwMode="ltGray">
                <a:xfrm>
                  <a:off x="2375" y="952"/>
                  <a:ext cx="68" cy="39"/>
                </a:xfrm>
                <a:custGeom>
                  <a:avLst/>
                  <a:gdLst/>
                  <a:ahLst/>
                  <a:cxnLst>
                    <a:cxn ang="0">
                      <a:pos x="0" y="31"/>
                    </a:cxn>
                    <a:cxn ang="0">
                      <a:pos x="18" y="25"/>
                    </a:cxn>
                    <a:cxn ang="0">
                      <a:pos x="52" y="1"/>
                    </a:cxn>
                    <a:cxn ang="0">
                      <a:pos x="64" y="3"/>
                    </a:cxn>
                    <a:cxn ang="0">
                      <a:pos x="50" y="19"/>
                    </a:cxn>
                    <a:cxn ang="0">
                      <a:pos x="28" y="33"/>
                    </a:cxn>
                    <a:cxn ang="0">
                      <a:pos x="22" y="47"/>
                    </a:cxn>
                    <a:cxn ang="0">
                      <a:pos x="16" y="45"/>
                    </a:cxn>
                    <a:cxn ang="0">
                      <a:pos x="12" y="39"/>
                    </a:cxn>
                    <a:cxn ang="0">
                      <a:pos x="0" y="35"/>
                    </a:cxn>
                    <a:cxn ang="0">
                      <a:pos x="0" y="31"/>
                    </a:cxn>
                  </a:cxnLst>
                  <a:rect l="0" t="0" r="r" b="b"/>
                  <a:pathLst>
                    <a:path w="69" h="47">
                      <a:moveTo>
                        <a:pt x="0" y="31"/>
                      </a:moveTo>
                      <a:cubicBezTo>
                        <a:pt x="7" y="24"/>
                        <a:pt x="9" y="22"/>
                        <a:pt x="18" y="25"/>
                      </a:cubicBezTo>
                      <a:cubicBezTo>
                        <a:pt x="25" y="4"/>
                        <a:pt x="36" y="12"/>
                        <a:pt x="52" y="1"/>
                      </a:cubicBezTo>
                      <a:cubicBezTo>
                        <a:pt x="56" y="2"/>
                        <a:pt x="61" y="0"/>
                        <a:pt x="64" y="3"/>
                      </a:cubicBezTo>
                      <a:cubicBezTo>
                        <a:pt x="69" y="8"/>
                        <a:pt x="50" y="19"/>
                        <a:pt x="50" y="19"/>
                      </a:cubicBezTo>
                      <a:cubicBezTo>
                        <a:pt x="46" y="31"/>
                        <a:pt x="35" y="22"/>
                        <a:pt x="28" y="33"/>
                      </a:cubicBezTo>
                      <a:cubicBezTo>
                        <a:pt x="31" y="41"/>
                        <a:pt x="31" y="44"/>
                        <a:pt x="22" y="47"/>
                      </a:cubicBezTo>
                      <a:cubicBezTo>
                        <a:pt x="20" y="46"/>
                        <a:pt x="18" y="46"/>
                        <a:pt x="16" y="45"/>
                      </a:cubicBezTo>
                      <a:cubicBezTo>
                        <a:pt x="14" y="43"/>
                        <a:pt x="14" y="40"/>
                        <a:pt x="12" y="39"/>
                      </a:cubicBezTo>
                      <a:cubicBezTo>
                        <a:pt x="8" y="37"/>
                        <a:pt x="0" y="35"/>
                        <a:pt x="0" y="35"/>
                      </a:cubicBezTo>
                      <a:cubicBezTo>
                        <a:pt x="2" y="26"/>
                        <a:pt x="3" y="25"/>
                        <a:pt x="0" y="3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44" name="Freeform 13"/>
                <p:cNvSpPr>
                  <a:spLocks/>
                </p:cNvSpPr>
                <p:nvPr userDrawn="1"/>
              </p:nvSpPr>
              <p:spPr bwMode="ltGray">
                <a:xfrm>
                  <a:off x="2007" y="739"/>
                  <a:ext cx="354" cy="22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36" y="18"/>
                    </a:cxn>
                    <a:cxn ang="0">
                      <a:pos x="46" y="30"/>
                    </a:cxn>
                    <a:cxn ang="0">
                      <a:pos x="76" y="52"/>
                    </a:cxn>
                    <a:cxn ang="0">
                      <a:pos x="92" y="66"/>
                    </a:cxn>
                    <a:cxn ang="0">
                      <a:pos x="122" y="98"/>
                    </a:cxn>
                    <a:cxn ang="0">
                      <a:pos x="136" y="128"/>
                    </a:cxn>
                    <a:cxn ang="0">
                      <a:pos x="148" y="132"/>
                    </a:cxn>
                    <a:cxn ang="0">
                      <a:pos x="154" y="150"/>
                    </a:cxn>
                    <a:cxn ang="0">
                      <a:pos x="176" y="152"/>
                    </a:cxn>
                    <a:cxn ang="0">
                      <a:pos x="170" y="196"/>
                    </a:cxn>
                    <a:cxn ang="0">
                      <a:pos x="180" y="224"/>
                    </a:cxn>
                    <a:cxn ang="0">
                      <a:pos x="198" y="232"/>
                    </a:cxn>
                    <a:cxn ang="0">
                      <a:pos x="216" y="234"/>
                    </a:cxn>
                    <a:cxn ang="0">
                      <a:pos x="236" y="242"/>
                    </a:cxn>
                    <a:cxn ang="0">
                      <a:pos x="254" y="236"/>
                    </a:cxn>
                    <a:cxn ang="0">
                      <a:pos x="272" y="248"/>
                    </a:cxn>
                    <a:cxn ang="0">
                      <a:pos x="296" y="256"/>
                    </a:cxn>
                    <a:cxn ang="0">
                      <a:pos x="314" y="264"/>
                    </a:cxn>
                    <a:cxn ang="0">
                      <a:pos x="352" y="266"/>
                    </a:cxn>
                    <a:cxn ang="0">
                      <a:pos x="342" y="274"/>
                    </a:cxn>
                    <a:cxn ang="0">
                      <a:pos x="322" y="272"/>
                    </a:cxn>
                    <a:cxn ang="0">
                      <a:pos x="300" y="270"/>
                    </a:cxn>
                    <a:cxn ang="0">
                      <a:pos x="288" y="266"/>
                    </a:cxn>
                    <a:cxn ang="0">
                      <a:pos x="252" y="264"/>
                    </a:cxn>
                    <a:cxn ang="0">
                      <a:pos x="234" y="260"/>
                    </a:cxn>
                    <a:cxn ang="0">
                      <a:pos x="172" y="242"/>
                    </a:cxn>
                    <a:cxn ang="0">
                      <a:pos x="160" y="216"/>
                    </a:cxn>
                    <a:cxn ang="0">
                      <a:pos x="126" y="200"/>
                    </a:cxn>
                    <a:cxn ang="0">
                      <a:pos x="108" y="186"/>
                    </a:cxn>
                    <a:cxn ang="0">
                      <a:pos x="94" y="158"/>
                    </a:cxn>
                    <a:cxn ang="0">
                      <a:pos x="68" y="108"/>
                    </a:cxn>
                    <a:cxn ang="0">
                      <a:pos x="64" y="102"/>
                    </a:cxn>
                    <a:cxn ang="0">
                      <a:pos x="58" y="100"/>
                    </a:cxn>
                    <a:cxn ang="0">
                      <a:pos x="54" y="88"/>
                    </a:cxn>
                    <a:cxn ang="0">
                      <a:pos x="38" y="58"/>
                    </a:cxn>
                    <a:cxn ang="0">
                      <a:pos x="20" y="40"/>
                    </a:cxn>
                    <a:cxn ang="0">
                      <a:pos x="4" y="22"/>
                    </a:cxn>
                    <a:cxn ang="0">
                      <a:pos x="10" y="2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355" h="277">
                      <a:moveTo>
                        <a:pt x="10" y="4"/>
                      </a:moveTo>
                      <a:cubicBezTo>
                        <a:pt x="22" y="0"/>
                        <a:pt x="24" y="14"/>
                        <a:pt x="36" y="18"/>
                      </a:cubicBezTo>
                      <a:cubicBezTo>
                        <a:pt x="37" y="19"/>
                        <a:pt x="45" y="29"/>
                        <a:pt x="46" y="30"/>
                      </a:cubicBezTo>
                      <a:cubicBezTo>
                        <a:pt x="56" y="40"/>
                        <a:pt x="67" y="38"/>
                        <a:pt x="76" y="52"/>
                      </a:cubicBezTo>
                      <a:cubicBezTo>
                        <a:pt x="80" y="58"/>
                        <a:pt x="92" y="66"/>
                        <a:pt x="92" y="66"/>
                      </a:cubicBezTo>
                      <a:cubicBezTo>
                        <a:pt x="96" y="79"/>
                        <a:pt x="112" y="88"/>
                        <a:pt x="122" y="98"/>
                      </a:cubicBezTo>
                      <a:cubicBezTo>
                        <a:pt x="124" y="105"/>
                        <a:pt x="130" y="124"/>
                        <a:pt x="136" y="128"/>
                      </a:cubicBezTo>
                      <a:cubicBezTo>
                        <a:pt x="140" y="130"/>
                        <a:pt x="148" y="132"/>
                        <a:pt x="148" y="132"/>
                      </a:cubicBezTo>
                      <a:cubicBezTo>
                        <a:pt x="150" y="138"/>
                        <a:pt x="154" y="150"/>
                        <a:pt x="154" y="150"/>
                      </a:cubicBezTo>
                      <a:cubicBezTo>
                        <a:pt x="161" y="139"/>
                        <a:pt x="168" y="144"/>
                        <a:pt x="176" y="152"/>
                      </a:cubicBezTo>
                      <a:cubicBezTo>
                        <a:pt x="174" y="167"/>
                        <a:pt x="173" y="181"/>
                        <a:pt x="170" y="196"/>
                      </a:cubicBezTo>
                      <a:cubicBezTo>
                        <a:pt x="171" y="202"/>
                        <a:pt x="174" y="220"/>
                        <a:pt x="180" y="224"/>
                      </a:cubicBezTo>
                      <a:cubicBezTo>
                        <a:pt x="185" y="228"/>
                        <a:pt x="193" y="228"/>
                        <a:pt x="198" y="232"/>
                      </a:cubicBezTo>
                      <a:cubicBezTo>
                        <a:pt x="204" y="230"/>
                        <a:pt x="216" y="234"/>
                        <a:pt x="216" y="234"/>
                      </a:cubicBezTo>
                      <a:cubicBezTo>
                        <a:pt x="223" y="241"/>
                        <a:pt x="225" y="245"/>
                        <a:pt x="236" y="242"/>
                      </a:cubicBezTo>
                      <a:cubicBezTo>
                        <a:pt x="242" y="240"/>
                        <a:pt x="254" y="236"/>
                        <a:pt x="254" y="236"/>
                      </a:cubicBezTo>
                      <a:cubicBezTo>
                        <a:pt x="260" y="240"/>
                        <a:pt x="265" y="246"/>
                        <a:pt x="272" y="248"/>
                      </a:cubicBezTo>
                      <a:cubicBezTo>
                        <a:pt x="277" y="250"/>
                        <a:pt x="291" y="252"/>
                        <a:pt x="296" y="256"/>
                      </a:cubicBezTo>
                      <a:cubicBezTo>
                        <a:pt x="301" y="260"/>
                        <a:pt x="314" y="264"/>
                        <a:pt x="314" y="264"/>
                      </a:cubicBezTo>
                      <a:cubicBezTo>
                        <a:pt x="330" y="263"/>
                        <a:pt x="338" y="261"/>
                        <a:pt x="352" y="266"/>
                      </a:cubicBezTo>
                      <a:cubicBezTo>
                        <a:pt x="355" y="275"/>
                        <a:pt x="350" y="277"/>
                        <a:pt x="342" y="274"/>
                      </a:cubicBezTo>
                      <a:cubicBezTo>
                        <a:pt x="336" y="276"/>
                        <a:pt x="322" y="272"/>
                        <a:pt x="322" y="272"/>
                      </a:cubicBezTo>
                      <a:cubicBezTo>
                        <a:pt x="314" y="275"/>
                        <a:pt x="308" y="272"/>
                        <a:pt x="300" y="270"/>
                      </a:cubicBezTo>
                      <a:cubicBezTo>
                        <a:pt x="296" y="269"/>
                        <a:pt x="288" y="266"/>
                        <a:pt x="288" y="266"/>
                      </a:cubicBezTo>
                      <a:cubicBezTo>
                        <a:pt x="276" y="270"/>
                        <a:pt x="264" y="266"/>
                        <a:pt x="252" y="264"/>
                      </a:cubicBezTo>
                      <a:cubicBezTo>
                        <a:pt x="245" y="259"/>
                        <a:pt x="242" y="257"/>
                        <a:pt x="234" y="260"/>
                      </a:cubicBezTo>
                      <a:cubicBezTo>
                        <a:pt x="211" y="252"/>
                        <a:pt x="192" y="256"/>
                        <a:pt x="172" y="242"/>
                      </a:cubicBezTo>
                      <a:cubicBezTo>
                        <a:pt x="165" y="231"/>
                        <a:pt x="176" y="221"/>
                        <a:pt x="160" y="216"/>
                      </a:cubicBezTo>
                      <a:cubicBezTo>
                        <a:pt x="154" y="233"/>
                        <a:pt x="136" y="203"/>
                        <a:pt x="126" y="200"/>
                      </a:cubicBezTo>
                      <a:cubicBezTo>
                        <a:pt x="120" y="196"/>
                        <a:pt x="114" y="190"/>
                        <a:pt x="108" y="186"/>
                      </a:cubicBezTo>
                      <a:cubicBezTo>
                        <a:pt x="104" y="175"/>
                        <a:pt x="104" y="165"/>
                        <a:pt x="94" y="158"/>
                      </a:cubicBezTo>
                      <a:cubicBezTo>
                        <a:pt x="83" y="142"/>
                        <a:pt x="85" y="119"/>
                        <a:pt x="68" y="108"/>
                      </a:cubicBezTo>
                      <a:cubicBezTo>
                        <a:pt x="67" y="106"/>
                        <a:pt x="66" y="104"/>
                        <a:pt x="64" y="102"/>
                      </a:cubicBezTo>
                      <a:cubicBezTo>
                        <a:pt x="62" y="101"/>
                        <a:pt x="59" y="102"/>
                        <a:pt x="58" y="100"/>
                      </a:cubicBezTo>
                      <a:cubicBezTo>
                        <a:pt x="56" y="97"/>
                        <a:pt x="54" y="88"/>
                        <a:pt x="54" y="88"/>
                      </a:cubicBezTo>
                      <a:cubicBezTo>
                        <a:pt x="59" y="73"/>
                        <a:pt x="52" y="61"/>
                        <a:pt x="38" y="58"/>
                      </a:cubicBezTo>
                      <a:cubicBezTo>
                        <a:pt x="32" y="49"/>
                        <a:pt x="31" y="44"/>
                        <a:pt x="20" y="40"/>
                      </a:cubicBezTo>
                      <a:cubicBezTo>
                        <a:pt x="16" y="27"/>
                        <a:pt x="16" y="26"/>
                        <a:pt x="4" y="22"/>
                      </a:cubicBezTo>
                      <a:cubicBezTo>
                        <a:pt x="1" y="13"/>
                        <a:pt x="0" y="5"/>
                        <a:pt x="10" y="2"/>
                      </a:cubicBezTo>
                      <a:cubicBezTo>
                        <a:pt x="18" y="5"/>
                        <a:pt x="18" y="4"/>
                        <a:pt x="10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45" name="Freeform 14"/>
                <p:cNvSpPr>
                  <a:spLocks/>
                </p:cNvSpPr>
                <p:nvPr userDrawn="1"/>
              </p:nvSpPr>
              <p:spPr bwMode="ltGray">
                <a:xfrm>
                  <a:off x="2222" y="724"/>
                  <a:ext cx="157" cy="167"/>
                </a:xfrm>
                <a:custGeom>
                  <a:avLst/>
                  <a:gdLst/>
                  <a:ahLst/>
                  <a:cxnLst>
                    <a:cxn ang="0">
                      <a:pos x="54" y="66"/>
                    </a:cxn>
                    <a:cxn ang="0">
                      <a:pos x="66" y="58"/>
                    </a:cxn>
                    <a:cxn ang="0">
                      <a:pos x="68" y="52"/>
                    </a:cxn>
                    <a:cxn ang="0">
                      <a:pos x="80" y="44"/>
                    </a:cxn>
                    <a:cxn ang="0">
                      <a:pos x="106" y="22"/>
                    </a:cxn>
                    <a:cxn ang="0">
                      <a:pos x="112" y="4"/>
                    </a:cxn>
                    <a:cxn ang="0">
                      <a:pos x="124" y="0"/>
                    </a:cxn>
                    <a:cxn ang="0">
                      <a:pos x="150" y="28"/>
                    </a:cxn>
                    <a:cxn ang="0">
                      <a:pos x="146" y="44"/>
                    </a:cxn>
                    <a:cxn ang="0">
                      <a:pos x="126" y="64"/>
                    </a:cxn>
                    <a:cxn ang="0">
                      <a:pos x="132" y="94"/>
                    </a:cxn>
                    <a:cxn ang="0">
                      <a:pos x="142" y="110"/>
                    </a:cxn>
                    <a:cxn ang="0">
                      <a:pos x="146" y="128"/>
                    </a:cxn>
                    <a:cxn ang="0">
                      <a:pos x="128" y="128"/>
                    </a:cxn>
                    <a:cxn ang="0">
                      <a:pos x="116" y="146"/>
                    </a:cxn>
                    <a:cxn ang="0">
                      <a:pos x="104" y="156"/>
                    </a:cxn>
                    <a:cxn ang="0">
                      <a:pos x="100" y="198"/>
                    </a:cxn>
                    <a:cxn ang="0">
                      <a:pos x="88" y="202"/>
                    </a:cxn>
                    <a:cxn ang="0">
                      <a:pos x="82" y="206"/>
                    </a:cxn>
                    <a:cxn ang="0">
                      <a:pos x="76" y="202"/>
                    </a:cxn>
                    <a:cxn ang="0">
                      <a:pos x="72" y="190"/>
                    </a:cxn>
                    <a:cxn ang="0">
                      <a:pos x="60" y="186"/>
                    </a:cxn>
                    <a:cxn ang="0">
                      <a:pos x="42" y="194"/>
                    </a:cxn>
                    <a:cxn ang="0">
                      <a:pos x="28" y="186"/>
                    </a:cxn>
                    <a:cxn ang="0">
                      <a:pos x="10" y="148"/>
                    </a:cxn>
                    <a:cxn ang="0">
                      <a:pos x="4" y="130"/>
                    </a:cxn>
                    <a:cxn ang="0">
                      <a:pos x="0" y="118"/>
                    </a:cxn>
                    <a:cxn ang="0">
                      <a:pos x="20" y="96"/>
                    </a:cxn>
                    <a:cxn ang="0">
                      <a:pos x="32" y="104"/>
                    </a:cxn>
                    <a:cxn ang="0">
                      <a:pos x="34" y="80"/>
                    </a:cxn>
                    <a:cxn ang="0">
                      <a:pos x="52" y="70"/>
                    </a:cxn>
                    <a:cxn ang="0">
                      <a:pos x="54" y="66"/>
                    </a:cxn>
                  </a:cxnLst>
                  <a:rect l="0" t="0" r="r" b="b"/>
                  <a:pathLst>
                    <a:path w="156" h="206">
                      <a:moveTo>
                        <a:pt x="54" y="66"/>
                      </a:moveTo>
                      <a:cubicBezTo>
                        <a:pt x="58" y="63"/>
                        <a:pt x="64" y="63"/>
                        <a:pt x="66" y="58"/>
                      </a:cubicBezTo>
                      <a:cubicBezTo>
                        <a:pt x="67" y="56"/>
                        <a:pt x="67" y="53"/>
                        <a:pt x="68" y="52"/>
                      </a:cubicBezTo>
                      <a:cubicBezTo>
                        <a:pt x="71" y="49"/>
                        <a:pt x="80" y="44"/>
                        <a:pt x="80" y="44"/>
                      </a:cubicBezTo>
                      <a:cubicBezTo>
                        <a:pt x="113" y="55"/>
                        <a:pt x="85" y="29"/>
                        <a:pt x="106" y="22"/>
                      </a:cubicBezTo>
                      <a:cubicBezTo>
                        <a:pt x="110" y="17"/>
                        <a:pt x="108" y="9"/>
                        <a:pt x="112" y="4"/>
                      </a:cubicBezTo>
                      <a:cubicBezTo>
                        <a:pt x="115" y="1"/>
                        <a:pt x="124" y="0"/>
                        <a:pt x="124" y="0"/>
                      </a:cubicBezTo>
                      <a:cubicBezTo>
                        <a:pt x="138" y="14"/>
                        <a:pt x="126" y="23"/>
                        <a:pt x="150" y="28"/>
                      </a:cubicBezTo>
                      <a:cubicBezTo>
                        <a:pt x="156" y="36"/>
                        <a:pt x="154" y="39"/>
                        <a:pt x="146" y="44"/>
                      </a:cubicBezTo>
                      <a:cubicBezTo>
                        <a:pt x="141" y="52"/>
                        <a:pt x="135" y="61"/>
                        <a:pt x="126" y="64"/>
                      </a:cubicBezTo>
                      <a:cubicBezTo>
                        <a:pt x="118" y="75"/>
                        <a:pt x="128" y="83"/>
                        <a:pt x="132" y="94"/>
                      </a:cubicBezTo>
                      <a:cubicBezTo>
                        <a:pt x="129" y="103"/>
                        <a:pt x="135" y="105"/>
                        <a:pt x="142" y="110"/>
                      </a:cubicBezTo>
                      <a:cubicBezTo>
                        <a:pt x="145" y="119"/>
                        <a:pt x="141" y="120"/>
                        <a:pt x="146" y="128"/>
                      </a:cubicBezTo>
                      <a:cubicBezTo>
                        <a:pt x="142" y="139"/>
                        <a:pt x="135" y="133"/>
                        <a:pt x="128" y="128"/>
                      </a:cubicBezTo>
                      <a:cubicBezTo>
                        <a:pt x="116" y="132"/>
                        <a:pt x="122" y="136"/>
                        <a:pt x="116" y="146"/>
                      </a:cubicBezTo>
                      <a:cubicBezTo>
                        <a:pt x="113" y="151"/>
                        <a:pt x="108" y="152"/>
                        <a:pt x="104" y="156"/>
                      </a:cubicBezTo>
                      <a:cubicBezTo>
                        <a:pt x="107" y="167"/>
                        <a:pt x="112" y="191"/>
                        <a:pt x="100" y="198"/>
                      </a:cubicBezTo>
                      <a:cubicBezTo>
                        <a:pt x="96" y="200"/>
                        <a:pt x="92" y="200"/>
                        <a:pt x="88" y="202"/>
                      </a:cubicBezTo>
                      <a:cubicBezTo>
                        <a:pt x="86" y="203"/>
                        <a:pt x="84" y="205"/>
                        <a:pt x="82" y="206"/>
                      </a:cubicBezTo>
                      <a:cubicBezTo>
                        <a:pt x="80" y="205"/>
                        <a:pt x="77" y="204"/>
                        <a:pt x="76" y="202"/>
                      </a:cubicBezTo>
                      <a:cubicBezTo>
                        <a:pt x="74" y="198"/>
                        <a:pt x="76" y="191"/>
                        <a:pt x="72" y="190"/>
                      </a:cubicBezTo>
                      <a:cubicBezTo>
                        <a:pt x="68" y="189"/>
                        <a:pt x="60" y="186"/>
                        <a:pt x="60" y="186"/>
                      </a:cubicBezTo>
                      <a:cubicBezTo>
                        <a:pt x="53" y="188"/>
                        <a:pt x="49" y="192"/>
                        <a:pt x="42" y="194"/>
                      </a:cubicBezTo>
                      <a:cubicBezTo>
                        <a:pt x="34" y="189"/>
                        <a:pt x="37" y="183"/>
                        <a:pt x="28" y="186"/>
                      </a:cubicBezTo>
                      <a:cubicBezTo>
                        <a:pt x="12" y="181"/>
                        <a:pt x="19" y="161"/>
                        <a:pt x="10" y="148"/>
                      </a:cubicBezTo>
                      <a:cubicBezTo>
                        <a:pt x="5" y="121"/>
                        <a:pt x="11" y="147"/>
                        <a:pt x="4" y="130"/>
                      </a:cubicBezTo>
                      <a:cubicBezTo>
                        <a:pt x="2" y="126"/>
                        <a:pt x="0" y="118"/>
                        <a:pt x="0" y="118"/>
                      </a:cubicBezTo>
                      <a:cubicBezTo>
                        <a:pt x="2" y="95"/>
                        <a:pt x="0" y="83"/>
                        <a:pt x="20" y="96"/>
                      </a:cubicBezTo>
                      <a:cubicBezTo>
                        <a:pt x="23" y="105"/>
                        <a:pt x="23" y="110"/>
                        <a:pt x="32" y="104"/>
                      </a:cubicBezTo>
                      <a:cubicBezTo>
                        <a:pt x="35" y="95"/>
                        <a:pt x="29" y="88"/>
                        <a:pt x="34" y="80"/>
                      </a:cubicBezTo>
                      <a:cubicBezTo>
                        <a:pt x="36" y="76"/>
                        <a:pt x="48" y="73"/>
                        <a:pt x="52" y="70"/>
                      </a:cubicBezTo>
                      <a:cubicBezTo>
                        <a:pt x="57" y="63"/>
                        <a:pt x="58" y="62"/>
                        <a:pt x="54" y="6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46" name="Freeform 15"/>
                <p:cNvSpPr>
                  <a:spLocks/>
                </p:cNvSpPr>
                <p:nvPr userDrawn="1"/>
              </p:nvSpPr>
              <p:spPr bwMode="ltGray">
                <a:xfrm>
                  <a:off x="2375" y="800"/>
                  <a:ext cx="110" cy="32"/>
                </a:xfrm>
                <a:custGeom>
                  <a:avLst/>
                  <a:gdLst/>
                  <a:ahLst/>
                  <a:cxnLst>
                    <a:cxn ang="0">
                      <a:pos x="4" y="32"/>
                    </a:cxn>
                    <a:cxn ang="0">
                      <a:pos x="18" y="10"/>
                    </a:cxn>
                    <a:cxn ang="0">
                      <a:pos x="46" y="20"/>
                    </a:cxn>
                    <a:cxn ang="0">
                      <a:pos x="72" y="14"/>
                    </a:cxn>
                    <a:cxn ang="0">
                      <a:pos x="90" y="0"/>
                    </a:cxn>
                    <a:cxn ang="0">
                      <a:pos x="76" y="26"/>
                    </a:cxn>
                    <a:cxn ang="0">
                      <a:pos x="60" y="38"/>
                    </a:cxn>
                    <a:cxn ang="0">
                      <a:pos x="42" y="32"/>
                    </a:cxn>
                    <a:cxn ang="0">
                      <a:pos x="14" y="30"/>
                    </a:cxn>
                    <a:cxn ang="0">
                      <a:pos x="4" y="32"/>
                    </a:cxn>
                  </a:cxnLst>
                  <a:rect l="0" t="0" r="r" b="b"/>
                  <a:pathLst>
                    <a:path w="109" h="38">
                      <a:moveTo>
                        <a:pt x="4" y="32"/>
                      </a:moveTo>
                      <a:cubicBezTo>
                        <a:pt x="7" y="22"/>
                        <a:pt x="7" y="14"/>
                        <a:pt x="18" y="10"/>
                      </a:cubicBezTo>
                      <a:cubicBezTo>
                        <a:pt x="28" y="12"/>
                        <a:pt x="37" y="14"/>
                        <a:pt x="46" y="20"/>
                      </a:cubicBezTo>
                      <a:cubicBezTo>
                        <a:pt x="62" y="15"/>
                        <a:pt x="54" y="17"/>
                        <a:pt x="72" y="14"/>
                      </a:cubicBezTo>
                      <a:cubicBezTo>
                        <a:pt x="77" y="9"/>
                        <a:pt x="90" y="0"/>
                        <a:pt x="90" y="0"/>
                      </a:cubicBezTo>
                      <a:cubicBezTo>
                        <a:pt x="109" y="6"/>
                        <a:pt x="85" y="23"/>
                        <a:pt x="76" y="26"/>
                      </a:cubicBezTo>
                      <a:cubicBezTo>
                        <a:pt x="71" y="33"/>
                        <a:pt x="68" y="35"/>
                        <a:pt x="60" y="38"/>
                      </a:cubicBezTo>
                      <a:cubicBezTo>
                        <a:pt x="54" y="36"/>
                        <a:pt x="42" y="32"/>
                        <a:pt x="42" y="32"/>
                      </a:cubicBezTo>
                      <a:cubicBezTo>
                        <a:pt x="33" y="23"/>
                        <a:pt x="26" y="26"/>
                        <a:pt x="14" y="30"/>
                      </a:cubicBezTo>
                      <a:cubicBezTo>
                        <a:pt x="1" y="28"/>
                        <a:pt x="0" y="24"/>
                        <a:pt x="4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47" name="Freeform 16"/>
                <p:cNvSpPr>
                  <a:spLocks/>
                </p:cNvSpPr>
                <p:nvPr userDrawn="1"/>
              </p:nvSpPr>
              <p:spPr bwMode="ltGray">
                <a:xfrm>
                  <a:off x="2370" y="839"/>
                  <a:ext cx="75" cy="84"/>
                </a:xfrm>
                <a:custGeom>
                  <a:avLst/>
                  <a:gdLst/>
                  <a:ahLst/>
                  <a:cxnLst>
                    <a:cxn ang="0">
                      <a:pos x="8" y="18"/>
                    </a:cxn>
                    <a:cxn ang="0">
                      <a:pos x="18" y="0"/>
                    </a:cxn>
                    <a:cxn ang="0">
                      <a:pos x="34" y="18"/>
                    </a:cxn>
                    <a:cxn ang="0">
                      <a:pos x="62" y="4"/>
                    </a:cxn>
                    <a:cxn ang="0">
                      <a:pos x="46" y="34"/>
                    </a:cxn>
                    <a:cxn ang="0">
                      <a:pos x="54" y="48"/>
                    </a:cxn>
                    <a:cxn ang="0">
                      <a:pos x="58" y="60"/>
                    </a:cxn>
                    <a:cxn ang="0">
                      <a:pos x="46" y="74"/>
                    </a:cxn>
                    <a:cxn ang="0">
                      <a:pos x="34" y="60"/>
                    </a:cxn>
                    <a:cxn ang="0">
                      <a:pos x="22" y="48"/>
                    </a:cxn>
                    <a:cxn ang="0">
                      <a:pos x="28" y="68"/>
                    </a:cxn>
                    <a:cxn ang="0">
                      <a:pos x="30" y="74"/>
                    </a:cxn>
                    <a:cxn ang="0">
                      <a:pos x="20" y="104"/>
                    </a:cxn>
                    <a:cxn ang="0">
                      <a:pos x="12" y="102"/>
                    </a:cxn>
                    <a:cxn ang="0">
                      <a:pos x="8" y="90"/>
                    </a:cxn>
                    <a:cxn ang="0">
                      <a:pos x="0" y="54"/>
                    </a:cxn>
                    <a:cxn ang="0">
                      <a:pos x="2" y="30"/>
                    </a:cxn>
                    <a:cxn ang="0">
                      <a:pos x="8" y="18"/>
                    </a:cxn>
                  </a:cxnLst>
                  <a:rect l="0" t="0" r="r" b="b"/>
                  <a:pathLst>
                    <a:path w="76" h="104">
                      <a:moveTo>
                        <a:pt x="8" y="18"/>
                      </a:moveTo>
                      <a:cubicBezTo>
                        <a:pt x="10" y="8"/>
                        <a:pt x="9" y="3"/>
                        <a:pt x="18" y="0"/>
                      </a:cubicBezTo>
                      <a:cubicBezTo>
                        <a:pt x="28" y="3"/>
                        <a:pt x="25" y="12"/>
                        <a:pt x="34" y="18"/>
                      </a:cubicBezTo>
                      <a:cubicBezTo>
                        <a:pt x="46" y="16"/>
                        <a:pt x="51" y="8"/>
                        <a:pt x="62" y="4"/>
                      </a:cubicBezTo>
                      <a:cubicBezTo>
                        <a:pt x="76" y="9"/>
                        <a:pt x="56" y="31"/>
                        <a:pt x="46" y="34"/>
                      </a:cubicBezTo>
                      <a:cubicBezTo>
                        <a:pt x="51" y="56"/>
                        <a:pt x="43" y="29"/>
                        <a:pt x="54" y="48"/>
                      </a:cubicBezTo>
                      <a:cubicBezTo>
                        <a:pt x="56" y="52"/>
                        <a:pt x="58" y="60"/>
                        <a:pt x="58" y="60"/>
                      </a:cubicBezTo>
                      <a:cubicBezTo>
                        <a:pt x="55" y="68"/>
                        <a:pt x="54" y="71"/>
                        <a:pt x="46" y="74"/>
                      </a:cubicBezTo>
                      <a:cubicBezTo>
                        <a:pt x="38" y="71"/>
                        <a:pt x="37" y="68"/>
                        <a:pt x="34" y="60"/>
                      </a:cubicBezTo>
                      <a:cubicBezTo>
                        <a:pt x="33" y="50"/>
                        <a:pt x="32" y="33"/>
                        <a:pt x="22" y="48"/>
                      </a:cubicBezTo>
                      <a:cubicBezTo>
                        <a:pt x="25" y="60"/>
                        <a:pt x="23" y="53"/>
                        <a:pt x="28" y="68"/>
                      </a:cubicBezTo>
                      <a:cubicBezTo>
                        <a:pt x="29" y="70"/>
                        <a:pt x="30" y="74"/>
                        <a:pt x="30" y="74"/>
                      </a:cubicBezTo>
                      <a:cubicBezTo>
                        <a:pt x="24" y="84"/>
                        <a:pt x="22" y="93"/>
                        <a:pt x="20" y="104"/>
                      </a:cubicBezTo>
                      <a:cubicBezTo>
                        <a:pt x="17" y="103"/>
                        <a:pt x="14" y="104"/>
                        <a:pt x="12" y="102"/>
                      </a:cubicBezTo>
                      <a:cubicBezTo>
                        <a:pt x="9" y="99"/>
                        <a:pt x="8" y="90"/>
                        <a:pt x="8" y="90"/>
                      </a:cubicBezTo>
                      <a:cubicBezTo>
                        <a:pt x="13" y="75"/>
                        <a:pt x="14" y="64"/>
                        <a:pt x="0" y="54"/>
                      </a:cubicBezTo>
                      <a:cubicBezTo>
                        <a:pt x="1" y="46"/>
                        <a:pt x="1" y="38"/>
                        <a:pt x="2" y="30"/>
                      </a:cubicBezTo>
                      <a:cubicBezTo>
                        <a:pt x="2" y="27"/>
                        <a:pt x="13" y="2"/>
                        <a:pt x="8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48" name="Freeform 17"/>
                <p:cNvSpPr>
                  <a:spLocks/>
                </p:cNvSpPr>
                <p:nvPr userDrawn="1"/>
              </p:nvSpPr>
              <p:spPr bwMode="ltGray">
                <a:xfrm>
                  <a:off x="2497" y="793"/>
                  <a:ext cx="37" cy="49"/>
                </a:xfrm>
                <a:custGeom>
                  <a:avLst/>
                  <a:gdLst/>
                  <a:ahLst/>
                  <a:cxnLst>
                    <a:cxn ang="0">
                      <a:pos x="3" y="28"/>
                    </a:cxn>
                    <a:cxn ang="0">
                      <a:pos x="13" y="0"/>
                    </a:cxn>
                    <a:cxn ang="0">
                      <a:pos x="15" y="28"/>
                    </a:cxn>
                    <a:cxn ang="0">
                      <a:pos x="37" y="38"/>
                    </a:cxn>
                    <a:cxn ang="0">
                      <a:pos x="19" y="44"/>
                    </a:cxn>
                    <a:cxn ang="0">
                      <a:pos x="5" y="58"/>
                    </a:cxn>
                    <a:cxn ang="0">
                      <a:pos x="1" y="34"/>
                    </a:cxn>
                    <a:cxn ang="0">
                      <a:pos x="3" y="28"/>
                    </a:cxn>
                  </a:cxnLst>
                  <a:rect l="0" t="0" r="r" b="b"/>
                  <a:pathLst>
                    <a:path w="37" h="61">
                      <a:moveTo>
                        <a:pt x="3" y="28"/>
                      </a:moveTo>
                      <a:cubicBezTo>
                        <a:pt x="5" y="14"/>
                        <a:pt x="2" y="7"/>
                        <a:pt x="13" y="0"/>
                      </a:cubicBezTo>
                      <a:cubicBezTo>
                        <a:pt x="26" y="9"/>
                        <a:pt x="23" y="17"/>
                        <a:pt x="15" y="28"/>
                      </a:cubicBezTo>
                      <a:cubicBezTo>
                        <a:pt x="25" y="31"/>
                        <a:pt x="33" y="27"/>
                        <a:pt x="37" y="38"/>
                      </a:cubicBezTo>
                      <a:cubicBezTo>
                        <a:pt x="30" y="45"/>
                        <a:pt x="28" y="47"/>
                        <a:pt x="19" y="44"/>
                      </a:cubicBezTo>
                      <a:cubicBezTo>
                        <a:pt x="13" y="54"/>
                        <a:pt x="18" y="61"/>
                        <a:pt x="5" y="58"/>
                      </a:cubicBezTo>
                      <a:cubicBezTo>
                        <a:pt x="0" y="50"/>
                        <a:pt x="3" y="44"/>
                        <a:pt x="1" y="34"/>
                      </a:cubicBezTo>
                      <a:cubicBezTo>
                        <a:pt x="2" y="32"/>
                        <a:pt x="3" y="28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49" name="Freeform 18"/>
                <p:cNvSpPr>
                  <a:spLocks/>
                </p:cNvSpPr>
                <p:nvPr userDrawn="1"/>
              </p:nvSpPr>
              <p:spPr bwMode="ltGray">
                <a:xfrm>
                  <a:off x="2506" y="869"/>
                  <a:ext cx="47" cy="24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29" y="0"/>
                    </a:cxn>
                    <a:cxn ang="0">
                      <a:pos x="49" y="16"/>
                    </a:cxn>
                    <a:cxn ang="0">
                      <a:pos x="35" y="14"/>
                    </a:cxn>
                    <a:cxn ang="0">
                      <a:pos x="3" y="16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49" h="29">
                      <a:moveTo>
                        <a:pt x="7" y="0"/>
                      </a:moveTo>
                      <a:cubicBezTo>
                        <a:pt x="15" y="6"/>
                        <a:pt x="19" y="2"/>
                        <a:pt x="29" y="0"/>
                      </a:cubicBezTo>
                      <a:cubicBezTo>
                        <a:pt x="45" y="5"/>
                        <a:pt x="40" y="3"/>
                        <a:pt x="49" y="16"/>
                      </a:cubicBezTo>
                      <a:cubicBezTo>
                        <a:pt x="46" y="29"/>
                        <a:pt x="42" y="21"/>
                        <a:pt x="35" y="14"/>
                      </a:cubicBezTo>
                      <a:cubicBezTo>
                        <a:pt x="26" y="15"/>
                        <a:pt x="12" y="19"/>
                        <a:pt x="3" y="16"/>
                      </a:cubicBezTo>
                      <a:cubicBezTo>
                        <a:pt x="0" y="6"/>
                        <a:pt x="7" y="10"/>
                        <a:pt x="7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0" name="Freeform 19"/>
                <p:cNvSpPr>
                  <a:spLocks/>
                </p:cNvSpPr>
                <p:nvPr userDrawn="1"/>
              </p:nvSpPr>
              <p:spPr bwMode="ltGray">
                <a:xfrm>
                  <a:off x="2555" y="832"/>
                  <a:ext cx="61" cy="42"/>
                </a:xfrm>
                <a:custGeom>
                  <a:avLst/>
                  <a:gdLst/>
                  <a:ahLst/>
                  <a:cxnLst>
                    <a:cxn ang="0">
                      <a:pos x="21" y="38"/>
                    </a:cxn>
                    <a:cxn ang="0">
                      <a:pos x="15" y="26"/>
                    </a:cxn>
                    <a:cxn ang="0">
                      <a:pos x="3" y="22"/>
                    </a:cxn>
                    <a:cxn ang="0">
                      <a:pos x="13" y="8"/>
                    </a:cxn>
                    <a:cxn ang="0">
                      <a:pos x="25" y="0"/>
                    </a:cxn>
                    <a:cxn ang="0">
                      <a:pos x="49" y="10"/>
                    </a:cxn>
                    <a:cxn ang="0">
                      <a:pos x="53" y="20"/>
                    </a:cxn>
                    <a:cxn ang="0">
                      <a:pos x="61" y="32"/>
                    </a:cxn>
                    <a:cxn ang="0">
                      <a:pos x="41" y="38"/>
                    </a:cxn>
                    <a:cxn ang="0">
                      <a:pos x="23" y="44"/>
                    </a:cxn>
                    <a:cxn ang="0">
                      <a:pos x="21" y="38"/>
                    </a:cxn>
                  </a:cxnLst>
                  <a:rect l="0" t="0" r="r" b="b"/>
                  <a:pathLst>
                    <a:path w="61" h="48">
                      <a:moveTo>
                        <a:pt x="21" y="38"/>
                      </a:moveTo>
                      <a:cubicBezTo>
                        <a:pt x="19" y="34"/>
                        <a:pt x="19" y="29"/>
                        <a:pt x="15" y="26"/>
                      </a:cubicBezTo>
                      <a:cubicBezTo>
                        <a:pt x="12" y="24"/>
                        <a:pt x="3" y="22"/>
                        <a:pt x="3" y="22"/>
                      </a:cubicBezTo>
                      <a:cubicBezTo>
                        <a:pt x="0" y="12"/>
                        <a:pt x="5" y="12"/>
                        <a:pt x="13" y="8"/>
                      </a:cubicBezTo>
                      <a:cubicBezTo>
                        <a:pt x="17" y="6"/>
                        <a:pt x="25" y="0"/>
                        <a:pt x="25" y="0"/>
                      </a:cubicBezTo>
                      <a:cubicBezTo>
                        <a:pt x="37" y="2"/>
                        <a:pt x="41" y="2"/>
                        <a:pt x="49" y="10"/>
                      </a:cubicBezTo>
                      <a:cubicBezTo>
                        <a:pt x="45" y="21"/>
                        <a:pt x="46" y="12"/>
                        <a:pt x="53" y="20"/>
                      </a:cubicBezTo>
                      <a:cubicBezTo>
                        <a:pt x="56" y="24"/>
                        <a:pt x="61" y="32"/>
                        <a:pt x="61" y="32"/>
                      </a:cubicBezTo>
                      <a:cubicBezTo>
                        <a:pt x="56" y="47"/>
                        <a:pt x="53" y="42"/>
                        <a:pt x="41" y="38"/>
                      </a:cubicBezTo>
                      <a:cubicBezTo>
                        <a:pt x="27" y="47"/>
                        <a:pt x="34" y="48"/>
                        <a:pt x="23" y="44"/>
                      </a:cubicBezTo>
                      <a:cubicBezTo>
                        <a:pt x="22" y="42"/>
                        <a:pt x="21" y="38"/>
                        <a:pt x="21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1" name="Freeform 20"/>
                <p:cNvSpPr>
                  <a:spLocks/>
                </p:cNvSpPr>
                <p:nvPr userDrawn="1"/>
              </p:nvSpPr>
              <p:spPr bwMode="ltGray">
                <a:xfrm>
                  <a:off x="2572" y="852"/>
                  <a:ext cx="286" cy="149"/>
                </a:xfrm>
                <a:custGeom>
                  <a:avLst/>
                  <a:gdLst/>
                  <a:ahLst/>
                  <a:cxnLst>
                    <a:cxn ang="0">
                      <a:pos x="46" y="28"/>
                    </a:cxn>
                    <a:cxn ang="0">
                      <a:pos x="36" y="14"/>
                    </a:cxn>
                    <a:cxn ang="0">
                      <a:pos x="26" y="30"/>
                    </a:cxn>
                    <a:cxn ang="0">
                      <a:pos x="0" y="24"/>
                    </a:cxn>
                    <a:cxn ang="0">
                      <a:pos x="10" y="42"/>
                    </a:cxn>
                    <a:cxn ang="0">
                      <a:pos x="16" y="62"/>
                    </a:cxn>
                    <a:cxn ang="0">
                      <a:pos x="24" y="48"/>
                    </a:cxn>
                    <a:cxn ang="0">
                      <a:pos x="30" y="44"/>
                    </a:cxn>
                    <a:cxn ang="0">
                      <a:pos x="48" y="56"/>
                    </a:cxn>
                    <a:cxn ang="0">
                      <a:pos x="70" y="62"/>
                    </a:cxn>
                    <a:cxn ang="0">
                      <a:pos x="88" y="72"/>
                    </a:cxn>
                    <a:cxn ang="0">
                      <a:pos x="106" y="102"/>
                    </a:cxn>
                    <a:cxn ang="0">
                      <a:pos x="104" y="122"/>
                    </a:cxn>
                    <a:cxn ang="0">
                      <a:pos x="98" y="134"/>
                    </a:cxn>
                    <a:cxn ang="0">
                      <a:pos x="122" y="128"/>
                    </a:cxn>
                    <a:cxn ang="0">
                      <a:pos x="140" y="140"/>
                    </a:cxn>
                    <a:cxn ang="0">
                      <a:pos x="168" y="148"/>
                    </a:cxn>
                    <a:cxn ang="0">
                      <a:pos x="174" y="146"/>
                    </a:cxn>
                    <a:cxn ang="0">
                      <a:pos x="168" y="134"/>
                    </a:cxn>
                    <a:cxn ang="0">
                      <a:pos x="178" y="136"/>
                    </a:cxn>
                    <a:cxn ang="0">
                      <a:pos x="186" y="118"/>
                    </a:cxn>
                    <a:cxn ang="0">
                      <a:pos x="202" y="122"/>
                    </a:cxn>
                    <a:cxn ang="0">
                      <a:pos x="214" y="130"/>
                    </a:cxn>
                    <a:cxn ang="0">
                      <a:pos x="244" y="168"/>
                    </a:cxn>
                    <a:cxn ang="0">
                      <a:pos x="262" y="178"/>
                    </a:cxn>
                    <a:cxn ang="0">
                      <a:pos x="284" y="170"/>
                    </a:cxn>
                    <a:cxn ang="0">
                      <a:pos x="268" y="160"/>
                    </a:cxn>
                    <a:cxn ang="0">
                      <a:pos x="256" y="138"/>
                    </a:cxn>
                    <a:cxn ang="0">
                      <a:pos x="250" y="132"/>
                    </a:cxn>
                    <a:cxn ang="0">
                      <a:pos x="248" y="122"/>
                    </a:cxn>
                    <a:cxn ang="0">
                      <a:pos x="236" y="116"/>
                    </a:cxn>
                    <a:cxn ang="0">
                      <a:pos x="240" y="96"/>
                    </a:cxn>
                    <a:cxn ang="0">
                      <a:pos x="220" y="86"/>
                    </a:cxn>
                    <a:cxn ang="0">
                      <a:pos x="210" y="70"/>
                    </a:cxn>
                    <a:cxn ang="0">
                      <a:pos x="190" y="54"/>
                    </a:cxn>
                    <a:cxn ang="0">
                      <a:pos x="168" y="38"/>
                    </a:cxn>
                    <a:cxn ang="0">
                      <a:pos x="156" y="34"/>
                    </a:cxn>
                    <a:cxn ang="0">
                      <a:pos x="120" y="16"/>
                    </a:cxn>
                    <a:cxn ang="0">
                      <a:pos x="102" y="4"/>
                    </a:cxn>
                    <a:cxn ang="0">
                      <a:pos x="96" y="0"/>
                    </a:cxn>
                    <a:cxn ang="0">
                      <a:pos x="70" y="10"/>
                    </a:cxn>
                    <a:cxn ang="0">
                      <a:pos x="56" y="32"/>
                    </a:cxn>
                    <a:cxn ang="0">
                      <a:pos x="46" y="28"/>
                    </a:cxn>
                  </a:cxnLst>
                  <a:rect l="0" t="0" r="r" b="b"/>
                  <a:pathLst>
                    <a:path w="286" h="182">
                      <a:moveTo>
                        <a:pt x="46" y="28"/>
                      </a:moveTo>
                      <a:cubicBezTo>
                        <a:pt x="41" y="14"/>
                        <a:pt x="46" y="17"/>
                        <a:pt x="36" y="14"/>
                      </a:cubicBezTo>
                      <a:cubicBezTo>
                        <a:pt x="31" y="17"/>
                        <a:pt x="26" y="30"/>
                        <a:pt x="26" y="30"/>
                      </a:cubicBezTo>
                      <a:cubicBezTo>
                        <a:pt x="12" y="25"/>
                        <a:pt x="19" y="21"/>
                        <a:pt x="0" y="24"/>
                      </a:cubicBezTo>
                      <a:cubicBezTo>
                        <a:pt x="2" y="33"/>
                        <a:pt x="2" y="37"/>
                        <a:pt x="10" y="42"/>
                      </a:cubicBezTo>
                      <a:cubicBezTo>
                        <a:pt x="12" y="49"/>
                        <a:pt x="14" y="55"/>
                        <a:pt x="16" y="62"/>
                      </a:cubicBezTo>
                      <a:cubicBezTo>
                        <a:pt x="24" y="59"/>
                        <a:pt x="27" y="57"/>
                        <a:pt x="24" y="48"/>
                      </a:cubicBezTo>
                      <a:cubicBezTo>
                        <a:pt x="26" y="47"/>
                        <a:pt x="28" y="43"/>
                        <a:pt x="30" y="44"/>
                      </a:cubicBezTo>
                      <a:cubicBezTo>
                        <a:pt x="48" y="48"/>
                        <a:pt x="36" y="52"/>
                        <a:pt x="48" y="56"/>
                      </a:cubicBezTo>
                      <a:cubicBezTo>
                        <a:pt x="74" y="65"/>
                        <a:pt x="47" y="56"/>
                        <a:pt x="70" y="62"/>
                      </a:cubicBezTo>
                      <a:cubicBezTo>
                        <a:pt x="77" y="64"/>
                        <a:pt x="88" y="72"/>
                        <a:pt x="88" y="72"/>
                      </a:cubicBezTo>
                      <a:cubicBezTo>
                        <a:pt x="96" y="84"/>
                        <a:pt x="102" y="87"/>
                        <a:pt x="106" y="102"/>
                      </a:cubicBezTo>
                      <a:cubicBezTo>
                        <a:pt x="105" y="109"/>
                        <a:pt x="106" y="115"/>
                        <a:pt x="104" y="122"/>
                      </a:cubicBezTo>
                      <a:cubicBezTo>
                        <a:pt x="103" y="126"/>
                        <a:pt x="94" y="132"/>
                        <a:pt x="98" y="134"/>
                      </a:cubicBezTo>
                      <a:cubicBezTo>
                        <a:pt x="106" y="137"/>
                        <a:pt x="122" y="128"/>
                        <a:pt x="122" y="128"/>
                      </a:cubicBezTo>
                      <a:cubicBezTo>
                        <a:pt x="130" y="131"/>
                        <a:pt x="133" y="135"/>
                        <a:pt x="140" y="140"/>
                      </a:cubicBezTo>
                      <a:cubicBezTo>
                        <a:pt x="148" y="145"/>
                        <a:pt x="159" y="145"/>
                        <a:pt x="168" y="148"/>
                      </a:cubicBezTo>
                      <a:cubicBezTo>
                        <a:pt x="170" y="147"/>
                        <a:pt x="173" y="148"/>
                        <a:pt x="174" y="146"/>
                      </a:cubicBezTo>
                      <a:cubicBezTo>
                        <a:pt x="176" y="142"/>
                        <a:pt x="164" y="136"/>
                        <a:pt x="168" y="134"/>
                      </a:cubicBezTo>
                      <a:cubicBezTo>
                        <a:pt x="171" y="132"/>
                        <a:pt x="175" y="135"/>
                        <a:pt x="178" y="136"/>
                      </a:cubicBezTo>
                      <a:cubicBezTo>
                        <a:pt x="182" y="131"/>
                        <a:pt x="186" y="118"/>
                        <a:pt x="186" y="118"/>
                      </a:cubicBezTo>
                      <a:cubicBezTo>
                        <a:pt x="189" y="119"/>
                        <a:pt x="199" y="120"/>
                        <a:pt x="202" y="122"/>
                      </a:cubicBezTo>
                      <a:cubicBezTo>
                        <a:pt x="206" y="124"/>
                        <a:pt x="214" y="130"/>
                        <a:pt x="214" y="130"/>
                      </a:cubicBezTo>
                      <a:cubicBezTo>
                        <a:pt x="224" y="145"/>
                        <a:pt x="228" y="158"/>
                        <a:pt x="244" y="168"/>
                      </a:cubicBezTo>
                      <a:cubicBezTo>
                        <a:pt x="250" y="172"/>
                        <a:pt x="262" y="178"/>
                        <a:pt x="262" y="178"/>
                      </a:cubicBezTo>
                      <a:cubicBezTo>
                        <a:pt x="265" y="178"/>
                        <a:pt x="286" y="182"/>
                        <a:pt x="284" y="170"/>
                      </a:cubicBezTo>
                      <a:cubicBezTo>
                        <a:pt x="283" y="164"/>
                        <a:pt x="268" y="160"/>
                        <a:pt x="268" y="160"/>
                      </a:cubicBezTo>
                      <a:cubicBezTo>
                        <a:pt x="261" y="150"/>
                        <a:pt x="270" y="143"/>
                        <a:pt x="256" y="138"/>
                      </a:cubicBezTo>
                      <a:cubicBezTo>
                        <a:pt x="254" y="136"/>
                        <a:pt x="251" y="135"/>
                        <a:pt x="250" y="132"/>
                      </a:cubicBezTo>
                      <a:cubicBezTo>
                        <a:pt x="248" y="129"/>
                        <a:pt x="250" y="125"/>
                        <a:pt x="248" y="122"/>
                      </a:cubicBezTo>
                      <a:cubicBezTo>
                        <a:pt x="246" y="118"/>
                        <a:pt x="240" y="118"/>
                        <a:pt x="236" y="116"/>
                      </a:cubicBezTo>
                      <a:cubicBezTo>
                        <a:pt x="230" y="107"/>
                        <a:pt x="227" y="100"/>
                        <a:pt x="240" y="96"/>
                      </a:cubicBezTo>
                      <a:cubicBezTo>
                        <a:pt x="236" y="83"/>
                        <a:pt x="236" y="84"/>
                        <a:pt x="220" y="86"/>
                      </a:cubicBezTo>
                      <a:cubicBezTo>
                        <a:pt x="209" y="82"/>
                        <a:pt x="208" y="82"/>
                        <a:pt x="210" y="70"/>
                      </a:cubicBezTo>
                      <a:cubicBezTo>
                        <a:pt x="207" y="60"/>
                        <a:pt x="199" y="57"/>
                        <a:pt x="190" y="54"/>
                      </a:cubicBezTo>
                      <a:cubicBezTo>
                        <a:pt x="181" y="45"/>
                        <a:pt x="181" y="42"/>
                        <a:pt x="168" y="38"/>
                      </a:cubicBezTo>
                      <a:cubicBezTo>
                        <a:pt x="164" y="37"/>
                        <a:pt x="156" y="34"/>
                        <a:pt x="156" y="34"/>
                      </a:cubicBezTo>
                      <a:cubicBezTo>
                        <a:pt x="146" y="24"/>
                        <a:pt x="134" y="21"/>
                        <a:pt x="120" y="16"/>
                      </a:cubicBezTo>
                      <a:cubicBezTo>
                        <a:pt x="113" y="14"/>
                        <a:pt x="108" y="8"/>
                        <a:pt x="102" y="4"/>
                      </a:cubicBezTo>
                      <a:cubicBezTo>
                        <a:pt x="100" y="3"/>
                        <a:pt x="96" y="0"/>
                        <a:pt x="96" y="0"/>
                      </a:cubicBezTo>
                      <a:cubicBezTo>
                        <a:pt x="83" y="2"/>
                        <a:pt x="79" y="1"/>
                        <a:pt x="70" y="10"/>
                      </a:cubicBezTo>
                      <a:cubicBezTo>
                        <a:pt x="67" y="19"/>
                        <a:pt x="63" y="27"/>
                        <a:pt x="56" y="32"/>
                      </a:cubicBezTo>
                      <a:cubicBezTo>
                        <a:pt x="49" y="30"/>
                        <a:pt x="52" y="31"/>
                        <a:pt x="4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2" name="Freeform 21"/>
                <p:cNvSpPr>
                  <a:spLocks/>
                </p:cNvSpPr>
                <p:nvPr userDrawn="1"/>
              </p:nvSpPr>
              <p:spPr bwMode="ltGray">
                <a:xfrm>
                  <a:off x="2820" y="866"/>
                  <a:ext cx="78" cy="64"/>
                </a:xfrm>
                <a:custGeom>
                  <a:avLst/>
                  <a:gdLst/>
                  <a:ahLst/>
                  <a:cxnLst>
                    <a:cxn ang="0">
                      <a:pos x="1" y="58"/>
                    </a:cxn>
                    <a:cxn ang="0">
                      <a:pos x="27" y="60"/>
                    </a:cxn>
                    <a:cxn ang="0">
                      <a:pos x="45" y="48"/>
                    </a:cxn>
                    <a:cxn ang="0">
                      <a:pos x="57" y="30"/>
                    </a:cxn>
                    <a:cxn ang="0">
                      <a:pos x="43" y="14"/>
                    </a:cxn>
                    <a:cxn ang="0">
                      <a:pos x="43" y="4"/>
                    </a:cxn>
                    <a:cxn ang="0">
                      <a:pos x="71" y="26"/>
                    </a:cxn>
                    <a:cxn ang="0">
                      <a:pos x="67" y="54"/>
                    </a:cxn>
                    <a:cxn ang="0">
                      <a:pos x="33" y="78"/>
                    </a:cxn>
                    <a:cxn ang="0">
                      <a:pos x="9" y="66"/>
                    </a:cxn>
                    <a:cxn ang="0">
                      <a:pos x="3" y="62"/>
                    </a:cxn>
                    <a:cxn ang="0">
                      <a:pos x="1" y="58"/>
                    </a:cxn>
                  </a:cxnLst>
                  <a:rect l="0" t="0" r="r" b="b"/>
                  <a:pathLst>
                    <a:path w="78" h="78">
                      <a:moveTo>
                        <a:pt x="1" y="58"/>
                      </a:moveTo>
                      <a:cubicBezTo>
                        <a:pt x="6" y="44"/>
                        <a:pt x="18" y="57"/>
                        <a:pt x="27" y="60"/>
                      </a:cubicBezTo>
                      <a:cubicBezTo>
                        <a:pt x="35" y="57"/>
                        <a:pt x="38" y="52"/>
                        <a:pt x="45" y="48"/>
                      </a:cubicBezTo>
                      <a:cubicBezTo>
                        <a:pt x="48" y="40"/>
                        <a:pt x="51" y="36"/>
                        <a:pt x="57" y="30"/>
                      </a:cubicBezTo>
                      <a:cubicBezTo>
                        <a:pt x="55" y="23"/>
                        <a:pt x="43" y="14"/>
                        <a:pt x="43" y="14"/>
                      </a:cubicBezTo>
                      <a:cubicBezTo>
                        <a:pt x="33" y="0"/>
                        <a:pt x="30" y="1"/>
                        <a:pt x="43" y="4"/>
                      </a:cubicBezTo>
                      <a:cubicBezTo>
                        <a:pt x="54" y="11"/>
                        <a:pt x="58" y="22"/>
                        <a:pt x="71" y="26"/>
                      </a:cubicBezTo>
                      <a:cubicBezTo>
                        <a:pt x="78" y="37"/>
                        <a:pt x="78" y="46"/>
                        <a:pt x="67" y="54"/>
                      </a:cubicBezTo>
                      <a:cubicBezTo>
                        <a:pt x="51" y="49"/>
                        <a:pt x="53" y="71"/>
                        <a:pt x="33" y="78"/>
                      </a:cubicBezTo>
                      <a:cubicBezTo>
                        <a:pt x="16" y="72"/>
                        <a:pt x="25" y="76"/>
                        <a:pt x="9" y="66"/>
                      </a:cubicBezTo>
                      <a:cubicBezTo>
                        <a:pt x="7" y="65"/>
                        <a:pt x="3" y="62"/>
                        <a:pt x="3" y="62"/>
                      </a:cubicBezTo>
                      <a:cubicBezTo>
                        <a:pt x="0" y="54"/>
                        <a:pt x="13" y="42"/>
                        <a:pt x="1" y="5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3" name="Freeform 22"/>
                <p:cNvSpPr>
                  <a:spLocks/>
                </p:cNvSpPr>
                <p:nvPr userDrawn="1"/>
              </p:nvSpPr>
              <p:spPr bwMode="ltGray">
                <a:xfrm>
                  <a:off x="2984" y="732"/>
                  <a:ext cx="19" cy="14"/>
                </a:xfrm>
                <a:custGeom>
                  <a:avLst/>
                  <a:gdLst/>
                  <a:ahLst/>
                  <a:cxnLst>
                    <a:cxn ang="0">
                      <a:pos x="3" y="4"/>
                    </a:cxn>
                    <a:cxn ang="0">
                      <a:pos x="3" y="14"/>
                    </a:cxn>
                    <a:cxn ang="0">
                      <a:pos x="3" y="4"/>
                    </a:cxn>
                  </a:cxnLst>
                  <a:rect l="0" t="0" r="r" b="b"/>
                  <a:pathLst>
                    <a:path w="17" h="18">
                      <a:moveTo>
                        <a:pt x="3" y="4"/>
                      </a:moveTo>
                      <a:cubicBezTo>
                        <a:pt x="17" y="7"/>
                        <a:pt x="16" y="18"/>
                        <a:pt x="3" y="14"/>
                      </a:cubicBezTo>
                      <a:cubicBezTo>
                        <a:pt x="0" y="6"/>
                        <a:pt x="7" y="0"/>
                        <a:pt x="3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4" name="Freeform 23"/>
                <p:cNvSpPr>
                  <a:spLocks/>
                </p:cNvSpPr>
                <p:nvPr userDrawn="1"/>
              </p:nvSpPr>
              <p:spPr bwMode="ltGray">
                <a:xfrm>
                  <a:off x="3083" y="830"/>
                  <a:ext cx="26" cy="19"/>
                </a:xfrm>
                <a:custGeom>
                  <a:avLst/>
                  <a:gdLst/>
                  <a:ahLst/>
                  <a:cxnLst>
                    <a:cxn ang="0">
                      <a:pos x="8" y="14"/>
                    </a:cxn>
                    <a:cxn ang="0">
                      <a:pos x="14" y="0"/>
                    </a:cxn>
                    <a:cxn ang="0">
                      <a:pos x="14" y="22"/>
                    </a:cxn>
                    <a:cxn ang="0">
                      <a:pos x="8" y="14"/>
                    </a:cxn>
                  </a:cxnLst>
                  <a:rect l="0" t="0" r="r" b="b"/>
                  <a:pathLst>
                    <a:path w="26" h="22">
                      <a:moveTo>
                        <a:pt x="8" y="14"/>
                      </a:moveTo>
                      <a:cubicBezTo>
                        <a:pt x="5" y="6"/>
                        <a:pt x="5" y="3"/>
                        <a:pt x="14" y="0"/>
                      </a:cubicBezTo>
                      <a:cubicBezTo>
                        <a:pt x="26" y="4"/>
                        <a:pt x="23" y="16"/>
                        <a:pt x="14" y="22"/>
                      </a:cubicBezTo>
                      <a:cubicBezTo>
                        <a:pt x="0" y="17"/>
                        <a:pt x="13" y="3"/>
                        <a:pt x="8" y="1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5" name="Freeform 24"/>
                <p:cNvSpPr>
                  <a:spLocks/>
                </p:cNvSpPr>
                <p:nvPr userDrawn="1"/>
              </p:nvSpPr>
              <p:spPr bwMode="ltGray">
                <a:xfrm>
                  <a:off x="2766" y="610"/>
                  <a:ext cx="19" cy="12"/>
                </a:xfrm>
                <a:custGeom>
                  <a:avLst/>
                  <a:gdLst/>
                  <a:ahLst/>
                  <a:cxnLst>
                    <a:cxn ang="0">
                      <a:pos x="7" y="12"/>
                    </a:cxn>
                    <a:cxn ang="0">
                      <a:pos x="17" y="2"/>
                    </a:cxn>
                    <a:cxn ang="0">
                      <a:pos x="9" y="12"/>
                    </a:cxn>
                    <a:cxn ang="0">
                      <a:pos x="7" y="12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1"/>
                        <a:pt x="6" y="0"/>
                        <a:pt x="17" y="2"/>
                      </a:cubicBezTo>
                      <a:cubicBezTo>
                        <a:pt x="20" y="10"/>
                        <a:pt x="18" y="15"/>
                        <a:pt x="9" y="12"/>
                      </a:cubicBezTo>
                      <a:cubicBezTo>
                        <a:pt x="4" y="4"/>
                        <a:pt x="4" y="4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6" name="Freeform 25"/>
                <p:cNvSpPr>
                  <a:spLocks/>
                </p:cNvSpPr>
                <p:nvPr userDrawn="1"/>
              </p:nvSpPr>
              <p:spPr bwMode="ltGray">
                <a:xfrm>
                  <a:off x="2600" y="712"/>
                  <a:ext cx="19" cy="12"/>
                </a:xfrm>
                <a:custGeom>
                  <a:avLst/>
                  <a:gdLst/>
                  <a:ahLst/>
                  <a:cxnLst>
                    <a:cxn ang="0">
                      <a:pos x="7" y="12"/>
                    </a:cxn>
                    <a:cxn ang="0">
                      <a:pos x="15" y="2"/>
                    </a:cxn>
                    <a:cxn ang="0">
                      <a:pos x="15" y="14"/>
                    </a:cxn>
                    <a:cxn ang="0">
                      <a:pos x="7" y="12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2"/>
                        <a:pt x="3" y="0"/>
                        <a:pt x="15" y="2"/>
                      </a:cubicBezTo>
                      <a:cubicBezTo>
                        <a:pt x="16" y="4"/>
                        <a:pt x="20" y="12"/>
                        <a:pt x="15" y="14"/>
                      </a:cubicBezTo>
                      <a:cubicBezTo>
                        <a:pt x="12" y="15"/>
                        <a:pt x="7" y="12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7" name="Freeform 26"/>
                <p:cNvSpPr>
                  <a:spLocks/>
                </p:cNvSpPr>
                <p:nvPr userDrawn="1"/>
              </p:nvSpPr>
              <p:spPr bwMode="ltGray">
                <a:xfrm>
                  <a:off x="2417" y="680"/>
                  <a:ext cx="80" cy="66"/>
                </a:xfrm>
                <a:custGeom>
                  <a:avLst/>
                  <a:gdLst/>
                  <a:ahLst/>
                  <a:cxnLst>
                    <a:cxn ang="0">
                      <a:pos x="0" y="50"/>
                    </a:cxn>
                    <a:cxn ang="0">
                      <a:pos x="14" y="24"/>
                    </a:cxn>
                    <a:cxn ang="0">
                      <a:pos x="26" y="20"/>
                    </a:cxn>
                    <a:cxn ang="0">
                      <a:pos x="48" y="18"/>
                    </a:cxn>
                    <a:cxn ang="0">
                      <a:pos x="58" y="0"/>
                    </a:cxn>
                    <a:cxn ang="0">
                      <a:pos x="80" y="40"/>
                    </a:cxn>
                    <a:cxn ang="0">
                      <a:pos x="70" y="56"/>
                    </a:cxn>
                    <a:cxn ang="0">
                      <a:pos x="54" y="62"/>
                    </a:cxn>
                    <a:cxn ang="0">
                      <a:pos x="48" y="80"/>
                    </a:cxn>
                    <a:cxn ang="0">
                      <a:pos x="32" y="68"/>
                    </a:cxn>
                    <a:cxn ang="0">
                      <a:pos x="38" y="52"/>
                    </a:cxn>
                    <a:cxn ang="0">
                      <a:pos x="30" y="28"/>
                    </a:cxn>
                    <a:cxn ang="0">
                      <a:pos x="20" y="48"/>
                    </a:cxn>
                    <a:cxn ang="0">
                      <a:pos x="8" y="56"/>
                    </a:cxn>
                    <a:cxn ang="0">
                      <a:pos x="0" y="50"/>
                    </a:cxn>
                  </a:cxnLst>
                  <a:rect l="0" t="0" r="r" b="b"/>
                  <a:pathLst>
                    <a:path w="80" h="80">
                      <a:moveTo>
                        <a:pt x="0" y="50"/>
                      </a:moveTo>
                      <a:cubicBezTo>
                        <a:pt x="1" y="47"/>
                        <a:pt x="12" y="25"/>
                        <a:pt x="14" y="24"/>
                      </a:cubicBezTo>
                      <a:cubicBezTo>
                        <a:pt x="17" y="22"/>
                        <a:pt x="26" y="20"/>
                        <a:pt x="26" y="20"/>
                      </a:cubicBezTo>
                      <a:cubicBezTo>
                        <a:pt x="34" y="23"/>
                        <a:pt x="40" y="21"/>
                        <a:pt x="48" y="18"/>
                      </a:cubicBezTo>
                      <a:cubicBezTo>
                        <a:pt x="52" y="12"/>
                        <a:pt x="54" y="6"/>
                        <a:pt x="58" y="0"/>
                      </a:cubicBezTo>
                      <a:cubicBezTo>
                        <a:pt x="70" y="4"/>
                        <a:pt x="76" y="28"/>
                        <a:pt x="80" y="40"/>
                      </a:cubicBezTo>
                      <a:cubicBezTo>
                        <a:pt x="75" y="54"/>
                        <a:pt x="80" y="50"/>
                        <a:pt x="70" y="56"/>
                      </a:cubicBezTo>
                      <a:cubicBezTo>
                        <a:pt x="61" y="53"/>
                        <a:pt x="59" y="54"/>
                        <a:pt x="54" y="62"/>
                      </a:cubicBezTo>
                      <a:cubicBezTo>
                        <a:pt x="57" y="71"/>
                        <a:pt x="56" y="75"/>
                        <a:pt x="48" y="80"/>
                      </a:cubicBezTo>
                      <a:cubicBezTo>
                        <a:pt x="40" y="77"/>
                        <a:pt x="39" y="72"/>
                        <a:pt x="32" y="68"/>
                      </a:cubicBezTo>
                      <a:cubicBezTo>
                        <a:pt x="26" y="59"/>
                        <a:pt x="30" y="57"/>
                        <a:pt x="38" y="52"/>
                      </a:cubicBezTo>
                      <a:cubicBezTo>
                        <a:pt x="41" y="42"/>
                        <a:pt x="39" y="34"/>
                        <a:pt x="30" y="28"/>
                      </a:cubicBezTo>
                      <a:cubicBezTo>
                        <a:pt x="20" y="31"/>
                        <a:pt x="30" y="40"/>
                        <a:pt x="20" y="48"/>
                      </a:cubicBezTo>
                      <a:cubicBezTo>
                        <a:pt x="16" y="51"/>
                        <a:pt x="8" y="56"/>
                        <a:pt x="8" y="56"/>
                      </a:cubicBezTo>
                      <a:cubicBezTo>
                        <a:pt x="2" y="50"/>
                        <a:pt x="5" y="50"/>
                        <a:pt x="0" y="5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8" name="Freeform 27"/>
                <p:cNvSpPr>
                  <a:spLocks/>
                </p:cNvSpPr>
                <p:nvPr userDrawn="1"/>
              </p:nvSpPr>
              <p:spPr bwMode="ltGray">
                <a:xfrm>
                  <a:off x="2391" y="541"/>
                  <a:ext cx="94" cy="142"/>
                </a:xfrm>
                <a:custGeom>
                  <a:avLst/>
                  <a:gdLst/>
                  <a:ahLst/>
                  <a:cxnLst>
                    <a:cxn ang="0">
                      <a:pos x="14" y="96"/>
                    </a:cxn>
                    <a:cxn ang="0">
                      <a:pos x="26" y="128"/>
                    </a:cxn>
                    <a:cxn ang="0">
                      <a:pos x="32" y="108"/>
                    </a:cxn>
                    <a:cxn ang="0">
                      <a:pos x="52" y="100"/>
                    </a:cxn>
                    <a:cxn ang="0">
                      <a:pos x="46" y="124"/>
                    </a:cxn>
                    <a:cxn ang="0">
                      <a:pos x="66" y="126"/>
                    </a:cxn>
                    <a:cxn ang="0">
                      <a:pos x="76" y="142"/>
                    </a:cxn>
                    <a:cxn ang="0">
                      <a:pos x="58" y="148"/>
                    </a:cxn>
                    <a:cxn ang="0">
                      <a:pos x="74" y="174"/>
                    </a:cxn>
                    <a:cxn ang="0">
                      <a:pos x="84" y="154"/>
                    </a:cxn>
                    <a:cxn ang="0">
                      <a:pos x="82" y="112"/>
                    </a:cxn>
                    <a:cxn ang="0">
                      <a:pos x="60" y="106"/>
                    </a:cxn>
                    <a:cxn ang="0">
                      <a:pos x="50" y="82"/>
                    </a:cxn>
                    <a:cxn ang="0">
                      <a:pos x="34" y="82"/>
                    </a:cxn>
                    <a:cxn ang="0">
                      <a:pos x="30" y="70"/>
                    </a:cxn>
                    <a:cxn ang="0">
                      <a:pos x="42" y="42"/>
                    </a:cxn>
                    <a:cxn ang="0">
                      <a:pos x="30" y="0"/>
                    </a:cxn>
                    <a:cxn ang="0">
                      <a:pos x="18" y="22"/>
                    </a:cxn>
                    <a:cxn ang="0">
                      <a:pos x="4" y="46"/>
                    </a:cxn>
                    <a:cxn ang="0">
                      <a:pos x="14" y="76"/>
                    </a:cxn>
                    <a:cxn ang="0">
                      <a:pos x="14" y="96"/>
                    </a:cxn>
                  </a:cxnLst>
                  <a:rect l="0" t="0" r="r" b="b"/>
                  <a:pathLst>
                    <a:path w="94" h="174">
                      <a:moveTo>
                        <a:pt x="14" y="96"/>
                      </a:moveTo>
                      <a:cubicBezTo>
                        <a:pt x="11" y="109"/>
                        <a:pt x="15" y="120"/>
                        <a:pt x="26" y="128"/>
                      </a:cubicBezTo>
                      <a:cubicBezTo>
                        <a:pt x="34" y="120"/>
                        <a:pt x="35" y="119"/>
                        <a:pt x="32" y="108"/>
                      </a:cubicBezTo>
                      <a:cubicBezTo>
                        <a:pt x="35" y="92"/>
                        <a:pt x="39" y="92"/>
                        <a:pt x="52" y="100"/>
                      </a:cubicBezTo>
                      <a:cubicBezTo>
                        <a:pt x="59" y="110"/>
                        <a:pt x="49" y="114"/>
                        <a:pt x="46" y="124"/>
                      </a:cubicBezTo>
                      <a:cubicBezTo>
                        <a:pt x="50" y="137"/>
                        <a:pt x="57" y="129"/>
                        <a:pt x="66" y="126"/>
                      </a:cubicBezTo>
                      <a:cubicBezTo>
                        <a:pt x="77" y="129"/>
                        <a:pt x="79" y="131"/>
                        <a:pt x="76" y="142"/>
                      </a:cubicBezTo>
                      <a:cubicBezTo>
                        <a:pt x="67" y="139"/>
                        <a:pt x="65" y="141"/>
                        <a:pt x="58" y="148"/>
                      </a:cubicBezTo>
                      <a:cubicBezTo>
                        <a:pt x="60" y="160"/>
                        <a:pt x="62" y="170"/>
                        <a:pt x="74" y="174"/>
                      </a:cubicBezTo>
                      <a:cubicBezTo>
                        <a:pt x="77" y="165"/>
                        <a:pt x="74" y="157"/>
                        <a:pt x="84" y="154"/>
                      </a:cubicBezTo>
                      <a:cubicBezTo>
                        <a:pt x="91" y="143"/>
                        <a:pt x="94" y="122"/>
                        <a:pt x="82" y="112"/>
                      </a:cubicBezTo>
                      <a:cubicBezTo>
                        <a:pt x="77" y="108"/>
                        <a:pt x="66" y="108"/>
                        <a:pt x="60" y="106"/>
                      </a:cubicBezTo>
                      <a:cubicBezTo>
                        <a:pt x="65" y="92"/>
                        <a:pt x="66" y="87"/>
                        <a:pt x="50" y="82"/>
                      </a:cubicBezTo>
                      <a:cubicBezTo>
                        <a:pt x="48" y="82"/>
                        <a:pt x="37" y="86"/>
                        <a:pt x="34" y="82"/>
                      </a:cubicBezTo>
                      <a:cubicBezTo>
                        <a:pt x="32" y="79"/>
                        <a:pt x="30" y="70"/>
                        <a:pt x="30" y="70"/>
                      </a:cubicBezTo>
                      <a:cubicBezTo>
                        <a:pt x="32" y="54"/>
                        <a:pt x="32" y="52"/>
                        <a:pt x="42" y="42"/>
                      </a:cubicBezTo>
                      <a:cubicBezTo>
                        <a:pt x="41" y="30"/>
                        <a:pt x="45" y="5"/>
                        <a:pt x="30" y="0"/>
                      </a:cubicBezTo>
                      <a:cubicBezTo>
                        <a:pt x="14" y="4"/>
                        <a:pt x="16" y="4"/>
                        <a:pt x="18" y="22"/>
                      </a:cubicBezTo>
                      <a:cubicBezTo>
                        <a:pt x="16" y="39"/>
                        <a:pt x="15" y="35"/>
                        <a:pt x="4" y="46"/>
                      </a:cubicBezTo>
                      <a:cubicBezTo>
                        <a:pt x="0" y="59"/>
                        <a:pt x="5" y="67"/>
                        <a:pt x="14" y="76"/>
                      </a:cubicBezTo>
                      <a:cubicBezTo>
                        <a:pt x="15" y="80"/>
                        <a:pt x="17" y="93"/>
                        <a:pt x="14" y="9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9" name="Freeform 28"/>
                <p:cNvSpPr>
                  <a:spLocks/>
                </p:cNvSpPr>
                <p:nvPr userDrawn="1"/>
              </p:nvSpPr>
              <p:spPr bwMode="ltGray">
                <a:xfrm>
                  <a:off x="2415" y="644"/>
                  <a:ext cx="32" cy="41"/>
                </a:xfrm>
                <a:custGeom>
                  <a:avLst/>
                  <a:gdLst/>
                  <a:ahLst/>
                  <a:cxnLst>
                    <a:cxn ang="0">
                      <a:pos x="6" y="24"/>
                    </a:cxn>
                    <a:cxn ang="0">
                      <a:pos x="12" y="0"/>
                    </a:cxn>
                    <a:cxn ang="0">
                      <a:pos x="20" y="16"/>
                    </a:cxn>
                    <a:cxn ang="0">
                      <a:pos x="22" y="24"/>
                    </a:cxn>
                    <a:cxn ang="0">
                      <a:pos x="28" y="26"/>
                    </a:cxn>
                    <a:cxn ang="0">
                      <a:pos x="32" y="38"/>
                    </a:cxn>
                    <a:cxn ang="0">
                      <a:pos x="18" y="50"/>
                    </a:cxn>
                    <a:cxn ang="0">
                      <a:pos x="6" y="24"/>
                    </a:cxn>
                  </a:cxnLst>
                  <a:rect l="0" t="0" r="r" b="b"/>
                  <a:pathLst>
                    <a:path w="32" h="50">
                      <a:moveTo>
                        <a:pt x="6" y="24"/>
                      </a:moveTo>
                      <a:cubicBezTo>
                        <a:pt x="0" y="15"/>
                        <a:pt x="3" y="6"/>
                        <a:pt x="12" y="0"/>
                      </a:cubicBezTo>
                      <a:cubicBezTo>
                        <a:pt x="23" y="3"/>
                        <a:pt x="23" y="5"/>
                        <a:pt x="20" y="16"/>
                      </a:cubicBezTo>
                      <a:cubicBezTo>
                        <a:pt x="21" y="19"/>
                        <a:pt x="20" y="22"/>
                        <a:pt x="22" y="24"/>
                      </a:cubicBezTo>
                      <a:cubicBezTo>
                        <a:pt x="23" y="26"/>
                        <a:pt x="27" y="24"/>
                        <a:pt x="28" y="26"/>
                      </a:cubicBezTo>
                      <a:cubicBezTo>
                        <a:pt x="30" y="29"/>
                        <a:pt x="32" y="38"/>
                        <a:pt x="32" y="38"/>
                      </a:cubicBezTo>
                      <a:cubicBezTo>
                        <a:pt x="29" y="46"/>
                        <a:pt x="26" y="47"/>
                        <a:pt x="18" y="50"/>
                      </a:cubicBezTo>
                      <a:cubicBezTo>
                        <a:pt x="12" y="41"/>
                        <a:pt x="18" y="24"/>
                        <a:pt x="6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0" name="Freeform 29"/>
                <p:cNvSpPr>
                  <a:spLocks/>
                </p:cNvSpPr>
                <p:nvPr userDrawn="1"/>
              </p:nvSpPr>
              <p:spPr bwMode="ltGray">
                <a:xfrm>
                  <a:off x="2349" y="654"/>
                  <a:ext cx="45" cy="41"/>
                </a:xfrm>
                <a:custGeom>
                  <a:avLst/>
                  <a:gdLst/>
                  <a:ahLst/>
                  <a:cxnLst>
                    <a:cxn ang="0">
                      <a:pos x="0" y="44"/>
                    </a:cxn>
                    <a:cxn ang="0">
                      <a:pos x="22" y="20"/>
                    </a:cxn>
                    <a:cxn ang="0">
                      <a:pos x="36" y="0"/>
                    </a:cxn>
                    <a:cxn ang="0">
                      <a:pos x="24" y="28"/>
                    </a:cxn>
                    <a:cxn ang="0">
                      <a:pos x="2" y="50"/>
                    </a:cxn>
                    <a:cxn ang="0">
                      <a:pos x="0" y="44"/>
                    </a:cxn>
                  </a:cxnLst>
                  <a:rect l="0" t="0" r="r" b="b"/>
                  <a:pathLst>
                    <a:path w="43" h="50">
                      <a:moveTo>
                        <a:pt x="0" y="44"/>
                      </a:moveTo>
                      <a:cubicBezTo>
                        <a:pt x="6" y="38"/>
                        <a:pt x="18" y="29"/>
                        <a:pt x="22" y="20"/>
                      </a:cubicBezTo>
                      <a:cubicBezTo>
                        <a:pt x="27" y="10"/>
                        <a:pt x="25" y="4"/>
                        <a:pt x="36" y="0"/>
                      </a:cubicBezTo>
                      <a:cubicBezTo>
                        <a:pt x="43" y="11"/>
                        <a:pt x="36" y="24"/>
                        <a:pt x="24" y="28"/>
                      </a:cubicBezTo>
                      <a:cubicBezTo>
                        <a:pt x="21" y="38"/>
                        <a:pt x="12" y="47"/>
                        <a:pt x="2" y="50"/>
                      </a:cubicBezTo>
                      <a:cubicBezTo>
                        <a:pt x="1" y="48"/>
                        <a:pt x="0" y="44"/>
                        <a:pt x="0" y="4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1" name="Freeform 30"/>
                <p:cNvSpPr>
                  <a:spLocks/>
                </p:cNvSpPr>
                <p:nvPr userDrawn="1"/>
              </p:nvSpPr>
              <p:spPr bwMode="ltGray">
                <a:xfrm>
                  <a:off x="4808" y="597"/>
                  <a:ext cx="701" cy="438"/>
                </a:xfrm>
                <a:custGeom>
                  <a:avLst/>
                  <a:gdLst/>
                  <a:ahLst/>
                  <a:cxnLst>
                    <a:cxn ang="0">
                      <a:pos x="21" y="280"/>
                    </a:cxn>
                    <a:cxn ang="0">
                      <a:pos x="24" y="250"/>
                    </a:cxn>
                    <a:cxn ang="0">
                      <a:pos x="22" y="245"/>
                    </a:cxn>
                    <a:cxn ang="0">
                      <a:pos x="16" y="218"/>
                    </a:cxn>
                    <a:cxn ang="0">
                      <a:pos x="4" y="215"/>
                    </a:cxn>
                    <a:cxn ang="0">
                      <a:pos x="0" y="191"/>
                    </a:cxn>
                    <a:cxn ang="0">
                      <a:pos x="12" y="180"/>
                    </a:cxn>
                    <a:cxn ang="0">
                      <a:pos x="6" y="165"/>
                    </a:cxn>
                    <a:cxn ang="0">
                      <a:pos x="2" y="160"/>
                    </a:cxn>
                    <a:cxn ang="0">
                      <a:pos x="28" y="120"/>
                    </a:cxn>
                    <a:cxn ang="0">
                      <a:pos x="44" y="96"/>
                    </a:cxn>
                    <a:cxn ang="0">
                      <a:pos x="42" y="70"/>
                    </a:cxn>
                    <a:cxn ang="0">
                      <a:pos x="24" y="43"/>
                    </a:cxn>
                    <a:cxn ang="0">
                      <a:pos x="20" y="32"/>
                    </a:cxn>
                    <a:cxn ang="0">
                      <a:pos x="26" y="36"/>
                    </a:cxn>
                    <a:cxn ang="0">
                      <a:pos x="48" y="35"/>
                    </a:cxn>
                    <a:cxn ang="0">
                      <a:pos x="64" y="11"/>
                    </a:cxn>
                    <a:cxn ang="0">
                      <a:pos x="82" y="0"/>
                    </a:cxn>
                    <a:cxn ang="0">
                      <a:pos x="88" y="2"/>
                    </a:cxn>
                    <a:cxn ang="0">
                      <a:pos x="92" y="9"/>
                    </a:cxn>
                    <a:cxn ang="0">
                      <a:pos x="98" y="5"/>
                    </a:cxn>
                    <a:cxn ang="0">
                      <a:pos x="110" y="8"/>
                    </a:cxn>
                    <a:cxn ang="0">
                      <a:pos x="116" y="9"/>
                    </a:cxn>
                    <a:cxn ang="0">
                      <a:pos x="141" y="14"/>
                    </a:cxn>
                    <a:cxn ang="0">
                      <a:pos x="155" y="24"/>
                    </a:cxn>
                    <a:cxn ang="0">
                      <a:pos x="167" y="17"/>
                    </a:cxn>
                    <a:cxn ang="0">
                      <a:pos x="173" y="14"/>
                    </a:cxn>
                    <a:cxn ang="0">
                      <a:pos x="195" y="14"/>
                    </a:cxn>
                    <a:cxn ang="0">
                      <a:pos x="211" y="32"/>
                    </a:cxn>
                    <a:cxn ang="0">
                      <a:pos x="231" y="59"/>
                    </a:cxn>
                    <a:cxn ang="0">
                      <a:pos x="245" y="70"/>
                    </a:cxn>
                    <a:cxn ang="0">
                      <a:pos x="257" y="68"/>
                    </a:cxn>
                    <a:cxn ang="0">
                      <a:pos x="270" y="65"/>
                    </a:cxn>
                    <a:cxn ang="0">
                      <a:pos x="290" y="71"/>
                    </a:cxn>
                    <a:cxn ang="0">
                      <a:pos x="300" y="81"/>
                    </a:cxn>
                    <a:cxn ang="0">
                      <a:pos x="308" y="90"/>
                    </a:cxn>
                    <a:cxn ang="0">
                      <a:pos x="318" y="111"/>
                    </a:cxn>
                    <a:cxn ang="0">
                      <a:pos x="322" y="120"/>
                    </a:cxn>
                    <a:cxn ang="0">
                      <a:pos x="324" y="125"/>
                    </a:cxn>
                    <a:cxn ang="0">
                      <a:pos x="310" y="142"/>
                    </a:cxn>
                    <a:cxn ang="0">
                      <a:pos x="322" y="141"/>
                    </a:cxn>
                    <a:cxn ang="0">
                      <a:pos x="342" y="155"/>
                    </a:cxn>
                    <a:cxn ang="0">
                      <a:pos x="364" y="157"/>
                    </a:cxn>
                    <a:cxn ang="0">
                      <a:pos x="380" y="168"/>
                    </a:cxn>
                    <a:cxn ang="0">
                      <a:pos x="382" y="172"/>
                    </a:cxn>
                    <a:cxn ang="0">
                      <a:pos x="382" y="176"/>
                    </a:cxn>
                    <a:cxn ang="0">
                      <a:pos x="394" y="172"/>
                    </a:cxn>
                    <a:cxn ang="0">
                      <a:pos x="400" y="171"/>
                    </a:cxn>
                    <a:cxn ang="0">
                      <a:pos x="439" y="185"/>
                    </a:cxn>
                    <a:cxn ang="0">
                      <a:pos x="447" y="199"/>
                    </a:cxn>
                    <a:cxn ang="0">
                      <a:pos x="465" y="201"/>
                    </a:cxn>
                    <a:cxn ang="0">
                      <a:pos x="471" y="215"/>
                    </a:cxn>
                    <a:cxn ang="0">
                      <a:pos x="451" y="258"/>
                    </a:cxn>
                    <a:cxn ang="0">
                      <a:pos x="435" y="281"/>
                    </a:cxn>
                  </a:cxnLst>
                  <a:rect l="0" t="0" r="r" b="b"/>
                  <a:pathLst>
                    <a:path w="471" h="281">
                      <a:moveTo>
                        <a:pt x="21" y="280"/>
                      </a:moveTo>
                      <a:cubicBezTo>
                        <a:pt x="32" y="281"/>
                        <a:pt x="25" y="253"/>
                        <a:pt x="24" y="250"/>
                      </a:cubicBezTo>
                      <a:cubicBezTo>
                        <a:pt x="23" y="248"/>
                        <a:pt x="22" y="245"/>
                        <a:pt x="22" y="245"/>
                      </a:cubicBezTo>
                      <a:cubicBezTo>
                        <a:pt x="21" y="243"/>
                        <a:pt x="20" y="221"/>
                        <a:pt x="16" y="218"/>
                      </a:cubicBezTo>
                      <a:cubicBezTo>
                        <a:pt x="13" y="216"/>
                        <a:pt x="4" y="215"/>
                        <a:pt x="4" y="215"/>
                      </a:cubicBezTo>
                      <a:cubicBezTo>
                        <a:pt x="0" y="207"/>
                        <a:pt x="3" y="200"/>
                        <a:pt x="0" y="191"/>
                      </a:cubicBezTo>
                      <a:cubicBezTo>
                        <a:pt x="2" y="185"/>
                        <a:pt x="7" y="186"/>
                        <a:pt x="12" y="180"/>
                      </a:cubicBezTo>
                      <a:cubicBezTo>
                        <a:pt x="14" y="172"/>
                        <a:pt x="14" y="169"/>
                        <a:pt x="6" y="165"/>
                      </a:cubicBezTo>
                      <a:cubicBezTo>
                        <a:pt x="4" y="163"/>
                        <a:pt x="2" y="162"/>
                        <a:pt x="2" y="160"/>
                      </a:cubicBezTo>
                      <a:cubicBezTo>
                        <a:pt x="2" y="150"/>
                        <a:pt x="16" y="123"/>
                        <a:pt x="28" y="120"/>
                      </a:cubicBezTo>
                      <a:cubicBezTo>
                        <a:pt x="32" y="111"/>
                        <a:pt x="40" y="105"/>
                        <a:pt x="44" y="96"/>
                      </a:cubicBezTo>
                      <a:cubicBezTo>
                        <a:pt x="39" y="83"/>
                        <a:pt x="38" y="85"/>
                        <a:pt x="42" y="70"/>
                      </a:cubicBezTo>
                      <a:cubicBezTo>
                        <a:pt x="38" y="60"/>
                        <a:pt x="34" y="48"/>
                        <a:pt x="24" y="43"/>
                      </a:cubicBezTo>
                      <a:cubicBezTo>
                        <a:pt x="18" y="36"/>
                        <a:pt x="10" y="37"/>
                        <a:pt x="20" y="32"/>
                      </a:cubicBezTo>
                      <a:cubicBezTo>
                        <a:pt x="27" y="34"/>
                        <a:pt x="26" y="32"/>
                        <a:pt x="26" y="36"/>
                      </a:cubicBezTo>
                      <a:cubicBezTo>
                        <a:pt x="34" y="41"/>
                        <a:pt x="39" y="39"/>
                        <a:pt x="48" y="35"/>
                      </a:cubicBezTo>
                      <a:cubicBezTo>
                        <a:pt x="45" y="22"/>
                        <a:pt x="48" y="14"/>
                        <a:pt x="64" y="11"/>
                      </a:cubicBezTo>
                      <a:cubicBezTo>
                        <a:pt x="71" y="8"/>
                        <a:pt x="75" y="3"/>
                        <a:pt x="82" y="0"/>
                      </a:cubicBezTo>
                      <a:cubicBezTo>
                        <a:pt x="84" y="1"/>
                        <a:pt x="88" y="0"/>
                        <a:pt x="88" y="2"/>
                      </a:cubicBezTo>
                      <a:cubicBezTo>
                        <a:pt x="90" y="12"/>
                        <a:pt x="75" y="13"/>
                        <a:pt x="92" y="9"/>
                      </a:cubicBezTo>
                      <a:cubicBezTo>
                        <a:pt x="94" y="8"/>
                        <a:pt x="96" y="5"/>
                        <a:pt x="98" y="5"/>
                      </a:cubicBezTo>
                      <a:cubicBezTo>
                        <a:pt x="102" y="4"/>
                        <a:pt x="106" y="7"/>
                        <a:pt x="110" y="8"/>
                      </a:cubicBezTo>
                      <a:cubicBezTo>
                        <a:pt x="112" y="8"/>
                        <a:pt x="116" y="9"/>
                        <a:pt x="116" y="9"/>
                      </a:cubicBezTo>
                      <a:cubicBezTo>
                        <a:pt x="122" y="16"/>
                        <a:pt x="129" y="13"/>
                        <a:pt x="141" y="14"/>
                      </a:cubicBezTo>
                      <a:cubicBezTo>
                        <a:pt x="143" y="21"/>
                        <a:pt x="147" y="22"/>
                        <a:pt x="155" y="24"/>
                      </a:cubicBezTo>
                      <a:cubicBezTo>
                        <a:pt x="159" y="22"/>
                        <a:pt x="163" y="20"/>
                        <a:pt x="167" y="17"/>
                      </a:cubicBezTo>
                      <a:cubicBezTo>
                        <a:pt x="169" y="16"/>
                        <a:pt x="173" y="14"/>
                        <a:pt x="173" y="14"/>
                      </a:cubicBezTo>
                      <a:cubicBezTo>
                        <a:pt x="195" y="26"/>
                        <a:pt x="175" y="20"/>
                        <a:pt x="195" y="14"/>
                      </a:cubicBezTo>
                      <a:cubicBezTo>
                        <a:pt x="207" y="17"/>
                        <a:pt x="201" y="26"/>
                        <a:pt x="211" y="32"/>
                      </a:cubicBezTo>
                      <a:cubicBezTo>
                        <a:pt x="214" y="38"/>
                        <a:pt x="224" y="55"/>
                        <a:pt x="231" y="59"/>
                      </a:cubicBezTo>
                      <a:cubicBezTo>
                        <a:pt x="241" y="70"/>
                        <a:pt x="235" y="67"/>
                        <a:pt x="245" y="70"/>
                      </a:cubicBezTo>
                      <a:cubicBezTo>
                        <a:pt x="249" y="69"/>
                        <a:pt x="253" y="69"/>
                        <a:pt x="257" y="68"/>
                      </a:cubicBezTo>
                      <a:cubicBezTo>
                        <a:pt x="261" y="67"/>
                        <a:pt x="270" y="65"/>
                        <a:pt x="270" y="65"/>
                      </a:cubicBezTo>
                      <a:cubicBezTo>
                        <a:pt x="278" y="66"/>
                        <a:pt x="283" y="67"/>
                        <a:pt x="290" y="71"/>
                      </a:cubicBezTo>
                      <a:cubicBezTo>
                        <a:pt x="304" y="88"/>
                        <a:pt x="282" y="62"/>
                        <a:pt x="300" y="81"/>
                      </a:cubicBezTo>
                      <a:cubicBezTo>
                        <a:pt x="302" y="84"/>
                        <a:pt x="308" y="90"/>
                        <a:pt x="308" y="90"/>
                      </a:cubicBezTo>
                      <a:cubicBezTo>
                        <a:pt x="311" y="98"/>
                        <a:pt x="315" y="103"/>
                        <a:pt x="318" y="111"/>
                      </a:cubicBezTo>
                      <a:cubicBezTo>
                        <a:pt x="319" y="114"/>
                        <a:pt x="321" y="117"/>
                        <a:pt x="322" y="120"/>
                      </a:cubicBezTo>
                      <a:cubicBezTo>
                        <a:pt x="323" y="122"/>
                        <a:pt x="324" y="125"/>
                        <a:pt x="324" y="125"/>
                      </a:cubicBezTo>
                      <a:cubicBezTo>
                        <a:pt x="321" y="132"/>
                        <a:pt x="313" y="134"/>
                        <a:pt x="310" y="142"/>
                      </a:cubicBezTo>
                      <a:cubicBezTo>
                        <a:pt x="313" y="151"/>
                        <a:pt x="317" y="146"/>
                        <a:pt x="322" y="141"/>
                      </a:cubicBezTo>
                      <a:cubicBezTo>
                        <a:pt x="341" y="143"/>
                        <a:pt x="339" y="142"/>
                        <a:pt x="342" y="155"/>
                      </a:cubicBezTo>
                      <a:cubicBezTo>
                        <a:pt x="351" y="150"/>
                        <a:pt x="355" y="152"/>
                        <a:pt x="364" y="157"/>
                      </a:cubicBezTo>
                      <a:cubicBezTo>
                        <a:pt x="369" y="162"/>
                        <a:pt x="372" y="166"/>
                        <a:pt x="380" y="168"/>
                      </a:cubicBezTo>
                      <a:cubicBezTo>
                        <a:pt x="381" y="169"/>
                        <a:pt x="383" y="171"/>
                        <a:pt x="382" y="172"/>
                      </a:cubicBezTo>
                      <a:cubicBezTo>
                        <a:pt x="380" y="176"/>
                        <a:pt x="368" y="172"/>
                        <a:pt x="382" y="176"/>
                      </a:cubicBezTo>
                      <a:cubicBezTo>
                        <a:pt x="386" y="175"/>
                        <a:pt x="390" y="173"/>
                        <a:pt x="394" y="172"/>
                      </a:cubicBezTo>
                      <a:cubicBezTo>
                        <a:pt x="396" y="172"/>
                        <a:pt x="400" y="171"/>
                        <a:pt x="400" y="171"/>
                      </a:cubicBezTo>
                      <a:cubicBezTo>
                        <a:pt x="413" y="177"/>
                        <a:pt x="427" y="179"/>
                        <a:pt x="439" y="185"/>
                      </a:cubicBezTo>
                      <a:cubicBezTo>
                        <a:pt x="441" y="190"/>
                        <a:pt x="445" y="194"/>
                        <a:pt x="447" y="199"/>
                      </a:cubicBezTo>
                      <a:cubicBezTo>
                        <a:pt x="453" y="198"/>
                        <a:pt x="460" y="195"/>
                        <a:pt x="465" y="201"/>
                      </a:cubicBezTo>
                      <a:cubicBezTo>
                        <a:pt x="468" y="205"/>
                        <a:pt x="471" y="215"/>
                        <a:pt x="471" y="215"/>
                      </a:cubicBezTo>
                      <a:cubicBezTo>
                        <a:pt x="468" y="231"/>
                        <a:pt x="469" y="248"/>
                        <a:pt x="451" y="258"/>
                      </a:cubicBezTo>
                      <a:cubicBezTo>
                        <a:pt x="447" y="262"/>
                        <a:pt x="437" y="275"/>
                        <a:pt x="435" y="281"/>
                      </a:cubicBezTo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2" name="Freeform 31"/>
                <p:cNvSpPr>
                  <a:spLocks/>
                </p:cNvSpPr>
                <p:nvPr userDrawn="1"/>
              </p:nvSpPr>
              <p:spPr bwMode="ltGray">
                <a:xfrm>
                  <a:off x="3880" y="-7"/>
                  <a:ext cx="984" cy="692"/>
                </a:xfrm>
                <a:custGeom>
                  <a:avLst/>
                  <a:gdLst/>
                  <a:ahLst/>
                  <a:cxnLst>
                    <a:cxn ang="0">
                      <a:pos x="406" y="6"/>
                    </a:cxn>
                    <a:cxn ang="0">
                      <a:pos x="502" y="34"/>
                    </a:cxn>
                    <a:cxn ang="0">
                      <a:pos x="550" y="38"/>
                    </a:cxn>
                    <a:cxn ang="0">
                      <a:pos x="578" y="130"/>
                    </a:cxn>
                    <a:cxn ang="0">
                      <a:pos x="586" y="90"/>
                    </a:cxn>
                    <a:cxn ang="0">
                      <a:pos x="606" y="70"/>
                    </a:cxn>
                    <a:cxn ang="0">
                      <a:pos x="642" y="126"/>
                    </a:cxn>
                    <a:cxn ang="0">
                      <a:pos x="682" y="98"/>
                    </a:cxn>
                    <a:cxn ang="0">
                      <a:pos x="706" y="86"/>
                    </a:cxn>
                    <a:cxn ang="0">
                      <a:pos x="762" y="2"/>
                    </a:cxn>
                    <a:cxn ang="0">
                      <a:pos x="798" y="70"/>
                    </a:cxn>
                    <a:cxn ang="0">
                      <a:pos x="798" y="130"/>
                    </a:cxn>
                    <a:cxn ang="0">
                      <a:pos x="790" y="158"/>
                    </a:cxn>
                    <a:cxn ang="0">
                      <a:pos x="766" y="162"/>
                    </a:cxn>
                    <a:cxn ang="0">
                      <a:pos x="762" y="186"/>
                    </a:cxn>
                    <a:cxn ang="0">
                      <a:pos x="802" y="226"/>
                    </a:cxn>
                    <a:cxn ang="0">
                      <a:pos x="786" y="322"/>
                    </a:cxn>
                    <a:cxn ang="0">
                      <a:pos x="830" y="414"/>
                    </a:cxn>
                    <a:cxn ang="0">
                      <a:pos x="854" y="450"/>
                    </a:cxn>
                    <a:cxn ang="0">
                      <a:pos x="830" y="450"/>
                    </a:cxn>
                    <a:cxn ang="0">
                      <a:pos x="746" y="378"/>
                    </a:cxn>
                    <a:cxn ang="0">
                      <a:pos x="678" y="402"/>
                    </a:cxn>
                    <a:cxn ang="0">
                      <a:pos x="590" y="442"/>
                    </a:cxn>
                    <a:cxn ang="0">
                      <a:pos x="642" y="578"/>
                    </a:cxn>
                    <a:cxn ang="0">
                      <a:pos x="710" y="610"/>
                    </a:cxn>
                    <a:cxn ang="0">
                      <a:pos x="738" y="550"/>
                    </a:cxn>
                    <a:cxn ang="0">
                      <a:pos x="774" y="570"/>
                    </a:cxn>
                    <a:cxn ang="0">
                      <a:pos x="766" y="630"/>
                    </a:cxn>
                    <a:cxn ang="0">
                      <a:pos x="802" y="670"/>
                    </a:cxn>
                    <a:cxn ang="0">
                      <a:pos x="838" y="658"/>
                    </a:cxn>
                    <a:cxn ang="0">
                      <a:pos x="922" y="806"/>
                    </a:cxn>
                    <a:cxn ang="0">
                      <a:pos x="942" y="826"/>
                    </a:cxn>
                    <a:cxn ang="0">
                      <a:pos x="874" y="810"/>
                    </a:cxn>
                    <a:cxn ang="0">
                      <a:pos x="830" y="758"/>
                    </a:cxn>
                    <a:cxn ang="0">
                      <a:pos x="778" y="710"/>
                    </a:cxn>
                    <a:cxn ang="0">
                      <a:pos x="702" y="662"/>
                    </a:cxn>
                    <a:cxn ang="0">
                      <a:pos x="614" y="646"/>
                    </a:cxn>
                    <a:cxn ang="0">
                      <a:pos x="506" y="594"/>
                    </a:cxn>
                    <a:cxn ang="0">
                      <a:pos x="462" y="506"/>
                    </a:cxn>
                    <a:cxn ang="0">
                      <a:pos x="430" y="462"/>
                    </a:cxn>
                    <a:cxn ang="0">
                      <a:pos x="382" y="430"/>
                    </a:cxn>
                    <a:cxn ang="0">
                      <a:pos x="342" y="370"/>
                    </a:cxn>
                    <a:cxn ang="0">
                      <a:pos x="354" y="414"/>
                    </a:cxn>
                    <a:cxn ang="0">
                      <a:pos x="418" y="494"/>
                    </a:cxn>
                    <a:cxn ang="0">
                      <a:pos x="422" y="526"/>
                    </a:cxn>
                    <a:cxn ang="0">
                      <a:pos x="394" y="498"/>
                    </a:cxn>
                    <a:cxn ang="0">
                      <a:pos x="354" y="466"/>
                    </a:cxn>
                    <a:cxn ang="0">
                      <a:pos x="314" y="402"/>
                    </a:cxn>
                    <a:cxn ang="0">
                      <a:pos x="266" y="346"/>
                    </a:cxn>
                    <a:cxn ang="0">
                      <a:pos x="210" y="314"/>
                    </a:cxn>
                    <a:cxn ang="0">
                      <a:pos x="154" y="238"/>
                    </a:cxn>
                    <a:cxn ang="0">
                      <a:pos x="66" y="66"/>
                    </a:cxn>
                    <a:cxn ang="0">
                      <a:pos x="34" y="38"/>
                    </a:cxn>
                    <a:cxn ang="0">
                      <a:pos x="46" y="22"/>
                    </a:cxn>
                    <a:cxn ang="0">
                      <a:pos x="102" y="70"/>
                    </a:cxn>
                  </a:cxnLst>
                  <a:rect l="0" t="0" r="r" b="b"/>
                  <a:pathLst>
                    <a:path w="984" h="844">
                      <a:moveTo>
                        <a:pt x="82" y="38"/>
                      </a:moveTo>
                      <a:lnTo>
                        <a:pt x="406" y="6"/>
                      </a:lnTo>
                      <a:cubicBezTo>
                        <a:pt x="497" y="22"/>
                        <a:pt x="465" y="0"/>
                        <a:pt x="474" y="54"/>
                      </a:cubicBezTo>
                      <a:cubicBezTo>
                        <a:pt x="492" y="48"/>
                        <a:pt x="484" y="40"/>
                        <a:pt x="502" y="34"/>
                      </a:cubicBezTo>
                      <a:cubicBezTo>
                        <a:pt x="510" y="37"/>
                        <a:pt x="517" y="46"/>
                        <a:pt x="526" y="46"/>
                      </a:cubicBezTo>
                      <a:cubicBezTo>
                        <a:pt x="534" y="46"/>
                        <a:pt x="550" y="38"/>
                        <a:pt x="550" y="38"/>
                      </a:cubicBezTo>
                      <a:cubicBezTo>
                        <a:pt x="556" y="55"/>
                        <a:pt x="552" y="60"/>
                        <a:pt x="542" y="74"/>
                      </a:cubicBezTo>
                      <a:cubicBezTo>
                        <a:pt x="555" y="114"/>
                        <a:pt x="550" y="102"/>
                        <a:pt x="578" y="130"/>
                      </a:cubicBezTo>
                      <a:cubicBezTo>
                        <a:pt x="584" y="148"/>
                        <a:pt x="590" y="148"/>
                        <a:pt x="606" y="138"/>
                      </a:cubicBezTo>
                      <a:cubicBezTo>
                        <a:pt x="600" y="119"/>
                        <a:pt x="594" y="107"/>
                        <a:pt x="586" y="90"/>
                      </a:cubicBezTo>
                      <a:cubicBezTo>
                        <a:pt x="583" y="82"/>
                        <a:pt x="578" y="66"/>
                        <a:pt x="578" y="66"/>
                      </a:cubicBezTo>
                      <a:cubicBezTo>
                        <a:pt x="585" y="44"/>
                        <a:pt x="597" y="56"/>
                        <a:pt x="606" y="70"/>
                      </a:cubicBezTo>
                      <a:cubicBezTo>
                        <a:pt x="609" y="86"/>
                        <a:pt x="608" y="117"/>
                        <a:pt x="626" y="90"/>
                      </a:cubicBezTo>
                      <a:cubicBezTo>
                        <a:pt x="648" y="97"/>
                        <a:pt x="646" y="104"/>
                        <a:pt x="642" y="126"/>
                      </a:cubicBezTo>
                      <a:cubicBezTo>
                        <a:pt x="650" y="150"/>
                        <a:pt x="665" y="141"/>
                        <a:pt x="682" y="130"/>
                      </a:cubicBezTo>
                      <a:cubicBezTo>
                        <a:pt x="689" y="108"/>
                        <a:pt x="673" y="124"/>
                        <a:pt x="682" y="98"/>
                      </a:cubicBezTo>
                      <a:cubicBezTo>
                        <a:pt x="683" y="94"/>
                        <a:pt x="690" y="96"/>
                        <a:pt x="694" y="94"/>
                      </a:cubicBezTo>
                      <a:cubicBezTo>
                        <a:pt x="698" y="92"/>
                        <a:pt x="702" y="89"/>
                        <a:pt x="706" y="86"/>
                      </a:cubicBezTo>
                      <a:cubicBezTo>
                        <a:pt x="717" y="54"/>
                        <a:pt x="688" y="54"/>
                        <a:pt x="742" y="46"/>
                      </a:cubicBezTo>
                      <a:cubicBezTo>
                        <a:pt x="748" y="27"/>
                        <a:pt x="741" y="9"/>
                        <a:pt x="762" y="2"/>
                      </a:cubicBezTo>
                      <a:cubicBezTo>
                        <a:pt x="788" y="11"/>
                        <a:pt x="777" y="38"/>
                        <a:pt x="802" y="46"/>
                      </a:cubicBezTo>
                      <a:cubicBezTo>
                        <a:pt x="831" y="36"/>
                        <a:pt x="805" y="63"/>
                        <a:pt x="798" y="70"/>
                      </a:cubicBezTo>
                      <a:cubicBezTo>
                        <a:pt x="789" y="96"/>
                        <a:pt x="787" y="96"/>
                        <a:pt x="802" y="118"/>
                      </a:cubicBezTo>
                      <a:cubicBezTo>
                        <a:pt x="801" y="122"/>
                        <a:pt x="801" y="127"/>
                        <a:pt x="798" y="130"/>
                      </a:cubicBezTo>
                      <a:cubicBezTo>
                        <a:pt x="794" y="133"/>
                        <a:pt x="784" y="129"/>
                        <a:pt x="782" y="134"/>
                      </a:cubicBezTo>
                      <a:cubicBezTo>
                        <a:pt x="780" y="142"/>
                        <a:pt x="790" y="158"/>
                        <a:pt x="790" y="158"/>
                      </a:cubicBezTo>
                      <a:cubicBezTo>
                        <a:pt x="786" y="161"/>
                        <a:pt x="783" y="165"/>
                        <a:pt x="778" y="166"/>
                      </a:cubicBezTo>
                      <a:cubicBezTo>
                        <a:pt x="774" y="167"/>
                        <a:pt x="769" y="159"/>
                        <a:pt x="766" y="162"/>
                      </a:cubicBezTo>
                      <a:cubicBezTo>
                        <a:pt x="758" y="170"/>
                        <a:pt x="794" y="182"/>
                        <a:pt x="794" y="182"/>
                      </a:cubicBezTo>
                      <a:cubicBezTo>
                        <a:pt x="804" y="211"/>
                        <a:pt x="775" y="190"/>
                        <a:pt x="762" y="186"/>
                      </a:cubicBezTo>
                      <a:cubicBezTo>
                        <a:pt x="767" y="194"/>
                        <a:pt x="773" y="202"/>
                        <a:pt x="778" y="210"/>
                      </a:cubicBezTo>
                      <a:cubicBezTo>
                        <a:pt x="783" y="218"/>
                        <a:pt x="802" y="226"/>
                        <a:pt x="802" y="226"/>
                      </a:cubicBezTo>
                      <a:cubicBezTo>
                        <a:pt x="813" y="242"/>
                        <a:pt x="804" y="245"/>
                        <a:pt x="810" y="262"/>
                      </a:cubicBezTo>
                      <a:cubicBezTo>
                        <a:pt x="803" y="282"/>
                        <a:pt x="793" y="301"/>
                        <a:pt x="786" y="322"/>
                      </a:cubicBezTo>
                      <a:cubicBezTo>
                        <a:pt x="783" y="330"/>
                        <a:pt x="778" y="346"/>
                        <a:pt x="778" y="346"/>
                      </a:cubicBezTo>
                      <a:cubicBezTo>
                        <a:pt x="785" y="366"/>
                        <a:pt x="817" y="394"/>
                        <a:pt x="830" y="414"/>
                      </a:cubicBezTo>
                      <a:cubicBezTo>
                        <a:pt x="835" y="422"/>
                        <a:pt x="841" y="430"/>
                        <a:pt x="846" y="438"/>
                      </a:cubicBezTo>
                      <a:cubicBezTo>
                        <a:pt x="849" y="442"/>
                        <a:pt x="854" y="450"/>
                        <a:pt x="854" y="450"/>
                      </a:cubicBezTo>
                      <a:cubicBezTo>
                        <a:pt x="853" y="457"/>
                        <a:pt x="855" y="466"/>
                        <a:pt x="850" y="470"/>
                      </a:cubicBezTo>
                      <a:cubicBezTo>
                        <a:pt x="844" y="475"/>
                        <a:pt x="831" y="451"/>
                        <a:pt x="830" y="450"/>
                      </a:cubicBezTo>
                      <a:cubicBezTo>
                        <a:pt x="811" y="431"/>
                        <a:pt x="789" y="421"/>
                        <a:pt x="774" y="398"/>
                      </a:cubicBezTo>
                      <a:cubicBezTo>
                        <a:pt x="769" y="379"/>
                        <a:pt x="766" y="371"/>
                        <a:pt x="746" y="378"/>
                      </a:cubicBezTo>
                      <a:cubicBezTo>
                        <a:pt x="717" y="368"/>
                        <a:pt x="730" y="368"/>
                        <a:pt x="706" y="374"/>
                      </a:cubicBezTo>
                      <a:cubicBezTo>
                        <a:pt x="688" y="402"/>
                        <a:pt x="699" y="395"/>
                        <a:pt x="678" y="402"/>
                      </a:cubicBezTo>
                      <a:cubicBezTo>
                        <a:pt x="654" y="386"/>
                        <a:pt x="650" y="390"/>
                        <a:pt x="618" y="394"/>
                      </a:cubicBezTo>
                      <a:cubicBezTo>
                        <a:pt x="607" y="411"/>
                        <a:pt x="601" y="426"/>
                        <a:pt x="590" y="442"/>
                      </a:cubicBezTo>
                      <a:cubicBezTo>
                        <a:pt x="600" y="471"/>
                        <a:pt x="593" y="459"/>
                        <a:pt x="606" y="478"/>
                      </a:cubicBezTo>
                      <a:cubicBezTo>
                        <a:pt x="593" y="518"/>
                        <a:pt x="622" y="548"/>
                        <a:pt x="642" y="578"/>
                      </a:cubicBezTo>
                      <a:cubicBezTo>
                        <a:pt x="651" y="591"/>
                        <a:pt x="651" y="601"/>
                        <a:pt x="666" y="606"/>
                      </a:cubicBezTo>
                      <a:cubicBezTo>
                        <a:pt x="680" y="627"/>
                        <a:pt x="691" y="623"/>
                        <a:pt x="710" y="610"/>
                      </a:cubicBezTo>
                      <a:cubicBezTo>
                        <a:pt x="729" y="616"/>
                        <a:pt x="729" y="606"/>
                        <a:pt x="734" y="590"/>
                      </a:cubicBezTo>
                      <a:cubicBezTo>
                        <a:pt x="735" y="577"/>
                        <a:pt x="731" y="562"/>
                        <a:pt x="738" y="550"/>
                      </a:cubicBezTo>
                      <a:cubicBezTo>
                        <a:pt x="742" y="543"/>
                        <a:pt x="762" y="542"/>
                        <a:pt x="762" y="542"/>
                      </a:cubicBezTo>
                      <a:cubicBezTo>
                        <a:pt x="783" y="547"/>
                        <a:pt x="786" y="552"/>
                        <a:pt x="774" y="570"/>
                      </a:cubicBezTo>
                      <a:cubicBezTo>
                        <a:pt x="779" y="590"/>
                        <a:pt x="790" y="605"/>
                        <a:pt x="770" y="618"/>
                      </a:cubicBezTo>
                      <a:cubicBezTo>
                        <a:pt x="769" y="622"/>
                        <a:pt x="764" y="626"/>
                        <a:pt x="766" y="630"/>
                      </a:cubicBezTo>
                      <a:cubicBezTo>
                        <a:pt x="768" y="634"/>
                        <a:pt x="775" y="634"/>
                        <a:pt x="778" y="638"/>
                      </a:cubicBezTo>
                      <a:cubicBezTo>
                        <a:pt x="788" y="651"/>
                        <a:pt x="786" y="660"/>
                        <a:pt x="802" y="670"/>
                      </a:cubicBezTo>
                      <a:cubicBezTo>
                        <a:pt x="810" y="667"/>
                        <a:pt x="818" y="665"/>
                        <a:pt x="826" y="662"/>
                      </a:cubicBezTo>
                      <a:cubicBezTo>
                        <a:pt x="830" y="661"/>
                        <a:pt x="838" y="658"/>
                        <a:pt x="838" y="658"/>
                      </a:cubicBezTo>
                      <a:cubicBezTo>
                        <a:pt x="857" y="664"/>
                        <a:pt x="864" y="680"/>
                        <a:pt x="870" y="698"/>
                      </a:cubicBezTo>
                      <a:cubicBezTo>
                        <a:pt x="859" y="731"/>
                        <a:pt x="887" y="794"/>
                        <a:pt x="922" y="806"/>
                      </a:cubicBezTo>
                      <a:cubicBezTo>
                        <a:pt x="938" y="801"/>
                        <a:pt x="941" y="792"/>
                        <a:pt x="958" y="798"/>
                      </a:cubicBezTo>
                      <a:cubicBezTo>
                        <a:pt x="984" y="837"/>
                        <a:pt x="928" y="784"/>
                        <a:pt x="942" y="826"/>
                      </a:cubicBezTo>
                      <a:cubicBezTo>
                        <a:pt x="936" y="844"/>
                        <a:pt x="930" y="844"/>
                        <a:pt x="914" y="834"/>
                      </a:cubicBezTo>
                      <a:cubicBezTo>
                        <a:pt x="903" y="817"/>
                        <a:pt x="890" y="821"/>
                        <a:pt x="874" y="810"/>
                      </a:cubicBezTo>
                      <a:cubicBezTo>
                        <a:pt x="851" y="776"/>
                        <a:pt x="882" y="816"/>
                        <a:pt x="854" y="794"/>
                      </a:cubicBezTo>
                      <a:cubicBezTo>
                        <a:pt x="843" y="785"/>
                        <a:pt x="840" y="768"/>
                        <a:pt x="830" y="758"/>
                      </a:cubicBezTo>
                      <a:cubicBezTo>
                        <a:pt x="824" y="739"/>
                        <a:pt x="817" y="724"/>
                        <a:pt x="798" y="718"/>
                      </a:cubicBezTo>
                      <a:cubicBezTo>
                        <a:pt x="791" y="696"/>
                        <a:pt x="800" y="712"/>
                        <a:pt x="778" y="710"/>
                      </a:cubicBezTo>
                      <a:cubicBezTo>
                        <a:pt x="767" y="709"/>
                        <a:pt x="746" y="702"/>
                        <a:pt x="746" y="702"/>
                      </a:cubicBezTo>
                      <a:cubicBezTo>
                        <a:pt x="729" y="691"/>
                        <a:pt x="720" y="674"/>
                        <a:pt x="702" y="662"/>
                      </a:cubicBezTo>
                      <a:cubicBezTo>
                        <a:pt x="694" y="665"/>
                        <a:pt x="687" y="673"/>
                        <a:pt x="678" y="674"/>
                      </a:cubicBezTo>
                      <a:cubicBezTo>
                        <a:pt x="657" y="677"/>
                        <a:pt x="630" y="657"/>
                        <a:pt x="614" y="646"/>
                      </a:cubicBezTo>
                      <a:cubicBezTo>
                        <a:pt x="600" y="637"/>
                        <a:pt x="580" y="639"/>
                        <a:pt x="566" y="630"/>
                      </a:cubicBezTo>
                      <a:cubicBezTo>
                        <a:pt x="546" y="617"/>
                        <a:pt x="525" y="607"/>
                        <a:pt x="506" y="594"/>
                      </a:cubicBezTo>
                      <a:cubicBezTo>
                        <a:pt x="513" y="572"/>
                        <a:pt x="509" y="551"/>
                        <a:pt x="490" y="538"/>
                      </a:cubicBezTo>
                      <a:cubicBezTo>
                        <a:pt x="485" y="522"/>
                        <a:pt x="476" y="515"/>
                        <a:pt x="462" y="506"/>
                      </a:cubicBezTo>
                      <a:cubicBezTo>
                        <a:pt x="441" y="474"/>
                        <a:pt x="469" y="513"/>
                        <a:pt x="442" y="486"/>
                      </a:cubicBezTo>
                      <a:cubicBezTo>
                        <a:pt x="436" y="480"/>
                        <a:pt x="436" y="468"/>
                        <a:pt x="430" y="462"/>
                      </a:cubicBezTo>
                      <a:cubicBezTo>
                        <a:pt x="427" y="459"/>
                        <a:pt x="422" y="459"/>
                        <a:pt x="418" y="458"/>
                      </a:cubicBezTo>
                      <a:cubicBezTo>
                        <a:pt x="407" y="447"/>
                        <a:pt x="382" y="430"/>
                        <a:pt x="382" y="430"/>
                      </a:cubicBezTo>
                      <a:cubicBezTo>
                        <a:pt x="371" y="413"/>
                        <a:pt x="358" y="399"/>
                        <a:pt x="346" y="382"/>
                      </a:cubicBezTo>
                      <a:cubicBezTo>
                        <a:pt x="344" y="378"/>
                        <a:pt x="345" y="373"/>
                        <a:pt x="342" y="370"/>
                      </a:cubicBezTo>
                      <a:cubicBezTo>
                        <a:pt x="339" y="367"/>
                        <a:pt x="334" y="367"/>
                        <a:pt x="330" y="366"/>
                      </a:cubicBezTo>
                      <a:cubicBezTo>
                        <a:pt x="322" y="390"/>
                        <a:pt x="342" y="398"/>
                        <a:pt x="354" y="414"/>
                      </a:cubicBezTo>
                      <a:cubicBezTo>
                        <a:pt x="368" y="432"/>
                        <a:pt x="372" y="446"/>
                        <a:pt x="390" y="458"/>
                      </a:cubicBezTo>
                      <a:cubicBezTo>
                        <a:pt x="409" y="487"/>
                        <a:pt x="399" y="475"/>
                        <a:pt x="418" y="494"/>
                      </a:cubicBezTo>
                      <a:cubicBezTo>
                        <a:pt x="423" y="510"/>
                        <a:pt x="428" y="517"/>
                        <a:pt x="442" y="526"/>
                      </a:cubicBezTo>
                      <a:cubicBezTo>
                        <a:pt x="450" y="550"/>
                        <a:pt x="432" y="533"/>
                        <a:pt x="422" y="526"/>
                      </a:cubicBezTo>
                      <a:cubicBezTo>
                        <a:pt x="399" y="492"/>
                        <a:pt x="430" y="532"/>
                        <a:pt x="402" y="510"/>
                      </a:cubicBezTo>
                      <a:cubicBezTo>
                        <a:pt x="398" y="507"/>
                        <a:pt x="397" y="501"/>
                        <a:pt x="394" y="498"/>
                      </a:cubicBezTo>
                      <a:cubicBezTo>
                        <a:pt x="391" y="495"/>
                        <a:pt x="386" y="493"/>
                        <a:pt x="382" y="490"/>
                      </a:cubicBezTo>
                      <a:cubicBezTo>
                        <a:pt x="377" y="474"/>
                        <a:pt x="370" y="471"/>
                        <a:pt x="354" y="466"/>
                      </a:cubicBezTo>
                      <a:cubicBezTo>
                        <a:pt x="344" y="452"/>
                        <a:pt x="340" y="447"/>
                        <a:pt x="346" y="430"/>
                      </a:cubicBezTo>
                      <a:cubicBezTo>
                        <a:pt x="338" y="418"/>
                        <a:pt x="314" y="402"/>
                        <a:pt x="314" y="402"/>
                      </a:cubicBezTo>
                      <a:cubicBezTo>
                        <a:pt x="306" y="390"/>
                        <a:pt x="298" y="378"/>
                        <a:pt x="290" y="366"/>
                      </a:cubicBezTo>
                      <a:cubicBezTo>
                        <a:pt x="284" y="357"/>
                        <a:pt x="273" y="354"/>
                        <a:pt x="266" y="346"/>
                      </a:cubicBezTo>
                      <a:cubicBezTo>
                        <a:pt x="263" y="342"/>
                        <a:pt x="262" y="337"/>
                        <a:pt x="258" y="334"/>
                      </a:cubicBezTo>
                      <a:cubicBezTo>
                        <a:pt x="243" y="324"/>
                        <a:pt x="225" y="324"/>
                        <a:pt x="210" y="314"/>
                      </a:cubicBezTo>
                      <a:cubicBezTo>
                        <a:pt x="201" y="300"/>
                        <a:pt x="194" y="291"/>
                        <a:pt x="178" y="286"/>
                      </a:cubicBezTo>
                      <a:cubicBezTo>
                        <a:pt x="160" y="260"/>
                        <a:pt x="192" y="247"/>
                        <a:pt x="154" y="238"/>
                      </a:cubicBezTo>
                      <a:cubicBezTo>
                        <a:pt x="111" y="209"/>
                        <a:pt x="106" y="149"/>
                        <a:pt x="90" y="102"/>
                      </a:cubicBezTo>
                      <a:cubicBezTo>
                        <a:pt x="86" y="90"/>
                        <a:pt x="76" y="73"/>
                        <a:pt x="66" y="66"/>
                      </a:cubicBezTo>
                      <a:cubicBezTo>
                        <a:pt x="58" y="60"/>
                        <a:pt x="42" y="50"/>
                        <a:pt x="42" y="50"/>
                      </a:cubicBezTo>
                      <a:cubicBezTo>
                        <a:pt x="39" y="46"/>
                        <a:pt x="38" y="41"/>
                        <a:pt x="34" y="38"/>
                      </a:cubicBezTo>
                      <a:cubicBezTo>
                        <a:pt x="27" y="34"/>
                        <a:pt x="10" y="30"/>
                        <a:pt x="10" y="30"/>
                      </a:cubicBezTo>
                      <a:cubicBezTo>
                        <a:pt x="0" y="1"/>
                        <a:pt x="31" y="17"/>
                        <a:pt x="46" y="22"/>
                      </a:cubicBezTo>
                      <a:cubicBezTo>
                        <a:pt x="65" y="51"/>
                        <a:pt x="61" y="41"/>
                        <a:pt x="86" y="58"/>
                      </a:cubicBezTo>
                      <a:cubicBezTo>
                        <a:pt x="94" y="70"/>
                        <a:pt x="94" y="93"/>
                        <a:pt x="102" y="70"/>
                      </a:cubicBezTo>
                      <a:cubicBezTo>
                        <a:pt x="95" y="49"/>
                        <a:pt x="82" y="62"/>
                        <a:pt x="82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3" name="Freeform 32"/>
                <p:cNvSpPr>
                  <a:spLocks/>
                </p:cNvSpPr>
                <p:nvPr userDrawn="1"/>
              </p:nvSpPr>
              <p:spPr bwMode="ltGray">
                <a:xfrm>
                  <a:off x="3577" y="490"/>
                  <a:ext cx="36" cy="39"/>
                </a:xfrm>
                <a:custGeom>
                  <a:avLst/>
                  <a:gdLst/>
                  <a:ahLst/>
                  <a:cxnLst>
                    <a:cxn ang="0">
                      <a:pos x="6" y="28"/>
                    </a:cxn>
                    <a:cxn ang="0">
                      <a:pos x="10" y="48"/>
                    </a:cxn>
                    <a:cxn ang="0">
                      <a:pos x="6" y="28"/>
                    </a:cxn>
                  </a:cxnLst>
                  <a:rect l="0" t="0" r="r" b="b"/>
                  <a:pathLst>
                    <a:path w="36" h="48">
                      <a:moveTo>
                        <a:pt x="6" y="28"/>
                      </a:moveTo>
                      <a:cubicBezTo>
                        <a:pt x="25" y="0"/>
                        <a:pt x="36" y="31"/>
                        <a:pt x="10" y="48"/>
                      </a:cubicBezTo>
                      <a:cubicBezTo>
                        <a:pt x="0" y="34"/>
                        <a:pt x="0" y="40"/>
                        <a:pt x="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4" name="Freeform 33"/>
                <p:cNvSpPr>
                  <a:spLocks/>
                </p:cNvSpPr>
                <p:nvPr userDrawn="1"/>
              </p:nvSpPr>
              <p:spPr bwMode="ltGray">
                <a:xfrm>
                  <a:off x="3549" y="475"/>
                  <a:ext cx="38" cy="29"/>
                </a:xfrm>
                <a:custGeom>
                  <a:avLst/>
                  <a:gdLst/>
                  <a:ahLst/>
                  <a:cxnLst>
                    <a:cxn ang="0">
                      <a:pos x="0" y="5"/>
                    </a:cxn>
                    <a:cxn ang="0">
                      <a:pos x="12" y="1"/>
                    </a:cxn>
                    <a:cxn ang="0">
                      <a:pos x="36" y="17"/>
                    </a:cxn>
                    <a:cxn ang="0">
                      <a:pos x="8" y="17"/>
                    </a:cxn>
                    <a:cxn ang="0">
                      <a:pos x="0" y="5"/>
                    </a:cxn>
                  </a:cxnLst>
                  <a:rect l="0" t="0" r="r" b="b"/>
                  <a:pathLst>
                    <a:path w="36" h="37">
                      <a:moveTo>
                        <a:pt x="0" y="5"/>
                      </a:moveTo>
                      <a:cubicBezTo>
                        <a:pt x="4" y="4"/>
                        <a:pt x="8" y="0"/>
                        <a:pt x="12" y="1"/>
                      </a:cubicBezTo>
                      <a:cubicBezTo>
                        <a:pt x="21" y="4"/>
                        <a:pt x="36" y="17"/>
                        <a:pt x="36" y="17"/>
                      </a:cubicBezTo>
                      <a:cubicBezTo>
                        <a:pt x="29" y="37"/>
                        <a:pt x="22" y="26"/>
                        <a:pt x="8" y="17"/>
                      </a:cubicBezTo>
                      <a:cubicBezTo>
                        <a:pt x="5" y="13"/>
                        <a:pt x="0" y="5"/>
                        <a:pt x="0" y="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" name="Freeform 34"/>
                <p:cNvSpPr>
                  <a:spLocks/>
                </p:cNvSpPr>
                <p:nvPr userDrawn="1"/>
              </p:nvSpPr>
              <p:spPr bwMode="ltGray">
                <a:xfrm>
                  <a:off x="4686" y="394"/>
                  <a:ext cx="171" cy="81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28" y="25"/>
                    </a:cxn>
                    <a:cxn ang="0">
                      <a:pos x="56" y="21"/>
                    </a:cxn>
                    <a:cxn ang="0">
                      <a:pos x="80" y="9"/>
                    </a:cxn>
                    <a:cxn ang="0">
                      <a:pos x="64" y="25"/>
                    </a:cxn>
                    <a:cxn ang="0">
                      <a:pos x="124" y="49"/>
                    </a:cxn>
                    <a:cxn ang="0">
                      <a:pos x="160" y="65"/>
                    </a:cxn>
                    <a:cxn ang="0">
                      <a:pos x="116" y="77"/>
                    </a:cxn>
                    <a:cxn ang="0">
                      <a:pos x="88" y="57"/>
                    </a:cxn>
                    <a:cxn ang="0">
                      <a:pos x="76" y="53"/>
                    </a:cxn>
                    <a:cxn ang="0">
                      <a:pos x="24" y="4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70" h="96">
                      <a:moveTo>
                        <a:pt x="0" y="49"/>
                      </a:moveTo>
                      <a:cubicBezTo>
                        <a:pt x="5" y="33"/>
                        <a:pt x="12" y="30"/>
                        <a:pt x="28" y="25"/>
                      </a:cubicBezTo>
                      <a:cubicBezTo>
                        <a:pt x="20" y="0"/>
                        <a:pt x="42" y="16"/>
                        <a:pt x="56" y="21"/>
                      </a:cubicBezTo>
                      <a:cubicBezTo>
                        <a:pt x="56" y="21"/>
                        <a:pt x="77" y="6"/>
                        <a:pt x="80" y="9"/>
                      </a:cubicBezTo>
                      <a:cubicBezTo>
                        <a:pt x="85" y="14"/>
                        <a:pt x="71" y="23"/>
                        <a:pt x="64" y="25"/>
                      </a:cubicBezTo>
                      <a:cubicBezTo>
                        <a:pt x="82" y="37"/>
                        <a:pt x="103" y="42"/>
                        <a:pt x="124" y="49"/>
                      </a:cubicBezTo>
                      <a:cubicBezTo>
                        <a:pt x="136" y="53"/>
                        <a:pt x="160" y="65"/>
                        <a:pt x="160" y="65"/>
                      </a:cubicBezTo>
                      <a:cubicBezTo>
                        <a:pt x="170" y="96"/>
                        <a:pt x="134" y="83"/>
                        <a:pt x="116" y="77"/>
                      </a:cubicBezTo>
                      <a:cubicBezTo>
                        <a:pt x="109" y="57"/>
                        <a:pt x="116" y="66"/>
                        <a:pt x="88" y="57"/>
                      </a:cubicBezTo>
                      <a:cubicBezTo>
                        <a:pt x="84" y="56"/>
                        <a:pt x="76" y="53"/>
                        <a:pt x="76" y="53"/>
                      </a:cubicBezTo>
                      <a:cubicBezTo>
                        <a:pt x="57" y="34"/>
                        <a:pt x="53" y="37"/>
                        <a:pt x="24" y="41"/>
                      </a:cubicBezTo>
                      <a:cubicBezTo>
                        <a:pt x="9" y="51"/>
                        <a:pt x="17" y="49"/>
                        <a:pt x="0" y="4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6" name="Freeform 35"/>
                <p:cNvSpPr>
                  <a:spLocks/>
                </p:cNvSpPr>
                <p:nvPr userDrawn="1"/>
              </p:nvSpPr>
              <p:spPr bwMode="ltGray">
                <a:xfrm>
                  <a:off x="4867" y="460"/>
                  <a:ext cx="138" cy="3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52" y="4"/>
                    </a:cxn>
                    <a:cxn ang="0">
                      <a:pos x="88" y="24"/>
                    </a:cxn>
                    <a:cxn ang="0">
                      <a:pos x="112" y="20"/>
                    </a:cxn>
                    <a:cxn ang="0">
                      <a:pos x="108" y="44"/>
                    </a:cxn>
                    <a:cxn ang="0">
                      <a:pos x="64" y="40"/>
                    </a:cxn>
                    <a:cxn ang="0">
                      <a:pos x="0" y="36"/>
                    </a:cxn>
                    <a:cxn ang="0">
                      <a:pos x="28" y="2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38" h="44">
                      <a:moveTo>
                        <a:pt x="0" y="0"/>
                      </a:moveTo>
                      <a:cubicBezTo>
                        <a:pt x="19" y="3"/>
                        <a:pt x="35" y="10"/>
                        <a:pt x="52" y="4"/>
                      </a:cubicBezTo>
                      <a:cubicBezTo>
                        <a:pt x="87" y="11"/>
                        <a:pt x="61" y="15"/>
                        <a:pt x="88" y="24"/>
                      </a:cubicBezTo>
                      <a:cubicBezTo>
                        <a:pt x="96" y="23"/>
                        <a:pt x="104" y="19"/>
                        <a:pt x="112" y="20"/>
                      </a:cubicBezTo>
                      <a:cubicBezTo>
                        <a:pt x="138" y="23"/>
                        <a:pt x="118" y="41"/>
                        <a:pt x="108" y="44"/>
                      </a:cubicBezTo>
                      <a:cubicBezTo>
                        <a:pt x="78" y="34"/>
                        <a:pt x="92" y="34"/>
                        <a:pt x="64" y="40"/>
                      </a:cubicBezTo>
                      <a:cubicBezTo>
                        <a:pt x="41" y="37"/>
                        <a:pt x="22" y="41"/>
                        <a:pt x="0" y="36"/>
                      </a:cubicBezTo>
                      <a:cubicBezTo>
                        <a:pt x="6" y="11"/>
                        <a:pt x="7" y="27"/>
                        <a:pt x="28" y="20"/>
                      </a:cubicBezTo>
                      <a:cubicBezTo>
                        <a:pt x="17" y="13"/>
                        <a:pt x="0" y="13"/>
                        <a:pt x="0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7" name="Freeform 36"/>
                <p:cNvSpPr>
                  <a:spLocks/>
                </p:cNvSpPr>
                <p:nvPr userDrawn="1"/>
              </p:nvSpPr>
              <p:spPr bwMode="ltGray">
                <a:xfrm>
                  <a:off x="4794" y="480"/>
                  <a:ext cx="56" cy="34"/>
                </a:xfrm>
                <a:custGeom>
                  <a:avLst/>
                  <a:gdLst/>
                  <a:ahLst/>
                  <a:cxnLst>
                    <a:cxn ang="0">
                      <a:pos x="17" y="25"/>
                    </a:cxn>
                    <a:cxn ang="0">
                      <a:pos x="37" y="13"/>
                    </a:cxn>
                    <a:cxn ang="0">
                      <a:pos x="17" y="25"/>
                    </a:cxn>
                  </a:cxnLst>
                  <a:rect l="0" t="0" r="r" b="b"/>
                  <a:pathLst>
                    <a:path w="57" h="42">
                      <a:moveTo>
                        <a:pt x="17" y="25"/>
                      </a:moveTo>
                      <a:cubicBezTo>
                        <a:pt x="0" y="0"/>
                        <a:pt x="21" y="9"/>
                        <a:pt x="37" y="13"/>
                      </a:cubicBezTo>
                      <a:cubicBezTo>
                        <a:pt x="57" y="42"/>
                        <a:pt x="30" y="25"/>
                        <a:pt x="1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8" name="Freeform 37"/>
                <p:cNvSpPr>
                  <a:spLocks/>
                </p:cNvSpPr>
                <p:nvPr userDrawn="1"/>
              </p:nvSpPr>
              <p:spPr bwMode="ltGray">
                <a:xfrm>
                  <a:off x="4757" y="375"/>
                  <a:ext cx="37" cy="44"/>
                </a:xfrm>
                <a:custGeom>
                  <a:avLst/>
                  <a:gdLst/>
                  <a:ahLst/>
                  <a:cxnLst>
                    <a:cxn ang="0">
                      <a:pos x="19" y="32"/>
                    </a:cxn>
                    <a:cxn ang="0">
                      <a:pos x="19" y="0"/>
                    </a:cxn>
                    <a:cxn ang="0">
                      <a:pos x="19" y="32"/>
                    </a:cxn>
                  </a:cxnLst>
                  <a:rect l="0" t="0" r="r" b="b"/>
                  <a:pathLst>
                    <a:path w="39" h="52">
                      <a:moveTo>
                        <a:pt x="19" y="32"/>
                      </a:moveTo>
                      <a:cubicBezTo>
                        <a:pt x="13" y="14"/>
                        <a:pt x="0" y="13"/>
                        <a:pt x="19" y="0"/>
                      </a:cubicBezTo>
                      <a:cubicBezTo>
                        <a:pt x="23" y="5"/>
                        <a:pt x="39" y="52"/>
                        <a:pt x="19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9" name="Freeform 38"/>
                <p:cNvSpPr>
                  <a:spLocks/>
                </p:cNvSpPr>
                <p:nvPr userDrawn="1"/>
              </p:nvSpPr>
              <p:spPr bwMode="ltGray">
                <a:xfrm>
                  <a:off x="5054" y="507"/>
                  <a:ext cx="45" cy="66"/>
                </a:xfrm>
                <a:custGeom>
                  <a:avLst/>
                  <a:gdLst/>
                  <a:ahLst/>
                  <a:cxnLst>
                    <a:cxn ang="0">
                      <a:pos x="4" y="9"/>
                    </a:cxn>
                    <a:cxn ang="0">
                      <a:pos x="20" y="33"/>
                    </a:cxn>
                    <a:cxn ang="0">
                      <a:pos x="24" y="49"/>
                    </a:cxn>
                    <a:cxn ang="0">
                      <a:pos x="36" y="53"/>
                    </a:cxn>
                    <a:cxn ang="0">
                      <a:pos x="24" y="73"/>
                    </a:cxn>
                    <a:cxn ang="0">
                      <a:pos x="0" y="21"/>
                    </a:cxn>
                    <a:cxn ang="0">
                      <a:pos x="4" y="9"/>
                    </a:cxn>
                  </a:cxnLst>
                  <a:rect l="0" t="0" r="r" b="b"/>
                  <a:pathLst>
                    <a:path w="44" h="80">
                      <a:moveTo>
                        <a:pt x="4" y="9"/>
                      </a:moveTo>
                      <a:cubicBezTo>
                        <a:pt x="9" y="17"/>
                        <a:pt x="18" y="24"/>
                        <a:pt x="20" y="33"/>
                      </a:cubicBezTo>
                      <a:cubicBezTo>
                        <a:pt x="21" y="38"/>
                        <a:pt x="21" y="45"/>
                        <a:pt x="24" y="49"/>
                      </a:cubicBezTo>
                      <a:cubicBezTo>
                        <a:pt x="27" y="52"/>
                        <a:pt x="32" y="52"/>
                        <a:pt x="36" y="53"/>
                      </a:cubicBezTo>
                      <a:cubicBezTo>
                        <a:pt x="41" y="68"/>
                        <a:pt x="44" y="80"/>
                        <a:pt x="24" y="73"/>
                      </a:cubicBezTo>
                      <a:cubicBezTo>
                        <a:pt x="19" y="55"/>
                        <a:pt x="11" y="37"/>
                        <a:pt x="0" y="21"/>
                      </a:cubicBezTo>
                      <a:cubicBezTo>
                        <a:pt x="4" y="4"/>
                        <a:pt x="4" y="0"/>
                        <a:pt x="4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0" name="Freeform 39"/>
                <p:cNvSpPr>
                  <a:spLocks/>
                </p:cNvSpPr>
                <p:nvPr userDrawn="1"/>
              </p:nvSpPr>
              <p:spPr bwMode="ltGray">
                <a:xfrm>
                  <a:off x="4260" y="6"/>
                  <a:ext cx="480" cy="100"/>
                </a:xfrm>
                <a:custGeom>
                  <a:avLst/>
                  <a:gdLst/>
                  <a:ahLst/>
                  <a:cxnLst>
                    <a:cxn ang="0">
                      <a:pos x="220" y="1"/>
                    </a:cxn>
                    <a:cxn ang="0">
                      <a:pos x="231" y="8"/>
                    </a:cxn>
                    <a:cxn ang="0">
                      <a:pos x="235" y="0"/>
                    </a:cxn>
                    <a:cxn ang="0">
                      <a:pos x="265" y="0"/>
                    </a:cxn>
                    <a:cxn ang="0">
                      <a:pos x="287" y="17"/>
                    </a:cxn>
                    <a:cxn ang="0">
                      <a:pos x="319" y="10"/>
                    </a:cxn>
                    <a:cxn ang="0">
                      <a:pos x="314" y="29"/>
                    </a:cxn>
                    <a:cxn ang="0">
                      <a:pos x="298" y="46"/>
                    </a:cxn>
                    <a:cxn ang="0">
                      <a:pos x="295" y="29"/>
                    </a:cxn>
                    <a:cxn ang="0">
                      <a:pos x="287" y="31"/>
                    </a:cxn>
                    <a:cxn ang="0">
                      <a:pos x="279" y="29"/>
                    </a:cxn>
                    <a:cxn ang="0">
                      <a:pos x="263" y="21"/>
                    </a:cxn>
                    <a:cxn ang="0">
                      <a:pos x="228" y="38"/>
                    </a:cxn>
                    <a:cxn ang="0">
                      <a:pos x="201" y="44"/>
                    </a:cxn>
                    <a:cxn ang="0">
                      <a:pos x="212" y="57"/>
                    </a:cxn>
                    <a:cxn ang="0">
                      <a:pos x="188" y="63"/>
                    </a:cxn>
                    <a:cxn ang="0">
                      <a:pos x="169" y="61"/>
                    </a:cxn>
                    <a:cxn ang="0">
                      <a:pos x="177" y="57"/>
                    </a:cxn>
                    <a:cxn ang="0">
                      <a:pos x="171" y="40"/>
                    </a:cxn>
                    <a:cxn ang="0">
                      <a:pos x="169" y="31"/>
                    </a:cxn>
                    <a:cxn ang="0">
                      <a:pos x="158" y="23"/>
                    </a:cxn>
                    <a:cxn ang="0">
                      <a:pos x="142" y="27"/>
                    </a:cxn>
                    <a:cxn ang="0">
                      <a:pos x="134" y="27"/>
                    </a:cxn>
                    <a:cxn ang="0">
                      <a:pos x="123" y="25"/>
                    </a:cxn>
                    <a:cxn ang="0">
                      <a:pos x="83" y="2"/>
                    </a:cxn>
                    <a:cxn ang="0">
                      <a:pos x="59" y="14"/>
                    </a:cxn>
                    <a:cxn ang="0">
                      <a:pos x="1" y="0"/>
                    </a:cxn>
                    <a:cxn ang="0">
                      <a:pos x="220" y="1"/>
                    </a:cxn>
                  </a:cxnLst>
                  <a:rect l="0" t="0" r="r" b="b"/>
                  <a:pathLst>
                    <a:path w="323" h="64">
                      <a:moveTo>
                        <a:pt x="220" y="1"/>
                      </a:moveTo>
                      <a:cubicBezTo>
                        <a:pt x="215" y="12"/>
                        <a:pt x="225" y="17"/>
                        <a:pt x="231" y="8"/>
                      </a:cubicBezTo>
                      <a:cubicBezTo>
                        <a:pt x="235" y="0"/>
                        <a:pt x="229" y="7"/>
                        <a:pt x="235" y="0"/>
                      </a:cubicBezTo>
                      <a:lnTo>
                        <a:pt x="265" y="0"/>
                      </a:lnTo>
                      <a:cubicBezTo>
                        <a:pt x="277" y="6"/>
                        <a:pt x="276" y="11"/>
                        <a:pt x="287" y="17"/>
                      </a:cubicBezTo>
                      <a:cubicBezTo>
                        <a:pt x="308" y="11"/>
                        <a:pt x="293" y="7"/>
                        <a:pt x="319" y="10"/>
                      </a:cubicBezTo>
                      <a:cubicBezTo>
                        <a:pt x="323" y="19"/>
                        <a:pt x="321" y="22"/>
                        <a:pt x="314" y="29"/>
                      </a:cubicBezTo>
                      <a:cubicBezTo>
                        <a:pt x="312" y="39"/>
                        <a:pt x="313" y="50"/>
                        <a:pt x="298" y="46"/>
                      </a:cubicBezTo>
                      <a:cubicBezTo>
                        <a:pt x="297" y="40"/>
                        <a:pt x="298" y="34"/>
                        <a:pt x="295" y="29"/>
                      </a:cubicBezTo>
                      <a:cubicBezTo>
                        <a:pt x="294" y="27"/>
                        <a:pt x="290" y="31"/>
                        <a:pt x="287" y="31"/>
                      </a:cubicBezTo>
                      <a:cubicBezTo>
                        <a:pt x="284" y="31"/>
                        <a:pt x="282" y="30"/>
                        <a:pt x="279" y="29"/>
                      </a:cubicBezTo>
                      <a:cubicBezTo>
                        <a:pt x="274" y="27"/>
                        <a:pt x="263" y="21"/>
                        <a:pt x="263" y="21"/>
                      </a:cubicBezTo>
                      <a:cubicBezTo>
                        <a:pt x="249" y="23"/>
                        <a:pt x="241" y="31"/>
                        <a:pt x="228" y="38"/>
                      </a:cubicBezTo>
                      <a:cubicBezTo>
                        <a:pt x="220" y="41"/>
                        <a:pt x="209" y="42"/>
                        <a:pt x="201" y="44"/>
                      </a:cubicBezTo>
                      <a:cubicBezTo>
                        <a:pt x="193" y="54"/>
                        <a:pt x="200" y="53"/>
                        <a:pt x="212" y="57"/>
                      </a:cubicBezTo>
                      <a:cubicBezTo>
                        <a:pt x="200" y="62"/>
                        <a:pt x="199" y="57"/>
                        <a:pt x="188" y="63"/>
                      </a:cubicBezTo>
                      <a:cubicBezTo>
                        <a:pt x="181" y="62"/>
                        <a:pt x="174" y="64"/>
                        <a:pt x="169" y="61"/>
                      </a:cubicBezTo>
                      <a:cubicBezTo>
                        <a:pt x="166" y="59"/>
                        <a:pt x="175" y="59"/>
                        <a:pt x="177" y="57"/>
                      </a:cubicBezTo>
                      <a:cubicBezTo>
                        <a:pt x="181" y="48"/>
                        <a:pt x="149" y="28"/>
                        <a:pt x="171" y="40"/>
                      </a:cubicBezTo>
                      <a:cubicBezTo>
                        <a:pt x="184" y="55"/>
                        <a:pt x="184" y="36"/>
                        <a:pt x="169" y="31"/>
                      </a:cubicBezTo>
                      <a:cubicBezTo>
                        <a:pt x="167" y="27"/>
                        <a:pt x="167" y="22"/>
                        <a:pt x="158" y="23"/>
                      </a:cubicBezTo>
                      <a:cubicBezTo>
                        <a:pt x="153" y="23"/>
                        <a:pt x="142" y="27"/>
                        <a:pt x="142" y="27"/>
                      </a:cubicBezTo>
                      <a:cubicBezTo>
                        <a:pt x="136" y="39"/>
                        <a:pt x="143" y="31"/>
                        <a:pt x="134" y="27"/>
                      </a:cubicBezTo>
                      <a:cubicBezTo>
                        <a:pt x="130" y="25"/>
                        <a:pt x="126" y="25"/>
                        <a:pt x="123" y="25"/>
                      </a:cubicBezTo>
                      <a:cubicBezTo>
                        <a:pt x="117" y="11"/>
                        <a:pt x="100" y="6"/>
                        <a:pt x="83" y="2"/>
                      </a:cubicBezTo>
                      <a:cubicBezTo>
                        <a:pt x="70" y="4"/>
                        <a:pt x="69" y="9"/>
                        <a:pt x="59" y="14"/>
                      </a:cubicBezTo>
                      <a:cubicBezTo>
                        <a:pt x="45" y="14"/>
                        <a:pt x="0" y="12"/>
                        <a:pt x="1" y="0"/>
                      </a:cubicBezTo>
                      <a:lnTo>
                        <a:pt x="220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1" name="Freeform 40"/>
                <p:cNvSpPr>
                  <a:spLocks/>
                </p:cNvSpPr>
                <p:nvPr userDrawn="1"/>
              </p:nvSpPr>
              <p:spPr bwMode="ltGray">
                <a:xfrm>
                  <a:off x="3835" y="3"/>
                  <a:ext cx="446" cy="49"/>
                </a:xfrm>
                <a:custGeom>
                  <a:avLst/>
                  <a:gdLst/>
                  <a:ahLst/>
                  <a:cxnLst>
                    <a:cxn ang="0">
                      <a:pos x="105" y="31"/>
                    </a:cxn>
                    <a:cxn ang="0">
                      <a:pos x="30" y="1"/>
                    </a:cxn>
                    <a:cxn ang="0">
                      <a:pos x="285" y="0"/>
                    </a:cxn>
                    <a:cxn ang="0">
                      <a:pos x="296" y="14"/>
                    </a:cxn>
                    <a:cxn ang="0">
                      <a:pos x="264" y="16"/>
                    </a:cxn>
                    <a:cxn ang="0">
                      <a:pos x="105" y="31"/>
                    </a:cxn>
                  </a:cxnLst>
                  <a:rect l="0" t="0" r="r" b="b"/>
                  <a:pathLst>
                    <a:path w="300" h="31">
                      <a:moveTo>
                        <a:pt x="105" y="31"/>
                      </a:moveTo>
                      <a:cubicBezTo>
                        <a:pt x="83" y="19"/>
                        <a:pt x="0" y="6"/>
                        <a:pt x="30" y="1"/>
                      </a:cubicBezTo>
                      <a:lnTo>
                        <a:pt x="285" y="0"/>
                      </a:lnTo>
                      <a:cubicBezTo>
                        <a:pt x="296" y="4"/>
                        <a:pt x="300" y="5"/>
                        <a:pt x="296" y="14"/>
                      </a:cubicBezTo>
                      <a:cubicBezTo>
                        <a:pt x="285" y="11"/>
                        <a:pt x="276" y="16"/>
                        <a:pt x="264" y="16"/>
                      </a:cubicBezTo>
                      <a:lnTo>
                        <a:pt x="105" y="3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2" name="Freeform 41"/>
                <p:cNvSpPr>
                  <a:spLocks/>
                </p:cNvSpPr>
                <p:nvPr userDrawn="1"/>
              </p:nvSpPr>
              <p:spPr bwMode="ltGray">
                <a:xfrm>
                  <a:off x="2853" y="74"/>
                  <a:ext cx="42" cy="25"/>
                </a:xfrm>
                <a:custGeom>
                  <a:avLst/>
                  <a:gdLst/>
                  <a:ahLst/>
                  <a:cxnLst>
                    <a:cxn ang="0">
                      <a:pos x="0" y="25"/>
                    </a:cxn>
                    <a:cxn ang="0">
                      <a:pos x="12" y="29"/>
                    </a:cxn>
                    <a:cxn ang="0">
                      <a:pos x="0" y="25"/>
                    </a:cxn>
                  </a:cxnLst>
                  <a:rect l="0" t="0" r="r" b="b"/>
                  <a:pathLst>
                    <a:path w="41" h="29">
                      <a:moveTo>
                        <a:pt x="0" y="25"/>
                      </a:moveTo>
                      <a:cubicBezTo>
                        <a:pt x="10" y="11"/>
                        <a:pt x="41" y="0"/>
                        <a:pt x="12" y="29"/>
                      </a:cubicBezTo>
                      <a:cubicBezTo>
                        <a:pt x="8" y="28"/>
                        <a:pt x="0" y="25"/>
                        <a:pt x="0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" name="Freeform 42"/>
                <p:cNvSpPr>
                  <a:spLocks/>
                </p:cNvSpPr>
                <p:nvPr userDrawn="1"/>
              </p:nvSpPr>
              <p:spPr bwMode="ltGray">
                <a:xfrm>
                  <a:off x="1704" y="3"/>
                  <a:ext cx="1022" cy="372"/>
                </a:xfrm>
                <a:custGeom>
                  <a:avLst/>
                  <a:gdLst/>
                  <a:ahLst/>
                  <a:cxnLst>
                    <a:cxn ang="0">
                      <a:pos x="73" y="1"/>
                    </a:cxn>
                    <a:cxn ang="0">
                      <a:pos x="436" y="0"/>
                    </a:cxn>
                    <a:cxn ang="0">
                      <a:pos x="416" y="54"/>
                    </a:cxn>
                    <a:cxn ang="0">
                      <a:pos x="397" y="68"/>
                    </a:cxn>
                    <a:cxn ang="0">
                      <a:pos x="392" y="70"/>
                    </a:cxn>
                    <a:cxn ang="0">
                      <a:pos x="375" y="73"/>
                    </a:cxn>
                    <a:cxn ang="0">
                      <a:pos x="361" y="88"/>
                    </a:cxn>
                    <a:cxn ang="0">
                      <a:pos x="362" y="99"/>
                    </a:cxn>
                    <a:cxn ang="0">
                      <a:pos x="364" y="107"/>
                    </a:cxn>
                    <a:cxn ang="0">
                      <a:pos x="366" y="113"/>
                    </a:cxn>
                    <a:cxn ang="0">
                      <a:pos x="362" y="122"/>
                    </a:cxn>
                    <a:cxn ang="0">
                      <a:pos x="351" y="120"/>
                    </a:cxn>
                    <a:cxn ang="0">
                      <a:pos x="342" y="129"/>
                    </a:cxn>
                    <a:cxn ang="0">
                      <a:pos x="347" y="105"/>
                    </a:cxn>
                    <a:cxn ang="0">
                      <a:pos x="338" y="100"/>
                    </a:cxn>
                    <a:cxn ang="0">
                      <a:pos x="344" y="93"/>
                    </a:cxn>
                    <a:cxn ang="0">
                      <a:pos x="342" y="89"/>
                    </a:cxn>
                    <a:cxn ang="0">
                      <a:pos x="320" y="94"/>
                    </a:cxn>
                    <a:cxn ang="0">
                      <a:pos x="317" y="85"/>
                    </a:cxn>
                    <a:cxn ang="0">
                      <a:pos x="297" y="94"/>
                    </a:cxn>
                    <a:cxn ang="0">
                      <a:pos x="320" y="103"/>
                    </a:cxn>
                    <a:cxn ang="0">
                      <a:pos x="305" y="117"/>
                    </a:cxn>
                    <a:cxn ang="0">
                      <a:pos x="311" y="126"/>
                    </a:cxn>
                    <a:cxn ang="0">
                      <a:pos x="315" y="138"/>
                    </a:cxn>
                    <a:cxn ang="0">
                      <a:pos x="309" y="139"/>
                    </a:cxn>
                    <a:cxn ang="0">
                      <a:pos x="314" y="144"/>
                    </a:cxn>
                    <a:cxn ang="0">
                      <a:pos x="307" y="152"/>
                    </a:cxn>
                    <a:cxn ang="0">
                      <a:pos x="0" y="149"/>
                    </a:cxn>
                    <a:cxn ang="0">
                      <a:pos x="73" y="1"/>
                    </a:cxn>
                  </a:cxnLst>
                  <a:rect l="0" t="0" r="r" b="b"/>
                  <a:pathLst>
                    <a:path w="436" h="152">
                      <a:moveTo>
                        <a:pt x="73" y="1"/>
                      </a:moveTo>
                      <a:lnTo>
                        <a:pt x="436" y="0"/>
                      </a:lnTo>
                      <a:cubicBezTo>
                        <a:pt x="430" y="15"/>
                        <a:pt x="429" y="42"/>
                        <a:pt x="416" y="54"/>
                      </a:cubicBezTo>
                      <a:cubicBezTo>
                        <a:pt x="410" y="60"/>
                        <a:pt x="405" y="63"/>
                        <a:pt x="397" y="68"/>
                      </a:cubicBezTo>
                      <a:cubicBezTo>
                        <a:pt x="396" y="69"/>
                        <a:pt x="392" y="70"/>
                        <a:pt x="392" y="70"/>
                      </a:cubicBezTo>
                      <a:cubicBezTo>
                        <a:pt x="377" y="63"/>
                        <a:pt x="385" y="68"/>
                        <a:pt x="375" y="73"/>
                      </a:cubicBezTo>
                      <a:cubicBezTo>
                        <a:pt x="371" y="82"/>
                        <a:pt x="371" y="83"/>
                        <a:pt x="361" y="88"/>
                      </a:cubicBezTo>
                      <a:cubicBezTo>
                        <a:pt x="359" y="92"/>
                        <a:pt x="364" y="93"/>
                        <a:pt x="362" y="99"/>
                      </a:cubicBezTo>
                      <a:cubicBezTo>
                        <a:pt x="363" y="102"/>
                        <a:pt x="364" y="105"/>
                        <a:pt x="364" y="107"/>
                      </a:cubicBezTo>
                      <a:cubicBezTo>
                        <a:pt x="365" y="109"/>
                        <a:pt x="366" y="111"/>
                        <a:pt x="366" y="113"/>
                      </a:cubicBezTo>
                      <a:cubicBezTo>
                        <a:pt x="365" y="115"/>
                        <a:pt x="364" y="120"/>
                        <a:pt x="362" y="122"/>
                      </a:cubicBezTo>
                      <a:cubicBezTo>
                        <a:pt x="359" y="123"/>
                        <a:pt x="354" y="119"/>
                        <a:pt x="351" y="120"/>
                      </a:cubicBezTo>
                      <a:cubicBezTo>
                        <a:pt x="347" y="129"/>
                        <a:pt x="352" y="127"/>
                        <a:pt x="342" y="129"/>
                      </a:cubicBezTo>
                      <a:cubicBezTo>
                        <a:pt x="340" y="123"/>
                        <a:pt x="345" y="111"/>
                        <a:pt x="347" y="105"/>
                      </a:cubicBezTo>
                      <a:cubicBezTo>
                        <a:pt x="347" y="100"/>
                        <a:pt x="338" y="102"/>
                        <a:pt x="338" y="100"/>
                      </a:cubicBezTo>
                      <a:cubicBezTo>
                        <a:pt x="338" y="98"/>
                        <a:pt x="344" y="95"/>
                        <a:pt x="344" y="93"/>
                      </a:cubicBezTo>
                      <a:cubicBezTo>
                        <a:pt x="344" y="92"/>
                        <a:pt x="344" y="89"/>
                        <a:pt x="342" y="89"/>
                      </a:cubicBezTo>
                      <a:cubicBezTo>
                        <a:pt x="339" y="89"/>
                        <a:pt x="324" y="94"/>
                        <a:pt x="320" y="94"/>
                      </a:cubicBezTo>
                      <a:cubicBezTo>
                        <a:pt x="317" y="86"/>
                        <a:pt x="328" y="88"/>
                        <a:pt x="317" y="85"/>
                      </a:cubicBezTo>
                      <a:cubicBezTo>
                        <a:pt x="311" y="91"/>
                        <a:pt x="306" y="93"/>
                        <a:pt x="297" y="94"/>
                      </a:cubicBezTo>
                      <a:cubicBezTo>
                        <a:pt x="300" y="104"/>
                        <a:pt x="307" y="101"/>
                        <a:pt x="320" y="103"/>
                      </a:cubicBezTo>
                      <a:cubicBezTo>
                        <a:pt x="318" y="109"/>
                        <a:pt x="311" y="111"/>
                        <a:pt x="305" y="117"/>
                      </a:cubicBezTo>
                      <a:lnTo>
                        <a:pt x="311" y="126"/>
                      </a:lnTo>
                      <a:lnTo>
                        <a:pt x="315" y="138"/>
                      </a:lnTo>
                      <a:lnTo>
                        <a:pt x="309" y="139"/>
                      </a:lnTo>
                      <a:lnTo>
                        <a:pt x="314" y="144"/>
                      </a:lnTo>
                      <a:lnTo>
                        <a:pt x="307" y="152"/>
                      </a:lnTo>
                      <a:lnTo>
                        <a:pt x="0" y="149"/>
                      </a:lnTo>
                      <a:lnTo>
                        <a:pt x="73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4" name="Freeform 43"/>
                <p:cNvSpPr>
                  <a:spLocks/>
                </p:cNvSpPr>
                <p:nvPr userDrawn="1"/>
              </p:nvSpPr>
              <p:spPr bwMode="ltGray">
                <a:xfrm>
                  <a:off x="2729" y="-9"/>
                  <a:ext cx="47" cy="134"/>
                </a:xfrm>
                <a:custGeom>
                  <a:avLst/>
                  <a:gdLst/>
                  <a:ahLst/>
                  <a:cxnLst>
                    <a:cxn ang="0">
                      <a:pos x="5" y="156"/>
                    </a:cxn>
                    <a:cxn ang="0">
                      <a:pos x="15" y="108"/>
                    </a:cxn>
                    <a:cxn ang="0">
                      <a:pos x="17" y="68"/>
                    </a:cxn>
                    <a:cxn ang="0">
                      <a:pos x="11" y="40"/>
                    </a:cxn>
                    <a:cxn ang="0">
                      <a:pos x="17" y="12"/>
                    </a:cxn>
                    <a:cxn ang="0">
                      <a:pos x="21" y="0"/>
                    </a:cxn>
                    <a:cxn ang="0">
                      <a:pos x="31" y="30"/>
                    </a:cxn>
                    <a:cxn ang="0">
                      <a:pos x="47" y="98"/>
                    </a:cxn>
                    <a:cxn ang="0">
                      <a:pos x="31" y="108"/>
                    </a:cxn>
                    <a:cxn ang="0">
                      <a:pos x="23" y="126"/>
                    </a:cxn>
                    <a:cxn ang="0">
                      <a:pos x="21" y="132"/>
                    </a:cxn>
                    <a:cxn ang="0">
                      <a:pos x="27" y="134"/>
                    </a:cxn>
                    <a:cxn ang="0">
                      <a:pos x="31" y="146"/>
                    </a:cxn>
                    <a:cxn ang="0">
                      <a:pos x="13" y="148"/>
                    </a:cxn>
                    <a:cxn ang="0">
                      <a:pos x="7" y="160"/>
                    </a:cxn>
                    <a:cxn ang="0">
                      <a:pos x="3" y="154"/>
                    </a:cxn>
                    <a:cxn ang="0">
                      <a:pos x="5" y="156"/>
                    </a:cxn>
                  </a:cxnLst>
                  <a:rect l="0" t="0" r="r" b="b"/>
                  <a:pathLst>
                    <a:path w="47" h="165">
                      <a:moveTo>
                        <a:pt x="5" y="156"/>
                      </a:moveTo>
                      <a:cubicBezTo>
                        <a:pt x="0" y="141"/>
                        <a:pt x="1" y="118"/>
                        <a:pt x="15" y="108"/>
                      </a:cubicBezTo>
                      <a:cubicBezTo>
                        <a:pt x="16" y="95"/>
                        <a:pt x="17" y="81"/>
                        <a:pt x="17" y="68"/>
                      </a:cubicBezTo>
                      <a:cubicBezTo>
                        <a:pt x="17" y="58"/>
                        <a:pt x="11" y="40"/>
                        <a:pt x="11" y="40"/>
                      </a:cubicBezTo>
                      <a:cubicBezTo>
                        <a:pt x="14" y="20"/>
                        <a:pt x="11" y="29"/>
                        <a:pt x="17" y="12"/>
                      </a:cubicBezTo>
                      <a:cubicBezTo>
                        <a:pt x="18" y="8"/>
                        <a:pt x="21" y="0"/>
                        <a:pt x="21" y="0"/>
                      </a:cubicBezTo>
                      <a:cubicBezTo>
                        <a:pt x="38" y="6"/>
                        <a:pt x="33" y="7"/>
                        <a:pt x="31" y="30"/>
                      </a:cubicBezTo>
                      <a:cubicBezTo>
                        <a:pt x="38" y="52"/>
                        <a:pt x="40" y="76"/>
                        <a:pt x="47" y="98"/>
                      </a:cubicBezTo>
                      <a:cubicBezTo>
                        <a:pt x="44" y="116"/>
                        <a:pt x="45" y="113"/>
                        <a:pt x="31" y="108"/>
                      </a:cubicBezTo>
                      <a:cubicBezTo>
                        <a:pt x="25" y="118"/>
                        <a:pt x="28" y="112"/>
                        <a:pt x="23" y="126"/>
                      </a:cubicBezTo>
                      <a:cubicBezTo>
                        <a:pt x="22" y="128"/>
                        <a:pt x="21" y="132"/>
                        <a:pt x="21" y="132"/>
                      </a:cubicBezTo>
                      <a:cubicBezTo>
                        <a:pt x="23" y="133"/>
                        <a:pt x="26" y="132"/>
                        <a:pt x="27" y="134"/>
                      </a:cubicBezTo>
                      <a:cubicBezTo>
                        <a:pt x="29" y="137"/>
                        <a:pt x="31" y="146"/>
                        <a:pt x="31" y="146"/>
                      </a:cubicBezTo>
                      <a:cubicBezTo>
                        <a:pt x="27" y="165"/>
                        <a:pt x="23" y="155"/>
                        <a:pt x="13" y="148"/>
                      </a:cubicBezTo>
                      <a:cubicBezTo>
                        <a:pt x="11" y="152"/>
                        <a:pt x="11" y="160"/>
                        <a:pt x="7" y="160"/>
                      </a:cubicBezTo>
                      <a:cubicBezTo>
                        <a:pt x="5" y="160"/>
                        <a:pt x="4" y="156"/>
                        <a:pt x="3" y="154"/>
                      </a:cubicBezTo>
                      <a:cubicBezTo>
                        <a:pt x="3" y="153"/>
                        <a:pt x="4" y="155"/>
                        <a:pt x="5" y="15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5" name="Freeform 44"/>
                <p:cNvSpPr>
                  <a:spLocks/>
                </p:cNvSpPr>
                <p:nvPr userDrawn="1"/>
              </p:nvSpPr>
              <p:spPr bwMode="ltGray">
                <a:xfrm>
                  <a:off x="2701" y="103"/>
                  <a:ext cx="138" cy="84"/>
                </a:xfrm>
                <a:custGeom>
                  <a:avLst/>
                  <a:gdLst/>
                  <a:ahLst/>
                  <a:cxnLst>
                    <a:cxn ang="0">
                      <a:pos x="26" y="61"/>
                    </a:cxn>
                    <a:cxn ang="0">
                      <a:pos x="30" y="43"/>
                    </a:cxn>
                    <a:cxn ang="0">
                      <a:pos x="50" y="33"/>
                    </a:cxn>
                    <a:cxn ang="0">
                      <a:pos x="54" y="45"/>
                    </a:cxn>
                    <a:cxn ang="0">
                      <a:pos x="66" y="49"/>
                    </a:cxn>
                    <a:cxn ang="0">
                      <a:pos x="80" y="55"/>
                    </a:cxn>
                    <a:cxn ang="0">
                      <a:pos x="116" y="33"/>
                    </a:cxn>
                    <a:cxn ang="0">
                      <a:pos x="130" y="17"/>
                    </a:cxn>
                    <a:cxn ang="0">
                      <a:pos x="138" y="11"/>
                    </a:cxn>
                    <a:cxn ang="0">
                      <a:pos x="106" y="49"/>
                    </a:cxn>
                    <a:cxn ang="0">
                      <a:pos x="84" y="67"/>
                    </a:cxn>
                    <a:cxn ang="0">
                      <a:pos x="66" y="81"/>
                    </a:cxn>
                    <a:cxn ang="0">
                      <a:pos x="48" y="103"/>
                    </a:cxn>
                    <a:cxn ang="0">
                      <a:pos x="26" y="89"/>
                    </a:cxn>
                    <a:cxn ang="0">
                      <a:pos x="20" y="87"/>
                    </a:cxn>
                    <a:cxn ang="0">
                      <a:pos x="22" y="97"/>
                    </a:cxn>
                    <a:cxn ang="0">
                      <a:pos x="0" y="97"/>
                    </a:cxn>
                    <a:cxn ang="0">
                      <a:pos x="10" y="79"/>
                    </a:cxn>
                    <a:cxn ang="0">
                      <a:pos x="26" y="61"/>
                    </a:cxn>
                  </a:cxnLst>
                  <a:rect l="0" t="0" r="r" b="b"/>
                  <a:pathLst>
                    <a:path w="138" h="103">
                      <a:moveTo>
                        <a:pt x="26" y="61"/>
                      </a:moveTo>
                      <a:cubicBezTo>
                        <a:pt x="29" y="53"/>
                        <a:pt x="33" y="51"/>
                        <a:pt x="30" y="43"/>
                      </a:cubicBezTo>
                      <a:cubicBezTo>
                        <a:pt x="33" y="27"/>
                        <a:pt x="37" y="24"/>
                        <a:pt x="50" y="33"/>
                      </a:cubicBezTo>
                      <a:cubicBezTo>
                        <a:pt x="51" y="37"/>
                        <a:pt x="53" y="41"/>
                        <a:pt x="54" y="45"/>
                      </a:cubicBezTo>
                      <a:cubicBezTo>
                        <a:pt x="55" y="49"/>
                        <a:pt x="66" y="49"/>
                        <a:pt x="66" y="49"/>
                      </a:cubicBezTo>
                      <a:cubicBezTo>
                        <a:pt x="75" y="43"/>
                        <a:pt x="77" y="45"/>
                        <a:pt x="80" y="55"/>
                      </a:cubicBezTo>
                      <a:cubicBezTo>
                        <a:pt x="92" y="47"/>
                        <a:pt x="101" y="37"/>
                        <a:pt x="116" y="33"/>
                      </a:cubicBezTo>
                      <a:cubicBezTo>
                        <a:pt x="125" y="19"/>
                        <a:pt x="120" y="24"/>
                        <a:pt x="130" y="17"/>
                      </a:cubicBezTo>
                      <a:cubicBezTo>
                        <a:pt x="134" y="11"/>
                        <a:pt x="134" y="0"/>
                        <a:pt x="138" y="11"/>
                      </a:cubicBezTo>
                      <a:cubicBezTo>
                        <a:pt x="135" y="31"/>
                        <a:pt x="126" y="45"/>
                        <a:pt x="106" y="49"/>
                      </a:cubicBezTo>
                      <a:cubicBezTo>
                        <a:pt x="97" y="55"/>
                        <a:pt x="93" y="61"/>
                        <a:pt x="84" y="67"/>
                      </a:cubicBezTo>
                      <a:cubicBezTo>
                        <a:pt x="80" y="79"/>
                        <a:pt x="79" y="79"/>
                        <a:pt x="66" y="81"/>
                      </a:cubicBezTo>
                      <a:cubicBezTo>
                        <a:pt x="60" y="90"/>
                        <a:pt x="57" y="97"/>
                        <a:pt x="48" y="103"/>
                      </a:cubicBezTo>
                      <a:cubicBezTo>
                        <a:pt x="42" y="94"/>
                        <a:pt x="37" y="93"/>
                        <a:pt x="26" y="89"/>
                      </a:cubicBezTo>
                      <a:cubicBezTo>
                        <a:pt x="24" y="88"/>
                        <a:pt x="20" y="87"/>
                        <a:pt x="20" y="87"/>
                      </a:cubicBezTo>
                      <a:cubicBezTo>
                        <a:pt x="10" y="90"/>
                        <a:pt x="14" y="94"/>
                        <a:pt x="22" y="97"/>
                      </a:cubicBezTo>
                      <a:cubicBezTo>
                        <a:pt x="14" y="103"/>
                        <a:pt x="9" y="100"/>
                        <a:pt x="0" y="97"/>
                      </a:cubicBezTo>
                      <a:cubicBezTo>
                        <a:pt x="2" y="87"/>
                        <a:pt x="1" y="82"/>
                        <a:pt x="10" y="79"/>
                      </a:cubicBezTo>
                      <a:cubicBezTo>
                        <a:pt x="15" y="63"/>
                        <a:pt x="14" y="69"/>
                        <a:pt x="26" y="6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6" name="Freeform 45"/>
                <p:cNvSpPr>
                  <a:spLocks/>
                </p:cNvSpPr>
                <p:nvPr userDrawn="1"/>
              </p:nvSpPr>
              <p:spPr bwMode="ltGray">
                <a:xfrm>
                  <a:off x="2553" y="182"/>
                  <a:ext cx="187" cy="176"/>
                </a:xfrm>
                <a:custGeom>
                  <a:avLst/>
                  <a:gdLst/>
                  <a:ahLst/>
                  <a:cxnLst>
                    <a:cxn ang="0">
                      <a:pos x="158" y="24"/>
                    </a:cxn>
                    <a:cxn ang="0">
                      <a:pos x="160" y="6"/>
                    </a:cxn>
                    <a:cxn ang="0">
                      <a:pos x="170" y="0"/>
                    </a:cxn>
                    <a:cxn ang="0">
                      <a:pos x="182" y="24"/>
                    </a:cxn>
                    <a:cxn ang="0">
                      <a:pos x="188" y="42"/>
                    </a:cxn>
                    <a:cxn ang="0">
                      <a:pos x="178" y="58"/>
                    </a:cxn>
                    <a:cxn ang="0">
                      <a:pos x="170" y="76"/>
                    </a:cxn>
                    <a:cxn ang="0">
                      <a:pos x="162" y="126"/>
                    </a:cxn>
                    <a:cxn ang="0">
                      <a:pos x="144" y="136"/>
                    </a:cxn>
                    <a:cxn ang="0">
                      <a:pos x="120" y="138"/>
                    </a:cxn>
                    <a:cxn ang="0">
                      <a:pos x="112" y="124"/>
                    </a:cxn>
                    <a:cxn ang="0">
                      <a:pos x="102" y="146"/>
                    </a:cxn>
                    <a:cxn ang="0">
                      <a:pos x="90" y="150"/>
                    </a:cxn>
                    <a:cxn ang="0">
                      <a:pos x="80" y="132"/>
                    </a:cxn>
                    <a:cxn ang="0">
                      <a:pos x="58" y="144"/>
                    </a:cxn>
                    <a:cxn ang="0">
                      <a:pos x="76" y="142"/>
                    </a:cxn>
                    <a:cxn ang="0">
                      <a:pos x="78" y="160"/>
                    </a:cxn>
                    <a:cxn ang="0">
                      <a:pos x="58" y="166"/>
                    </a:cxn>
                    <a:cxn ang="0">
                      <a:pos x="34" y="166"/>
                    </a:cxn>
                    <a:cxn ang="0">
                      <a:pos x="36" y="154"/>
                    </a:cxn>
                    <a:cxn ang="0">
                      <a:pos x="46" y="144"/>
                    </a:cxn>
                    <a:cxn ang="0">
                      <a:pos x="34" y="148"/>
                    </a:cxn>
                    <a:cxn ang="0">
                      <a:pos x="26" y="166"/>
                    </a:cxn>
                    <a:cxn ang="0">
                      <a:pos x="30" y="190"/>
                    </a:cxn>
                    <a:cxn ang="0">
                      <a:pos x="14" y="200"/>
                    </a:cxn>
                    <a:cxn ang="0">
                      <a:pos x="0" y="214"/>
                    </a:cxn>
                    <a:cxn ang="0">
                      <a:pos x="8" y="188"/>
                    </a:cxn>
                    <a:cxn ang="0">
                      <a:pos x="0" y="164"/>
                    </a:cxn>
                    <a:cxn ang="0">
                      <a:pos x="14" y="152"/>
                    </a:cxn>
                    <a:cxn ang="0">
                      <a:pos x="32" y="134"/>
                    </a:cxn>
                    <a:cxn ang="0">
                      <a:pos x="44" y="118"/>
                    </a:cxn>
                    <a:cxn ang="0">
                      <a:pos x="72" y="116"/>
                    </a:cxn>
                    <a:cxn ang="0">
                      <a:pos x="84" y="112"/>
                    </a:cxn>
                    <a:cxn ang="0">
                      <a:pos x="114" y="78"/>
                    </a:cxn>
                    <a:cxn ang="0">
                      <a:pos x="120" y="92"/>
                    </a:cxn>
                    <a:cxn ang="0">
                      <a:pos x="132" y="76"/>
                    </a:cxn>
                    <a:cxn ang="0">
                      <a:pos x="150" y="54"/>
                    </a:cxn>
                    <a:cxn ang="0">
                      <a:pos x="154" y="42"/>
                    </a:cxn>
                    <a:cxn ang="0">
                      <a:pos x="148" y="38"/>
                    </a:cxn>
                    <a:cxn ang="0">
                      <a:pos x="152" y="32"/>
                    </a:cxn>
                    <a:cxn ang="0">
                      <a:pos x="158" y="24"/>
                    </a:cxn>
                  </a:cxnLst>
                  <a:rect l="0" t="0" r="r" b="b"/>
                  <a:pathLst>
                    <a:path w="188" h="214">
                      <a:moveTo>
                        <a:pt x="158" y="24"/>
                      </a:moveTo>
                      <a:cubicBezTo>
                        <a:pt x="156" y="18"/>
                        <a:pt x="160" y="6"/>
                        <a:pt x="160" y="6"/>
                      </a:cubicBezTo>
                      <a:cubicBezTo>
                        <a:pt x="167" y="16"/>
                        <a:pt x="167" y="8"/>
                        <a:pt x="170" y="0"/>
                      </a:cubicBezTo>
                      <a:cubicBezTo>
                        <a:pt x="181" y="4"/>
                        <a:pt x="179" y="14"/>
                        <a:pt x="182" y="24"/>
                      </a:cubicBezTo>
                      <a:cubicBezTo>
                        <a:pt x="184" y="30"/>
                        <a:pt x="188" y="42"/>
                        <a:pt x="188" y="42"/>
                      </a:cubicBezTo>
                      <a:cubicBezTo>
                        <a:pt x="183" y="56"/>
                        <a:pt x="188" y="52"/>
                        <a:pt x="178" y="58"/>
                      </a:cubicBezTo>
                      <a:cubicBezTo>
                        <a:pt x="174" y="63"/>
                        <a:pt x="170" y="76"/>
                        <a:pt x="170" y="76"/>
                      </a:cubicBezTo>
                      <a:cubicBezTo>
                        <a:pt x="169" y="100"/>
                        <a:pt x="173" y="110"/>
                        <a:pt x="162" y="126"/>
                      </a:cubicBezTo>
                      <a:cubicBezTo>
                        <a:pt x="150" y="118"/>
                        <a:pt x="155" y="132"/>
                        <a:pt x="144" y="136"/>
                      </a:cubicBezTo>
                      <a:cubicBezTo>
                        <a:pt x="135" y="134"/>
                        <a:pt x="129" y="135"/>
                        <a:pt x="120" y="138"/>
                      </a:cubicBezTo>
                      <a:cubicBezTo>
                        <a:pt x="114" y="129"/>
                        <a:pt x="122" y="127"/>
                        <a:pt x="112" y="124"/>
                      </a:cubicBezTo>
                      <a:cubicBezTo>
                        <a:pt x="108" y="130"/>
                        <a:pt x="108" y="142"/>
                        <a:pt x="102" y="146"/>
                      </a:cubicBezTo>
                      <a:cubicBezTo>
                        <a:pt x="98" y="148"/>
                        <a:pt x="90" y="150"/>
                        <a:pt x="90" y="150"/>
                      </a:cubicBezTo>
                      <a:cubicBezTo>
                        <a:pt x="87" y="141"/>
                        <a:pt x="89" y="135"/>
                        <a:pt x="80" y="132"/>
                      </a:cubicBezTo>
                      <a:cubicBezTo>
                        <a:pt x="68" y="134"/>
                        <a:pt x="65" y="134"/>
                        <a:pt x="58" y="144"/>
                      </a:cubicBezTo>
                      <a:cubicBezTo>
                        <a:pt x="66" y="150"/>
                        <a:pt x="68" y="147"/>
                        <a:pt x="76" y="142"/>
                      </a:cubicBezTo>
                      <a:cubicBezTo>
                        <a:pt x="81" y="146"/>
                        <a:pt x="85" y="155"/>
                        <a:pt x="78" y="160"/>
                      </a:cubicBezTo>
                      <a:cubicBezTo>
                        <a:pt x="75" y="162"/>
                        <a:pt x="62" y="165"/>
                        <a:pt x="58" y="166"/>
                      </a:cubicBezTo>
                      <a:cubicBezTo>
                        <a:pt x="48" y="173"/>
                        <a:pt x="44" y="173"/>
                        <a:pt x="34" y="166"/>
                      </a:cubicBezTo>
                      <a:cubicBezTo>
                        <a:pt x="35" y="162"/>
                        <a:pt x="34" y="158"/>
                        <a:pt x="36" y="154"/>
                      </a:cubicBezTo>
                      <a:cubicBezTo>
                        <a:pt x="38" y="150"/>
                        <a:pt x="55" y="146"/>
                        <a:pt x="46" y="144"/>
                      </a:cubicBezTo>
                      <a:cubicBezTo>
                        <a:pt x="42" y="143"/>
                        <a:pt x="34" y="148"/>
                        <a:pt x="34" y="148"/>
                      </a:cubicBezTo>
                      <a:cubicBezTo>
                        <a:pt x="32" y="155"/>
                        <a:pt x="28" y="159"/>
                        <a:pt x="26" y="166"/>
                      </a:cubicBezTo>
                      <a:cubicBezTo>
                        <a:pt x="36" y="182"/>
                        <a:pt x="36" y="173"/>
                        <a:pt x="30" y="190"/>
                      </a:cubicBezTo>
                      <a:cubicBezTo>
                        <a:pt x="28" y="196"/>
                        <a:pt x="14" y="200"/>
                        <a:pt x="14" y="200"/>
                      </a:cubicBezTo>
                      <a:cubicBezTo>
                        <a:pt x="5" y="214"/>
                        <a:pt x="11" y="210"/>
                        <a:pt x="0" y="214"/>
                      </a:cubicBezTo>
                      <a:cubicBezTo>
                        <a:pt x="2" y="202"/>
                        <a:pt x="5" y="198"/>
                        <a:pt x="8" y="188"/>
                      </a:cubicBezTo>
                      <a:cubicBezTo>
                        <a:pt x="6" y="178"/>
                        <a:pt x="3" y="173"/>
                        <a:pt x="0" y="164"/>
                      </a:cubicBezTo>
                      <a:cubicBezTo>
                        <a:pt x="3" y="156"/>
                        <a:pt x="7" y="157"/>
                        <a:pt x="14" y="152"/>
                      </a:cubicBezTo>
                      <a:cubicBezTo>
                        <a:pt x="18" y="141"/>
                        <a:pt x="23" y="140"/>
                        <a:pt x="32" y="134"/>
                      </a:cubicBezTo>
                      <a:cubicBezTo>
                        <a:pt x="37" y="127"/>
                        <a:pt x="37" y="123"/>
                        <a:pt x="44" y="118"/>
                      </a:cubicBezTo>
                      <a:cubicBezTo>
                        <a:pt x="64" y="121"/>
                        <a:pt x="55" y="122"/>
                        <a:pt x="72" y="116"/>
                      </a:cubicBezTo>
                      <a:cubicBezTo>
                        <a:pt x="76" y="115"/>
                        <a:pt x="84" y="112"/>
                        <a:pt x="84" y="112"/>
                      </a:cubicBezTo>
                      <a:cubicBezTo>
                        <a:pt x="105" y="119"/>
                        <a:pt x="97" y="84"/>
                        <a:pt x="114" y="78"/>
                      </a:cubicBezTo>
                      <a:cubicBezTo>
                        <a:pt x="117" y="87"/>
                        <a:pt x="110" y="89"/>
                        <a:pt x="120" y="92"/>
                      </a:cubicBezTo>
                      <a:cubicBezTo>
                        <a:pt x="125" y="85"/>
                        <a:pt x="125" y="81"/>
                        <a:pt x="132" y="76"/>
                      </a:cubicBezTo>
                      <a:cubicBezTo>
                        <a:pt x="138" y="68"/>
                        <a:pt x="146" y="65"/>
                        <a:pt x="150" y="54"/>
                      </a:cubicBezTo>
                      <a:cubicBezTo>
                        <a:pt x="151" y="50"/>
                        <a:pt x="154" y="42"/>
                        <a:pt x="154" y="42"/>
                      </a:cubicBezTo>
                      <a:cubicBezTo>
                        <a:pt x="152" y="41"/>
                        <a:pt x="148" y="40"/>
                        <a:pt x="148" y="38"/>
                      </a:cubicBezTo>
                      <a:cubicBezTo>
                        <a:pt x="148" y="36"/>
                        <a:pt x="161" y="33"/>
                        <a:pt x="152" y="32"/>
                      </a:cubicBezTo>
                      <a:lnTo>
                        <a:pt x="158" y="2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7" name="Freeform 46"/>
                <p:cNvSpPr>
                  <a:spLocks/>
                </p:cNvSpPr>
                <p:nvPr userDrawn="1"/>
              </p:nvSpPr>
              <p:spPr bwMode="ltGray">
                <a:xfrm>
                  <a:off x="2677" y="233"/>
                  <a:ext cx="14" cy="10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4" y="13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13" h="13">
                      <a:moveTo>
                        <a:pt x="0" y="9"/>
                      </a:moveTo>
                      <a:cubicBezTo>
                        <a:pt x="6" y="0"/>
                        <a:pt x="13" y="7"/>
                        <a:pt x="4" y="13"/>
                      </a:cubicBezTo>
                      <a:cubicBezTo>
                        <a:pt x="0" y="6"/>
                        <a:pt x="0" y="5"/>
                        <a:pt x="0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8" name="Freeform 47"/>
                <p:cNvSpPr>
                  <a:spLocks/>
                </p:cNvSpPr>
                <p:nvPr userDrawn="1"/>
              </p:nvSpPr>
              <p:spPr bwMode="ltGray">
                <a:xfrm>
                  <a:off x="1627" y="353"/>
                  <a:ext cx="813" cy="462"/>
                </a:xfrm>
                <a:custGeom>
                  <a:avLst/>
                  <a:gdLst/>
                  <a:ahLst/>
                  <a:cxnLst>
                    <a:cxn ang="0">
                      <a:pos x="812" y="26"/>
                    </a:cxn>
                    <a:cxn ang="0">
                      <a:pos x="778" y="78"/>
                    </a:cxn>
                    <a:cxn ang="0">
                      <a:pos x="748" y="122"/>
                    </a:cxn>
                    <a:cxn ang="0">
                      <a:pos x="722" y="142"/>
                    </a:cxn>
                    <a:cxn ang="0">
                      <a:pos x="634" y="180"/>
                    </a:cxn>
                    <a:cxn ang="0">
                      <a:pos x="632" y="210"/>
                    </a:cxn>
                    <a:cxn ang="0">
                      <a:pos x="604" y="230"/>
                    </a:cxn>
                    <a:cxn ang="0">
                      <a:pos x="620" y="178"/>
                    </a:cxn>
                    <a:cxn ang="0">
                      <a:pos x="576" y="188"/>
                    </a:cxn>
                    <a:cxn ang="0">
                      <a:pos x="556" y="218"/>
                    </a:cxn>
                    <a:cxn ang="0">
                      <a:pos x="596" y="280"/>
                    </a:cxn>
                    <a:cxn ang="0">
                      <a:pos x="594" y="368"/>
                    </a:cxn>
                    <a:cxn ang="0">
                      <a:pos x="542" y="406"/>
                    </a:cxn>
                    <a:cxn ang="0">
                      <a:pos x="522" y="386"/>
                    </a:cxn>
                    <a:cxn ang="0">
                      <a:pos x="482" y="348"/>
                    </a:cxn>
                    <a:cxn ang="0">
                      <a:pos x="462" y="348"/>
                    </a:cxn>
                    <a:cxn ang="0">
                      <a:pos x="450" y="394"/>
                    </a:cxn>
                    <a:cxn ang="0">
                      <a:pos x="500" y="464"/>
                    </a:cxn>
                    <a:cxn ang="0">
                      <a:pos x="510" y="524"/>
                    </a:cxn>
                    <a:cxn ang="0">
                      <a:pos x="526" y="560"/>
                    </a:cxn>
                    <a:cxn ang="0">
                      <a:pos x="492" y="544"/>
                    </a:cxn>
                    <a:cxn ang="0">
                      <a:pos x="470" y="518"/>
                    </a:cxn>
                    <a:cxn ang="0">
                      <a:pos x="422" y="424"/>
                    </a:cxn>
                    <a:cxn ang="0">
                      <a:pos x="426" y="310"/>
                    </a:cxn>
                    <a:cxn ang="0">
                      <a:pos x="422" y="268"/>
                    </a:cxn>
                    <a:cxn ang="0">
                      <a:pos x="412" y="276"/>
                    </a:cxn>
                    <a:cxn ang="0">
                      <a:pos x="386" y="266"/>
                    </a:cxn>
                    <a:cxn ang="0">
                      <a:pos x="360" y="170"/>
                    </a:cxn>
                    <a:cxn ang="0">
                      <a:pos x="330" y="166"/>
                    </a:cxn>
                    <a:cxn ang="0">
                      <a:pos x="288" y="172"/>
                    </a:cxn>
                    <a:cxn ang="0">
                      <a:pos x="242" y="232"/>
                    </a:cxn>
                    <a:cxn ang="0">
                      <a:pos x="196" y="268"/>
                    </a:cxn>
                    <a:cxn ang="0">
                      <a:pos x="184" y="274"/>
                    </a:cxn>
                    <a:cxn ang="0">
                      <a:pos x="160" y="328"/>
                    </a:cxn>
                    <a:cxn ang="0">
                      <a:pos x="152" y="354"/>
                    </a:cxn>
                    <a:cxn ang="0">
                      <a:pos x="128" y="404"/>
                    </a:cxn>
                    <a:cxn ang="0">
                      <a:pos x="94" y="392"/>
                    </a:cxn>
                    <a:cxn ang="0">
                      <a:pos x="66" y="258"/>
                    </a:cxn>
                    <a:cxn ang="0">
                      <a:pos x="72" y="156"/>
                    </a:cxn>
                    <a:cxn ang="0">
                      <a:pos x="44" y="180"/>
                    </a:cxn>
                    <a:cxn ang="0">
                      <a:pos x="20" y="150"/>
                    </a:cxn>
                    <a:cxn ang="0">
                      <a:pos x="24" y="138"/>
                    </a:cxn>
                    <a:cxn ang="0">
                      <a:pos x="0" y="92"/>
                    </a:cxn>
                    <a:cxn ang="0">
                      <a:pos x="798" y="6"/>
                    </a:cxn>
                  </a:cxnLst>
                  <a:rect l="0" t="0" r="r" b="b"/>
                  <a:pathLst>
                    <a:path w="812" h="564">
                      <a:moveTo>
                        <a:pt x="798" y="6"/>
                      </a:moveTo>
                      <a:cubicBezTo>
                        <a:pt x="801" y="15"/>
                        <a:pt x="809" y="16"/>
                        <a:pt x="812" y="26"/>
                      </a:cubicBezTo>
                      <a:cubicBezTo>
                        <a:pt x="809" y="36"/>
                        <a:pt x="801" y="41"/>
                        <a:pt x="796" y="50"/>
                      </a:cubicBezTo>
                      <a:cubicBezTo>
                        <a:pt x="791" y="61"/>
                        <a:pt x="788" y="71"/>
                        <a:pt x="778" y="78"/>
                      </a:cubicBezTo>
                      <a:cubicBezTo>
                        <a:pt x="773" y="85"/>
                        <a:pt x="771" y="88"/>
                        <a:pt x="774" y="96"/>
                      </a:cubicBezTo>
                      <a:cubicBezTo>
                        <a:pt x="767" y="107"/>
                        <a:pt x="758" y="114"/>
                        <a:pt x="748" y="122"/>
                      </a:cubicBezTo>
                      <a:cubicBezTo>
                        <a:pt x="744" y="125"/>
                        <a:pt x="736" y="130"/>
                        <a:pt x="736" y="130"/>
                      </a:cubicBezTo>
                      <a:cubicBezTo>
                        <a:pt x="740" y="141"/>
                        <a:pt x="731" y="140"/>
                        <a:pt x="722" y="142"/>
                      </a:cubicBezTo>
                      <a:cubicBezTo>
                        <a:pt x="716" y="148"/>
                        <a:pt x="712" y="151"/>
                        <a:pt x="704" y="154"/>
                      </a:cubicBezTo>
                      <a:cubicBezTo>
                        <a:pt x="686" y="150"/>
                        <a:pt x="650" y="169"/>
                        <a:pt x="634" y="180"/>
                      </a:cubicBezTo>
                      <a:cubicBezTo>
                        <a:pt x="636" y="189"/>
                        <a:pt x="631" y="193"/>
                        <a:pt x="640" y="196"/>
                      </a:cubicBezTo>
                      <a:cubicBezTo>
                        <a:pt x="643" y="205"/>
                        <a:pt x="640" y="207"/>
                        <a:pt x="632" y="210"/>
                      </a:cubicBezTo>
                      <a:cubicBezTo>
                        <a:pt x="626" y="219"/>
                        <a:pt x="623" y="226"/>
                        <a:pt x="614" y="232"/>
                      </a:cubicBezTo>
                      <a:cubicBezTo>
                        <a:pt x="611" y="231"/>
                        <a:pt x="606" y="233"/>
                        <a:pt x="604" y="230"/>
                      </a:cubicBezTo>
                      <a:cubicBezTo>
                        <a:pt x="599" y="220"/>
                        <a:pt x="610" y="199"/>
                        <a:pt x="620" y="196"/>
                      </a:cubicBezTo>
                      <a:cubicBezTo>
                        <a:pt x="623" y="187"/>
                        <a:pt x="617" y="187"/>
                        <a:pt x="620" y="178"/>
                      </a:cubicBezTo>
                      <a:cubicBezTo>
                        <a:pt x="617" y="164"/>
                        <a:pt x="609" y="168"/>
                        <a:pt x="598" y="172"/>
                      </a:cubicBezTo>
                      <a:cubicBezTo>
                        <a:pt x="592" y="180"/>
                        <a:pt x="585" y="185"/>
                        <a:pt x="576" y="188"/>
                      </a:cubicBezTo>
                      <a:cubicBezTo>
                        <a:pt x="572" y="194"/>
                        <a:pt x="568" y="200"/>
                        <a:pt x="564" y="206"/>
                      </a:cubicBezTo>
                      <a:cubicBezTo>
                        <a:pt x="561" y="210"/>
                        <a:pt x="556" y="218"/>
                        <a:pt x="556" y="218"/>
                      </a:cubicBezTo>
                      <a:cubicBezTo>
                        <a:pt x="558" y="234"/>
                        <a:pt x="559" y="243"/>
                        <a:pt x="572" y="252"/>
                      </a:cubicBezTo>
                      <a:cubicBezTo>
                        <a:pt x="579" y="262"/>
                        <a:pt x="586" y="273"/>
                        <a:pt x="596" y="280"/>
                      </a:cubicBezTo>
                      <a:cubicBezTo>
                        <a:pt x="598" y="286"/>
                        <a:pt x="602" y="298"/>
                        <a:pt x="602" y="298"/>
                      </a:cubicBezTo>
                      <a:cubicBezTo>
                        <a:pt x="601" y="308"/>
                        <a:pt x="599" y="361"/>
                        <a:pt x="594" y="368"/>
                      </a:cubicBezTo>
                      <a:cubicBezTo>
                        <a:pt x="590" y="374"/>
                        <a:pt x="576" y="378"/>
                        <a:pt x="570" y="382"/>
                      </a:cubicBezTo>
                      <a:cubicBezTo>
                        <a:pt x="563" y="393"/>
                        <a:pt x="550" y="396"/>
                        <a:pt x="542" y="406"/>
                      </a:cubicBezTo>
                      <a:cubicBezTo>
                        <a:pt x="536" y="413"/>
                        <a:pt x="539" y="417"/>
                        <a:pt x="530" y="420"/>
                      </a:cubicBezTo>
                      <a:cubicBezTo>
                        <a:pt x="526" y="408"/>
                        <a:pt x="538" y="391"/>
                        <a:pt x="522" y="386"/>
                      </a:cubicBezTo>
                      <a:cubicBezTo>
                        <a:pt x="516" y="377"/>
                        <a:pt x="510" y="364"/>
                        <a:pt x="502" y="356"/>
                      </a:cubicBezTo>
                      <a:cubicBezTo>
                        <a:pt x="497" y="341"/>
                        <a:pt x="505" y="360"/>
                        <a:pt x="482" y="348"/>
                      </a:cubicBezTo>
                      <a:cubicBezTo>
                        <a:pt x="478" y="346"/>
                        <a:pt x="478" y="339"/>
                        <a:pt x="474" y="336"/>
                      </a:cubicBezTo>
                      <a:cubicBezTo>
                        <a:pt x="470" y="323"/>
                        <a:pt x="466" y="342"/>
                        <a:pt x="462" y="348"/>
                      </a:cubicBezTo>
                      <a:cubicBezTo>
                        <a:pt x="460" y="358"/>
                        <a:pt x="456" y="363"/>
                        <a:pt x="454" y="374"/>
                      </a:cubicBezTo>
                      <a:cubicBezTo>
                        <a:pt x="457" y="383"/>
                        <a:pt x="455" y="387"/>
                        <a:pt x="450" y="394"/>
                      </a:cubicBezTo>
                      <a:cubicBezTo>
                        <a:pt x="454" y="399"/>
                        <a:pt x="464" y="411"/>
                        <a:pt x="466" y="418"/>
                      </a:cubicBezTo>
                      <a:cubicBezTo>
                        <a:pt x="474" y="443"/>
                        <a:pt x="472" y="458"/>
                        <a:pt x="500" y="464"/>
                      </a:cubicBezTo>
                      <a:cubicBezTo>
                        <a:pt x="507" y="469"/>
                        <a:pt x="510" y="474"/>
                        <a:pt x="516" y="480"/>
                      </a:cubicBezTo>
                      <a:cubicBezTo>
                        <a:pt x="511" y="494"/>
                        <a:pt x="513" y="509"/>
                        <a:pt x="510" y="524"/>
                      </a:cubicBezTo>
                      <a:cubicBezTo>
                        <a:pt x="512" y="537"/>
                        <a:pt x="511" y="541"/>
                        <a:pt x="522" y="548"/>
                      </a:cubicBezTo>
                      <a:cubicBezTo>
                        <a:pt x="523" y="552"/>
                        <a:pt x="525" y="556"/>
                        <a:pt x="526" y="560"/>
                      </a:cubicBezTo>
                      <a:cubicBezTo>
                        <a:pt x="527" y="564"/>
                        <a:pt x="514" y="556"/>
                        <a:pt x="514" y="556"/>
                      </a:cubicBezTo>
                      <a:cubicBezTo>
                        <a:pt x="502" y="564"/>
                        <a:pt x="501" y="551"/>
                        <a:pt x="492" y="544"/>
                      </a:cubicBezTo>
                      <a:cubicBezTo>
                        <a:pt x="488" y="541"/>
                        <a:pt x="480" y="536"/>
                        <a:pt x="480" y="536"/>
                      </a:cubicBezTo>
                      <a:cubicBezTo>
                        <a:pt x="471" y="522"/>
                        <a:pt x="474" y="529"/>
                        <a:pt x="470" y="518"/>
                      </a:cubicBezTo>
                      <a:cubicBezTo>
                        <a:pt x="467" y="491"/>
                        <a:pt x="461" y="446"/>
                        <a:pt x="436" y="430"/>
                      </a:cubicBezTo>
                      <a:cubicBezTo>
                        <a:pt x="428" y="433"/>
                        <a:pt x="425" y="433"/>
                        <a:pt x="422" y="424"/>
                      </a:cubicBezTo>
                      <a:cubicBezTo>
                        <a:pt x="427" y="404"/>
                        <a:pt x="432" y="383"/>
                        <a:pt x="438" y="364"/>
                      </a:cubicBezTo>
                      <a:cubicBezTo>
                        <a:pt x="436" y="343"/>
                        <a:pt x="431" y="330"/>
                        <a:pt x="426" y="310"/>
                      </a:cubicBezTo>
                      <a:cubicBezTo>
                        <a:pt x="429" y="302"/>
                        <a:pt x="425" y="300"/>
                        <a:pt x="422" y="292"/>
                      </a:cubicBezTo>
                      <a:cubicBezTo>
                        <a:pt x="424" y="282"/>
                        <a:pt x="428" y="277"/>
                        <a:pt x="422" y="268"/>
                      </a:cubicBezTo>
                      <a:cubicBezTo>
                        <a:pt x="420" y="269"/>
                        <a:pt x="418" y="269"/>
                        <a:pt x="416" y="270"/>
                      </a:cubicBezTo>
                      <a:cubicBezTo>
                        <a:pt x="414" y="272"/>
                        <a:pt x="414" y="275"/>
                        <a:pt x="412" y="276"/>
                      </a:cubicBezTo>
                      <a:cubicBezTo>
                        <a:pt x="408" y="278"/>
                        <a:pt x="400" y="280"/>
                        <a:pt x="400" y="280"/>
                      </a:cubicBezTo>
                      <a:cubicBezTo>
                        <a:pt x="394" y="274"/>
                        <a:pt x="389" y="274"/>
                        <a:pt x="386" y="266"/>
                      </a:cubicBezTo>
                      <a:cubicBezTo>
                        <a:pt x="391" y="251"/>
                        <a:pt x="379" y="206"/>
                        <a:pt x="364" y="196"/>
                      </a:cubicBezTo>
                      <a:cubicBezTo>
                        <a:pt x="357" y="186"/>
                        <a:pt x="358" y="182"/>
                        <a:pt x="360" y="170"/>
                      </a:cubicBezTo>
                      <a:cubicBezTo>
                        <a:pt x="358" y="160"/>
                        <a:pt x="356" y="147"/>
                        <a:pt x="346" y="144"/>
                      </a:cubicBezTo>
                      <a:cubicBezTo>
                        <a:pt x="343" y="154"/>
                        <a:pt x="338" y="160"/>
                        <a:pt x="330" y="166"/>
                      </a:cubicBezTo>
                      <a:cubicBezTo>
                        <a:pt x="323" y="164"/>
                        <a:pt x="308" y="160"/>
                        <a:pt x="308" y="160"/>
                      </a:cubicBezTo>
                      <a:cubicBezTo>
                        <a:pt x="296" y="162"/>
                        <a:pt x="297" y="166"/>
                        <a:pt x="288" y="172"/>
                      </a:cubicBezTo>
                      <a:cubicBezTo>
                        <a:pt x="284" y="185"/>
                        <a:pt x="282" y="191"/>
                        <a:pt x="268" y="196"/>
                      </a:cubicBezTo>
                      <a:cubicBezTo>
                        <a:pt x="264" y="200"/>
                        <a:pt x="243" y="231"/>
                        <a:pt x="242" y="232"/>
                      </a:cubicBezTo>
                      <a:cubicBezTo>
                        <a:pt x="231" y="239"/>
                        <a:pt x="215" y="247"/>
                        <a:pt x="206" y="256"/>
                      </a:cubicBezTo>
                      <a:cubicBezTo>
                        <a:pt x="202" y="260"/>
                        <a:pt x="200" y="265"/>
                        <a:pt x="196" y="268"/>
                      </a:cubicBezTo>
                      <a:cubicBezTo>
                        <a:pt x="194" y="269"/>
                        <a:pt x="192" y="269"/>
                        <a:pt x="190" y="270"/>
                      </a:cubicBezTo>
                      <a:cubicBezTo>
                        <a:pt x="188" y="271"/>
                        <a:pt x="186" y="272"/>
                        <a:pt x="184" y="274"/>
                      </a:cubicBezTo>
                      <a:cubicBezTo>
                        <a:pt x="180" y="278"/>
                        <a:pt x="172" y="286"/>
                        <a:pt x="172" y="286"/>
                      </a:cubicBezTo>
                      <a:cubicBezTo>
                        <a:pt x="167" y="300"/>
                        <a:pt x="165" y="314"/>
                        <a:pt x="160" y="328"/>
                      </a:cubicBezTo>
                      <a:cubicBezTo>
                        <a:pt x="158" y="335"/>
                        <a:pt x="156" y="341"/>
                        <a:pt x="154" y="348"/>
                      </a:cubicBezTo>
                      <a:cubicBezTo>
                        <a:pt x="153" y="350"/>
                        <a:pt x="152" y="354"/>
                        <a:pt x="152" y="354"/>
                      </a:cubicBezTo>
                      <a:cubicBezTo>
                        <a:pt x="152" y="359"/>
                        <a:pt x="156" y="384"/>
                        <a:pt x="146" y="392"/>
                      </a:cubicBezTo>
                      <a:cubicBezTo>
                        <a:pt x="141" y="397"/>
                        <a:pt x="128" y="404"/>
                        <a:pt x="128" y="404"/>
                      </a:cubicBezTo>
                      <a:cubicBezTo>
                        <a:pt x="125" y="412"/>
                        <a:pt x="122" y="421"/>
                        <a:pt x="114" y="424"/>
                      </a:cubicBezTo>
                      <a:cubicBezTo>
                        <a:pt x="100" y="419"/>
                        <a:pt x="97" y="405"/>
                        <a:pt x="94" y="392"/>
                      </a:cubicBezTo>
                      <a:cubicBezTo>
                        <a:pt x="86" y="362"/>
                        <a:pt x="82" y="332"/>
                        <a:pt x="72" y="302"/>
                      </a:cubicBezTo>
                      <a:cubicBezTo>
                        <a:pt x="71" y="281"/>
                        <a:pt x="70" y="275"/>
                        <a:pt x="66" y="258"/>
                      </a:cubicBezTo>
                      <a:cubicBezTo>
                        <a:pt x="66" y="251"/>
                        <a:pt x="68" y="219"/>
                        <a:pt x="64" y="208"/>
                      </a:cubicBezTo>
                      <a:cubicBezTo>
                        <a:pt x="70" y="191"/>
                        <a:pt x="66" y="173"/>
                        <a:pt x="72" y="156"/>
                      </a:cubicBezTo>
                      <a:cubicBezTo>
                        <a:pt x="66" y="139"/>
                        <a:pt x="60" y="168"/>
                        <a:pt x="56" y="172"/>
                      </a:cubicBezTo>
                      <a:cubicBezTo>
                        <a:pt x="53" y="175"/>
                        <a:pt x="44" y="180"/>
                        <a:pt x="44" y="180"/>
                      </a:cubicBezTo>
                      <a:cubicBezTo>
                        <a:pt x="35" y="177"/>
                        <a:pt x="28" y="173"/>
                        <a:pt x="24" y="162"/>
                      </a:cubicBezTo>
                      <a:cubicBezTo>
                        <a:pt x="23" y="158"/>
                        <a:pt x="20" y="150"/>
                        <a:pt x="20" y="150"/>
                      </a:cubicBezTo>
                      <a:cubicBezTo>
                        <a:pt x="30" y="148"/>
                        <a:pt x="30" y="143"/>
                        <a:pt x="38" y="138"/>
                      </a:cubicBezTo>
                      <a:cubicBezTo>
                        <a:pt x="35" y="128"/>
                        <a:pt x="31" y="133"/>
                        <a:pt x="24" y="138"/>
                      </a:cubicBezTo>
                      <a:cubicBezTo>
                        <a:pt x="15" y="135"/>
                        <a:pt x="15" y="132"/>
                        <a:pt x="18" y="124"/>
                      </a:cubicBezTo>
                      <a:cubicBezTo>
                        <a:pt x="11" y="114"/>
                        <a:pt x="9" y="101"/>
                        <a:pt x="0" y="92"/>
                      </a:cubicBezTo>
                      <a:lnTo>
                        <a:pt x="76" y="0"/>
                      </a:lnTo>
                      <a:lnTo>
                        <a:pt x="798" y="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9" name="Freeform 48"/>
                <p:cNvSpPr>
                  <a:spLocks/>
                </p:cNvSpPr>
                <p:nvPr userDrawn="1"/>
              </p:nvSpPr>
              <p:spPr bwMode="ltGray">
                <a:xfrm>
                  <a:off x="1770" y="671"/>
                  <a:ext cx="45" cy="71"/>
                </a:xfrm>
                <a:custGeom>
                  <a:avLst/>
                  <a:gdLst/>
                  <a:ahLst/>
                  <a:cxnLst>
                    <a:cxn ang="0">
                      <a:pos x="7" y="11"/>
                    </a:cxn>
                    <a:cxn ang="0">
                      <a:pos x="17" y="3"/>
                    </a:cxn>
                    <a:cxn ang="0">
                      <a:pos x="37" y="33"/>
                    </a:cxn>
                    <a:cxn ang="0">
                      <a:pos x="19" y="85"/>
                    </a:cxn>
                    <a:cxn ang="0">
                      <a:pos x="1" y="69"/>
                    </a:cxn>
                    <a:cxn ang="0">
                      <a:pos x="7" y="11"/>
                    </a:cxn>
                  </a:cxnLst>
                  <a:rect l="0" t="0" r="r" b="b"/>
                  <a:pathLst>
                    <a:path w="43" h="85">
                      <a:moveTo>
                        <a:pt x="7" y="11"/>
                      </a:moveTo>
                      <a:cubicBezTo>
                        <a:pt x="4" y="2"/>
                        <a:pt x="9" y="0"/>
                        <a:pt x="17" y="3"/>
                      </a:cubicBezTo>
                      <a:cubicBezTo>
                        <a:pt x="24" y="13"/>
                        <a:pt x="28" y="24"/>
                        <a:pt x="37" y="33"/>
                      </a:cubicBezTo>
                      <a:cubicBezTo>
                        <a:pt x="43" y="52"/>
                        <a:pt x="40" y="78"/>
                        <a:pt x="19" y="85"/>
                      </a:cubicBezTo>
                      <a:cubicBezTo>
                        <a:pt x="6" y="81"/>
                        <a:pt x="5" y="81"/>
                        <a:pt x="1" y="69"/>
                      </a:cubicBezTo>
                      <a:cubicBezTo>
                        <a:pt x="2" y="66"/>
                        <a:pt x="0" y="4"/>
                        <a:pt x="7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80" name="Freeform 49"/>
                <p:cNvSpPr>
                  <a:spLocks/>
                </p:cNvSpPr>
                <p:nvPr userDrawn="1"/>
              </p:nvSpPr>
              <p:spPr bwMode="ltGray">
                <a:xfrm>
                  <a:off x="2394" y="431"/>
                  <a:ext cx="42" cy="59"/>
                </a:xfrm>
                <a:custGeom>
                  <a:avLst/>
                  <a:gdLst/>
                  <a:ahLst/>
                  <a:cxnLst>
                    <a:cxn ang="0">
                      <a:pos x="13" y="28"/>
                    </a:cxn>
                    <a:cxn ang="0">
                      <a:pos x="29" y="2"/>
                    </a:cxn>
                    <a:cxn ang="0">
                      <a:pos x="43" y="4"/>
                    </a:cxn>
                    <a:cxn ang="0">
                      <a:pos x="39" y="26"/>
                    </a:cxn>
                    <a:cxn ang="0">
                      <a:pos x="13" y="74"/>
                    </a:cxn>
                    <a:cxn ang="0">
                      <a:pos x="7" y="60"/>
                    </a:cxn>
                    <a:cxn ang="0">
                      <a:pos x="3" y="36"/>
                    </a:cxn>
                    <a:cxn ang="0">
                      <a:pos x="13" y="28"/>
                    </a:cxn>
                  </a:cxnLst>
                  <a:rect l="0" t="0" r="r" b="b"/>
                  <a:pathLst>
                    <a:path w="44" h="74">
                      <a:moveTo>
                        <a:pt x="13" y="28"/>
                      </a:moveTo>
                      <a:cubicBezTo>
                        <a:pt x="15" y="13"/>
                        <a:pt x="14" y="7"/>
                        <a:pt x="29" y="2"/>
                      </a:cubicBezTo>
                      <a:cubicBezTo>
                        <a:pt x="34" y="3"/>
                        <a:pt x="40" y="0"/>
                        <a:pt x="43" y="4"/>
                      </a:cubicBezTo>
                      <a:cubicBezTo>
                        <a:pt x="44" y="6"/>
                        <a:pt x="41" y="21"/>
                        <a:pt x="39" y="26"/>
                      </a:cubicBezTo>
                      <a:cubicBezTo>
                        <a:pt x="31" y="43"/>
                        <a:pt x="30" y="63"/>
                        <a:pt x="13" y="74"/>
                      </a:cubicBezTo>
                      <a:cubicBezTo>
                        <a:pt x="4" y="71"/>
                        <a:pt x="4" y="68"/>
                        <a:pt x="7" y="60"/>
                      </a:cubicBezTo>
                      <a:cubicBezTo>
                        <a:pt x="5" y="50"/>
                        <a:pt x="0" y="46"/>
                        <a:pt x="3" y="36"/>
                      </a:cubicBezTo>
                      <a:cubicBezTo>
                        <a:pt x="4" y="32"/>
                        <a:pt x="8" y="23"/>
                        <a:pt x="1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81" name="Freeform 50"/>
                <p:cNvSpPr>
                  <a:spLocks/>
                </p:cNvSpPr>
                <p:nvPr userDrawn="1"/>
              </p:nvSpPr>
              <p:spPr bwMode="ltGray">
                <a:xfrm>
                  <a:off x="2513" y="402"/>
                  <a:ext cx="21" cy="24"/>
                </a:xfrm>
                <a:custGeom>
                  <a:avLst/>
                  <a:gdLst/>
                  <a:ahLst/>
                  <a:cxnLst>
                    <a:cxn ang="0">
                      <a:pos x="7" y="16"/>
                    </a:cxn>
                    <a:cxn ang="0">
                      <a:pos x="5" y="30"/>
                    </a:cxn>
                    <a:cxn ang="0">
                      <a:pos x="7" y="16"/>
                    </a:cxn>
                  </a:cxnLst>
                  <a:rect l="0" t="0" r="r" b="b"/>
                  <a:pathLst>
                    <a:path w="20" h="30">
                      <a:moveTo>
                        <a:pt x="7" y="16"/>
                      </a:moveTo>
                      <a:cubicBezTo>
                        <a:pt x="18" y="0"/>
                        <a:pt x="20" y="20"/>
                        <a:pt x="5" y="30"/>
                      </a:cubicBezTo>
                      <a:cubicBezTo>
                        <a:pt x="0" y="23"/>
                        <a:pt x="1" y="22"/>
                        <a:pt x="7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82" name="Freeform 51"/>
                <p:cNvSpPr>
                  <a:spLocks/>
                </p:cNvSpPr>
                <p:nvPr userDrawn="1"/>
              </p:nvSpPr>
              <p:spPr bwMode="ltGray">
                <a:xfrm>
                  <a:off x="333" y="169"/>
                  <a:ext cx="1015" cy="866"/>
                </a:xfrm>
                <a:custGeom>
                  <a:avLst/>
                  <a:gdLst/>
                  <a:ahLst/>
                  <a:cxnLst>
                    <a:cxn ang="0">
                      <a:pos x="481" y="464"/>
                    </a:cxn>
                    <a:cxn ang="0">
                      <a:pos x="486" y="451"/>
                    </a:cxn>
                    <a:cxn ang="0">
                      <a:pos x="500" y="413"/>
                    </a:cxn>
                    <a:cxn ang="0">
                      <a:pos x="309" y="287"/>
                    </a:cxn>
                    <a:cxn ang="0">
                      <a:pos x="282" y="346"/>
                    </a:cxn>
                    <a:cxn ang="0">
                      <a:pos x="303" y="556"/>
                    </a:cxn>
                    <a:cxn ang="0">
                      <a:pos x="282" y="494"/>
                    </a:cxn>
                    <a:cxn ang="0">
                      <a:pos x="242" y="439"/>
                    </a:cxn>
                    <a:cxn ang="0">
                      <a:pos x="245" y="413"/>
                    </a:cxn>
                    <a:cxn ang="0">
                      <a:pos x="247" y="394"/>
                    </a:cxn>
                    <a:cxn ang="0">
                      <a:pos x="220" y="375"/>
                    </a:cxn>
                    <a:cxn ang="0">
                      <a:pos x="194" y="346"/>
                    </a:cxn>
                    <a:cxn ang="0">
                      <a:pos x="148" y="354"/>
                    </a:cxn>
                    <a:cxn ang="0">
                      <a:pos x="126" y="365"/>
                    </a:cxn>
                    <a:cxn ang="0">
                      <a:pos x="78" y="365"/>
                    </a:cxn>
                    <a:cxn ang="0">
                      <a:pos x="22" y="312"/>
                    </a:cxn>
                    <a:cxn ang="0">
                      <a:pos x="11" y="295"/>
                    </a:cxn>
                    <a:cxn ang="0">
                      <a:pos x="0" y="264"/>
                    </a:cxn>
                    <a:cxn ang="0">
                      <a:pos x="24" y="213"/>
                    </a:cxn>
                    <a:cxn ang="0">
                      <a:pos x="32" y="181"/>
                    </a:cxn>
                    <a:cxn ang="0">
                      <a:pos x="51" y="143"/>
                    </a:cxn>
                    <a:cxn ang="0">
                      <a:pos x="81" y="116"/>
                    </a:cxn>
                    <a:cxn ang="0">
                      <a:pos x="167" y="67"/>
                    </a:cxn>
                    <a:cxn ang="0">
                      <a:pos x="220" y="30"/>
                    </a:cxn>
                    <a:cxn ang="0">
                      <a:pos x="258" y="6"/>
                    </a:cxn>
                    <a:cxn ang="0">
                      <a:pos x="363" y="2"/>
                    </a:cxn>
                    <a:cxn ang="0">
                      <a:pos x="398" y="0"/>
                    </a:cxn>
                    <a:cxn ang="0">
                      <a:pos x="384" y="34"/>
                    </a:cxn>
                    <a:cxn ang="0">
                      <a:pos x="443" y="84"/>
                    </a:cxn>
                    <a:cxn ang="0">
                      <a:pos x="497" y="74"/>
                    </a:cxn>
                    <a:cxn ang="0">
                      <a:pos x="529" y="82"/>
                    </a:cxn>
                    <a:cxn ang="0">
                      <a:pos x="559" y="97"/>
                    </a:cxn>
                    <a:cxn ang="0">
                      <a:pos x="572" y="188"/>
                    </a:cxn>
                    <a:cxn ang="0">
                      <a:pos x="572" y="240"/>
                    </a:cxn>
                    <a:cxn ang="0">
                      <a:pos x="599" y="283"/>
                    </a:cxn>
                    <a:cxn ang="0">
                      <a:pos x="645" y="300"/>
                    </a:cxn>
                    <a:cxn ang="0">
                      <a:pos x="680" y="295"/>
                    </a:cxn>
                    <a:cxn ang="0">
                      <a:pos x="664" y="340"/>
                    </a:cxn>
                    <a:cxn ang="0">
                      <a:pos x="599" y="407"/>
                    </a:cxn>
                    <a:cxn ang="0">
                      <a:pos x="548" y="485"/>
                    </a:cxn>
                    <a:cxn ang="0">
                      <a:pos x="556" y="508"/>
                    </a:cxn>
                    <a:cxn ang="0">
                      <a:pos x="435" y="556"/>
                    </a:cxn>
                  </a:cxnLst>
                  <a:rect l="0" t="0" r="r" b="b"/>
                  <a:pathLst>
                    <a:path w="682" h="557">
                      <a:moveTo>
                        <a:pt x="435" y="556"/>
                      </a:moveTo>
                      <a:lnTo>
                        <a:pt x="481" y="464"/>
                      </a:lnTo>
                      <a:lnTo>
                        <a:pt x="473" y="449"/>
                      </a:lnTo>
                      <a:lnTo>
                        <a:pt x="486" y="451"/>
                      </a:lnTo>
                      <a:lnTo>
                        <a:pt x="495" y="441"/>
                      </a:lnTo>
                      <a:lnTo>
                        <a:pt x="500" y="413"/>
                      </a:lnTo>
                      <a:lnTo>
                        <a:pt x="500" y="371"/>
                      </a:lnTo>
                      <a:lnTo>
                        <a:pt x="309" y="287"/>
                      </a:lnTo>
                      <a:lnTo>
                        <a:pt x="296" y="308"/>
                      </a:lnTo>
                      <a:lnTo>
                        <a:pt x="282" y="346"/>
                      </a:lnTo>
                      <a:lnTo>
                        <a:pt x="396" y="557"/>
                      </a:lnTo>
                      <a:lnTo>
                        <a:pt x="303" y="556"/>
                      </a:lnTo>
                      <a:lnTo>
                        <a:pt x="304" y="536"/>
                      </a:lnTo>
                      <a:cubicBezTo>
                        <a:pt x="284" y="520"/>
                        <a:pt x="296" y="510"/>
                        <a:pt x="282" y="494"/>
                      </a:cubicBezTo>
                      <a:cubicBezTo>
                        <a:pt x="276" y="475"/>
                        <a:pt x="267" y="468"/>
                        <a:pt x="253" y="451"/>
                      </a:cubicBezTo>
                      <a:cubicBezTo>
                        <a:pt x="249" y="447"/>
                        <a:pt x="245" y="443"/>
                        <a:pt x="242" y="439"/>
                      </a:cubicBezTo>
                      <a:lnTo>
                        <a:pt x="237" y="432"/>
                      </a:lnTo>
                      <a:cubicBezTo>
                        <a:pt x="237" y="432"/>
                        <a:pt x="245" y="413"/>
                        <a:pt x="245" y="413"/>
                      </a:cubicBezTo>
                      <a:cubicBezTo>
                        <a:pt x="247" y="409"/>
                        <a:pt x="250" y="401"/>
                        <a:pt x="250" y="401"/>
                      </a:cubicBezTo>
                      <a:cubicBezTo>
                        <a:pt x="249" y="399"/>
                        <a:pt x="247" y="397"/>
                        <a:pt x="247" y="394"/>
                      </a:cubicBezTo>
                      <a:cubicBezTo>
                        <a:pt x="248" y="390"/>
                        <a:pt x="253" y="382"/>
                        <a:pt x="253" y="382"/>
                      </a:cubicBezTo>
                      <a:cubicBezTo>
                        <a:pt x="243" y="370"/>
                        <a:pt x="237" y="371"/>
                        <a:pt x="220" y="375"/>
                      </a:cubicBezTo>
                      <a:cubicBezTo>
                        <a:pt x="217" y="371"/>
                        <a:pt x="210" y="369"/>
                        <a:pt x="207" y="365"/>
                      </a:cubicBezTo>
                      <a:cubicBezTo>
                        <a:pt x="185" y="337"/>
                        <a:pt x="216" y="363"/>
                        <a:pt x="194" y="346"/>
                      </a:cubicBezTo>
                      <a:cubicBezTo>
                        <a:pt x="167" y="349"/>
                        <a:pt x="179" y="346"/>
                        <a:pt x="156" y="352"/>
                      </a:cubicBezTo>
                      <a:cubicBezTo>
                        <a:pt x="153" y="353"/>
                        <a:pt x="148" y="354"/>
                        <a:pt x="148" y="354"/>
                      </a:cubicBezTo>
                      <a:cubicBezTo>
                        <a:pt x="146" y="356"/>
                        <a:pt x="145" y="359"/>
                        <a:pt x="142" y="361"/>
                      </a:cubicBezTo>
                      <a:cubicBezTo>
                        <a:pt x="138" y="363"/>
                        <a:pt x="126" y="365"/>
                        <a:pt x="126" y="365"/>
                      </a:cubicBezTo>
                      <a:cubicBezTo>
                        <a:pt x="105" y="354"/>
                        <a:pt x="116" y="355"/>
                        <a:pt x="94" y="361"/>
                      </a:cubicBezTo>
                      <a:cubicBezTo>
                        <a:pt x="89" y="362"/>
                        <a:pt x="78" y="365"/>
                        <a:pt x="78" y="365"/>
                      </a:cubicBezTo>
                      <a:cubicBezTo>
                        <a:pt x="62" y="383"/>
                        <a:pt x="46" y="346"/>
                        <a:pt x="35" y="337"/>
                      </a:cubicBezTo>
                      <a:cubicBezTo>
                        <a:pt x="32" y="330"/>
                        <a:pt x="24" y="320"/>
                        <a:pt x="22" y="312"/>
                      </a:cubicBezTo>
                      <a:cubicBezTo>
                        <a:pt x="20" y="308"/>
                        <a:pt x="22" y="303"/>
                        <a:pt x="19" y="300"/>
                      </a:cubicBezTo>
                      <a:cubicBezTo>
                        <a:pt x="17" y="297"/>
                        <a:pt x="13" y="297"/>
                        <a:pt x="11" y="295"/>
                      </a:cubicBezTo>
                      <a:cubicBezTo>
                        <a:pt x="3" y="277"/>
                        <a:pt x="15" y="306"/>
                        <a:pt x="5" y="276"/>
                      </a:cubicBezTo>
                      <a:cubicBezTo>
                        <a:pt x="4" y="272"/>
                        <a:pt x="0" y="264"/>
                        <a:pt x="0" y="264"/>
                      </a:cubicBezTo>
                      <a:cubicBezTo>
                        <a:pt x="3" y="253"/>
                        <a:pt x="2" y="248"/>
                        <a:pt x="13" y="243"/>
                      </a:cubicBezTo>
                      <a:cubicBezTo>
                        <a:pt x="20" y="221"/>
                        <a:pt x="17" y="231"/>
                        <a:pt x="24" y="213"/>
                      </a:cubicBezTo>
                      <a:cubicBezTo>
                        <a:pt x="26" y="209"/>
                        <a:pt x="30" y="200"/>
                        <a:pt x="30" y="200"/>
                      </a:cubicBezTo>
                      <a:cubicBezTo>
                        <a:pt x="26" y="192"/>
                        <a:pt x="24" y="191"/>
                        <a:pt x="32" y="181"/>
                      </a:cubicBezTo>
                      <a:cubicBezTo>
                        <a:pt x="36" y="177"/>
                        <a:pt x="43" y="169"/>
                        <a:pt x="43" y="169"/>
                      </a:cubicBezTo>
                      <a:cubicBezTo>
                        <a:pt x="37" y="155"/>
                        <a:pt x="36" y="153"/>
                        <a:pt x="51" y="143"/>
                      </a:cubicBezTo>
                      <a:cubicBezTo>
                        <a:pt x="56" y="140"/>
                        <a:pt x="67" y="135"/>
                        <a:pt x="67" y="135"/>
                      </a:cubicBezTo>
                      <a:cubicBezTo>
                        <a:pt x="73" y="129"/>
                        <a:pt x="75" y="122"/>
                        <a:pt x="81" y="116"/>
                      </a:cubicBezTo>
                      <a:cubicBezTo>
                        <a:pt x="89" y="107"/>
                        <a:pt x="102" y="105"/>
                        <a:pt x="113" y="99"/>
                      </a:cubicBezTo>
                      <a:cubicBezTo>
                        <a:pt x="125" y="85"/>
                        <a:pt x="149" y="76"/>
                        <a:pt x="167" y="67"/>
                      </a:cubicBezTo>
                      <a:cubicBezTo>
                        <a:pt x="174" y="59"/>
                        <a:pt x="175" y="50"/>
                        <a:pt x="188" y="46"/>
                      </a:cubicBezTo>
                      <a:cubicBezTo>
                        <a:pt x="198" y="39"/>
                        <a:pt x="208" y="36"/>
                        <a:pt x="220" y="30"/>
                      </a:cubicBezTo>
                      <a:cubicBezTo>
                        <a:pt x="223" y="28"/>
                        <a:pt x="228" y="25"/>
                        <a:pt x="228" y="25"/>
                      </a:cubicBezTo>
                      <a:cubicBezTo>
                        <a:pt x="237" y="16"/>
                        <a:pt x="245" y="10"/>
                        <a:pt x="258" y="6"/>
                      </a:cubicBezTo>
                      <a:cubicBezTo>
                        <a:pt x="269" y="31"/>
                        <a:pt x="301" y="6"/>
                        <a:pt x="320" y="4"/>
                      </a:cubicBezTo>
                      <a:cubicBezTo>
                        <a:pt x="334" y="3"/>
                        <a:pt x="349" y="3"/>
                        <a:pt x="363" y="2"/>
                      </a:cubicBezTo>
                      <a:cubicBezTo>
                        <a:pt x="369" y="3"/>
                        <a:pt x="376" y="5"/>
                        <a:pt x="382" y="4"/>
                      </a:cubicBezTo>
                      <a:cubicBezTo>
                        <a:pt x="387" y="4"/>
                        <a:pt x="398" y="0"/>
                        <a:pt x="398" y="0"/>
                      </a:cubicBezTo>
                      <a:cubicBezTo>
                        <a:pt x="415" y="8"/>
                        <a:pt x="406" y="16"/>
                        <a:pt x="400" y="30"/>
                      </a:cubicBezTo>
                      <a:cubicBezTo>
                        <a:pt x="398" y="34"/>
                        <a:pt x="384" y="34"/>
                        <a:pt x="384" y="34"/>
                      </a:cubicBezTo>
                      <a:cubicBezTo>
                        <a:pt x="379" y="47"/>
                        <a:pt x="398" y="51"/>
                        <a:pt x="411" y="55"/>
                      </a:cubicBezTo>
                      <a:cubicBezTo>
                        <a:pt x="419" y="72"/>
                        <a:pt x="421" y="79"/>
                        <a:pt x="443" y="84"/>
                      </a:cubicBezTo>
                      <a:cubicBezTo>
                        <a:pt x="461" y="71"/>
                        <a:pt x="435" y="65"/>
                        <a:pt x="468" y="57"/>
                      </a:cubicBezTo>
                      <a:cubicBezTo>
                        <a:pt x="482" y="61"/>
                        <a:pt x="485" y="70"/>
                        <a:pt x="497" y="74"/>
                      </a:cubicBezTo>
                      <a:cubicBezTo>
                        <a:pt x="505" y="76"/>
                        <a:pt x="513" y="78"/>
                        <a:pt x="521" y="80"/>
                      </a:cubicBezTo>
                      <a:cubicBezTo>
                        <a:pt x="524" y="81"/>
                        <a:pt x="529" y="82"/>
                        <a:pt x="529" y="82"/>
                      </a:cubicBezTo>
                      <a:cubicBezTo>
                        <a:pt x="547" y="78"/>
                        <a:pt x="547" y="76"/>
                        <a:pt x="562" y="84"/>
                      </a:cubicBezTo>
                      <a:cubicBezTo>
                        <a:pt x="566" y="95"/>
                        <a:pt x="565" y="86"/>
                        <a:pt x="559" y="97"/>
                      </a:cubicBezTo>
                      <a:cubicBezTo>
                        <a:pt x="557" y="101"/>
                        <a:pt x="554" y="110"/>
                        <a:pt x="554" y="110"/>
                      </a:cubicBezTo>
                      <a:cubicBezTo>
                        <a:pt x="556" y="132"/>
                        <a:pt x="556" y="168"/>
                        <a:pt x="572" y="188"/>
                      </a:cubicBezTo>
                      <a:cubicBezTo>
                        <a:pt x="568" y="198"/>
                        <a:pt x="564" y="208"/>
                        <a:pt x="562" y="219"/>
                      </a:cubicBezTo>
                      <a:cubicBezTo>
                        <a:pt x="564" y="227"/>
                        <a:pt x="569" y="233"/>
                        <a:pt x="572" y="240"/>
                      </a:cubicBezTo>
                      <a:cubicBezTo>
                        <a:pt x="573" y="247"/>
                        <a:pt x="572" y="254"/>
                        <a:pt x="575" y="259"/>
                      </a:cubicBezTo>
                      <a:cubicBezTo>
                        <a:pt x="577" y="263"/>
                        <a:pt x="595" y="272"/>
                        <a:pt x="599" y="283"/>
                      </a:cubicBezTo>
                      <a:cubicBezTo>
                        <a:pt x="594" y="295"/>
                        <a:pt x="603" y="306"/>
                        <a:pt x="618" y="310"/>
                      </a:cubicBezTo>
                      <a:cubicBezTo>
                        <a:pt x="630" y="307"/>
                        <a:pt x="638" y="308"/>
                        <a:pt x="645" y="300"/>
                      </a:cubicBezTo>
                      <a:cubicBezTo>
                        <a:pt x="660" y="302"/>
                        <a:pt x="663" y="303"/>
                        <a:pt x="672" y="293"/>
                      </a:cubicBezTo>
                      <a:cubicBezTo>
                        <a:pt x="675" y="294"/>
                        <a:pt x="679" y="293"/>
                        <a:pt x="680" y="295"/>
                      </a:cubicBezTo>
                      <a:cubicBezTo>
                        <a:pt x="682" y="301"/>
                        <a:pt x="674" y="321"/>
                        <a:pt x="672" y="327"/>
                      </a:cubicBezTo>
                      <a:cubicBezTo>
                        <a:pt x="668" y="340"/>
                        <a:pt x="671" y="326"/>
                        <a:pt x="664" y="340"/>
                      </a:cubicBezTo>
                      <a:cubicBezTo>
                        <a:pt x="652" y="360"/>
                        <a:pt x="646" y="381"/>
                        <a:pt x="621" y="394"/>
                      </a:cubicBezTo>
                      <a:cubicBezTo>
                        <a:pt x="614" y="402"/>
                        <a:pt x="609" y="402"/>
                        <a:pt x="599" y="407"/>
                      </a:cubicBezTo>
                      <a:cubicBezTo>
                        <a:pt x="590" y="418"/>
                        <a:pt x="579" y="429"/>
                        <a:pt x="567" y="439"/>
                      </a:cubicBezTo>
                      <a:cubicBezTo>
                        <a:pt x="560" y="454"/>
                        <a:pt x="555" y="470"/>
                        <a:pt x="548" y="485"/>
                      </a:cubicBezTo>
                      <a:cubicBezTo>
                        <a:pt x="549" y="489"/>
                        <a:pt x="550" y="492"/>
                        <a:pt x="551" y="496"/>
                      </a:cubicBezTo>
                      <a:cubicBezTo>
                        <a:pt x="552" y="500"/>
                        <a:pt x="556" y="508"/>
                        <a:pt x="556" y="508"/>
                      </a:cubicBezTo>
                      <a:cubicBezTo>
                        <a:pt x="559" y="524"/>
                        <a:pt x="562" y="546"/>
                        <a:pt x="576" y="557"/>
                      </a:cubicBezTo>
                      <a:lnTo>
                        <a:pt x="435" y="55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83" name="Freeform 52"/>
                <p:cNvSpPr>
                  <a:spLocks/>
                </p:cNvSpPr>
                <p:nvPr userDrawn="1"/>
              </p:nvSpPr>
              <p:spPr bwMode="ltGray">
                <a:xfrm>
                  <a:off x="727" y="495"/>
                  <a:ext cx="382" cy="540"/>
                </a:xfrm>
                <a:custGeom>
                  <a:avLst/>
                  <a:gdLst/>
                  <a:ahLst/>
                  <a:cxnLst>
                    <a:cxn ang="0">
                      <a:pos x="243" y="347"/>
                    </a:cxn>
                    <a:cxn ang="0">
                      <a:pos x="233" y="301"/>
                    </a:cxn>
                    <a:cxn ang="0">
                      <a:pos x="217" y="288"/>
                    </a:cxn>
                    <a:cxn ang="0">
                      <a:pos x="215" y="269"/>
                    </a:cxn>
                    <a:cxn ang="0">
                      <a:pos x="209" y="254"/>
                    </a:cxn>
                    <a:cxn ang="0">
                      <a:pos x="209" y="229"/>
                    </a:cxn>
                    <a:cxn ang="0">
                      <a:pos x="207" y="214"/>
                    </a:cxn>
                    <a:cxn ang="0">
                      <a:pos x="228" y="202"/>
                    </a:cxn>
                    <a:cxn ang="0">
                      <a:pos x="257" y="197"/>
                    </a:cxn>
                    <a:cxn ang="0">
                      <a:pos x="257" y="136"/>
                    </a:cxn>
                    <a:cxn ang="0">
                      <a:pos x="54" y="96"/>
                    </a:cxn>
                    <a:cxn ang="0">
                      <a:pos x="32" y="98"/>
                    </a:cxn>
                    <a:cxn ang="0">
                      <a:pos x="16" y="102"/>
                    </a:cxn>
                    <a:cxn ang="0">
                      <a:pos x="0" y="149"/>
                    </a:cxn>
                    <a:cxn ang="0">
                      <a:pos x="93" y="346"/>
                    </a:cxn>
                    <a:cxn ang="0">
                      <a:pos x="243" y="347"/>
                    </a:cxn>
                  </a:cxnLst>
                  <a:rect l="0" t="0" r="r" b="b"/>
                  <a:pathLst>
                    <a:path w="257" h="347">
                      <a:moveTo>
                        <a:pt x="243" y="347"/>
                      </a:moveTo>
                      <a:lnTo>
                        <a:pt x="233" y="301"/>
                      </a:lnTo>
                      <a:lnTo>
                        <a:pt x="217" y="288"/>
                      </a:lnTo>
                      <a:lnTo>
                        <a:pt x="215" y="269"/>
                      </a:lnTo>
                      <a:lnTo>
                        <a:pt x="209" y="254"/>
                      </a:lnTo>
                      <a:lnTo>
                        <a:pt x="209" y="229"/>
                      </a:lnTo>
                      <a:lnTo>
                        <a:pt x="207" y="214"/>
                      </a:lnTo>
                      <a:lnTo>
                        <a:pt x="228" y="202"/>
                      </a:lnTo>
                      <a:lnTo>
                        <a:pt x="257" y="197"/>
                      </a:lnTo>
                      <a:lnTo>
                        <a:pt x="257" y="136"/>
                      </a:lnTo>
                      <a:cubicBezTo>
                        <a:pt x="209" y="119"/>
                        <a:pt x="13" y="0"/>
                        <a:pt x="54" y="96"/>
                      </a:cubicBezTo>
                      <a:cubicBezTo>
                        <a:pt x="36" y="106"/>
                        <a:pt x="57" y="97"/>
                        <a:pt x="32" y="98"/>
                      </a:cubicBezTo>
                      <a:cubicBezTo>
                        <a:pt x="27" y="99"/>
                        <a:pt x="16" y="102"/>
                        <a:pt x="16" y="102"/>
                      </a:cubicBezTo>
                      <a:lnTo>
                        <a:pt x="0" y="149"/>
                      </a:lnTo>
                      <a:lnTo>
                        <a:pt x="93" y="346"/>
                      </a:lnTo>
                      <a:lnTo>
                        <a:pt x="243" y="347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84" name="Freeform 53"/>
                <p:cNvSpPr>
                  <a:spLocks/>
                </p:cNvSpPr>
                <p:nvPr userDrawn="1"/>
              </p:nvSpPr>
              <p:spPr bwMode="ltGray">
                <a:xfrm>
                  <a:off x="1400" y="896"/>
                  <a:ext cx="16" cy="29"/>
                </a:xfrm>
                <a:custGeom>
                  <a:avLst/>
                  <a:gdLst/>
                  <a:ahLst/>
                  <a:cxnLst>
                    <a:cxn ang="0">
                      <a:pos x="7" y="25"/>
                    </a:cxn>
                    <a:cxn ang="0">
                      <a:pos x="19" y="21"/>
                    </a:cxn>
                    <a:cxn ang="0">
                      <a:pos x="7" y="25"/>
                    </a:cxn>
                  </a:cxnLst>
                  <a:rect l="0" t="0" r="r" b="b"/>
                  <a:pathLst>
                    <a:path w="19" h="37">
                      <a:moveTo>
                        <a:pt x="7" y="25"/>
                      </a:moveTo>
                      <a:cubicBezTo>
                        <a:pt x="0" y="4"/>
                        <a:pt x="12" y="0"/>
                        <a:pt x="19" y="21"/>
                      </a:cubicBezTo>
                      <a:cubicBezTo>
                        <a:pt x="14" y="37"/>
                        <a:pt x="18" y="36"/>
                        <a:pt x="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85" name="Freeform 54"/>
                <p:cNvSpPr>
                  <a:spLocks/>
                </p:cNvSpPr>
                <p:nvPr userDrawn="1"/>
              </p:nvSpPr>
              <p:spPr bwMode="ltGray">
                <a:xfrm>
                  <a:off x="1379" y="617"/>
                  <a:ext cx="21" cy="17"/>
                </a:xfrm>
                <a:custGeom>
                  <a:avLst/>
                  <a:gdLst/>
                  <a:ahLst/>
                  <a:cxnLst>
                    <a:cxn ang="0">
                      <a:pos x="12" y="12"/>
                    </a:cxn>
                    <a:cxn ang="0">
                      <a:pos x="16" y="0"/>
                    </a:cxn>
                    <a:cxn ang="0">
                      <a:pos x="20" y="12"/>
                    </a:cxn>
                    <a:cxn ang="0">
                      <a:pos x="8" y="20"/>
                    </a:cxn>
                    <a:cxn ang="0">
                      <a:pos x="12" y="12"/>
                    </a:cxn>
                  </a:cxnLst>
                  <a:rect l="0" t="0" r="r" b="b"/>
                  <a:pathLst>
                    <a:path w="22" h="20">
                      <a:moveTo>
                        <a:pt x="12" y="12"/>
                      </a:moveTo>
                      <a:cubicBezTo>
                        <a:pt x="13" y="8"/>
                        <a:pt x="12" y="0"/>
                        <a:pt x="16" y="0"/>
                      </a:cubicBezTo>
                      <a:cubicBezTo>
                        <a:pt x="20" y="0"/>
                        <a:pt x="22" y="8"/>
                        <a:pt x="20" y="12"/>
                      </a:cubicBezTo>
                      <a:cubicBezTo>
                        <a:pt x="18" y="16"/>
                        <a:pt x="12" y="17"/>
                        <a:pt x="8" y="20"/>
                      </a:cubicBezTo>
                      <a:cubicBezTo>
                        <a:pt x="3" y="5"/>
                        <a:pt x="0" y="6"/>
                        <a:pt x="12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86" name="Freeform 55"/>
                <p:cNvSpPr>
                  <a:spLocks/>
                </p:cNvSpPr>
                <p:nvPr userDrawn="1"/>
              </p:nvSpPr>
              <p:spPr bwMode="ltGray">
                <a:xfrm>
                  <a:off x="453" y="275"/>
                  <a:ext cx="58" cy="24"/>
                </a:xfrm>
                <a:custGeom>
                  <a:avLst/>
                  <a:gdLst/>
                  <a:ahLst/>
                  <a:cxnLst>
                    <a:cxn ang="0">
                      <a:pos x="24" y="18"/>
                    </a:cxn>
                    <a:cxn ang="0">
                      <a:pos x="32" y="6"/>
                    </a:cxn>
                    <a:cxn ang="0">
                      <a:pos x="36" y="30"/>
                    </a:cxn>
                    <a:cxn ang="0">
                      <a:pos x="24" y="18"/>
                    </a:cxn>
                  </a:cxnLst>
                  <a:rect l="0" t="0" r="r" b="b"/>
                  <a:pathLst>
                    <a:path w="57" h="30">
                      <a:moveTo>
                        <a:pt x="24" y="18"/>
                      </a:moveTo>
                      <a:cubicBezTo>
                        <a:pt x="0" y="10"/>
                        <a:pt x="9" y="0"/>
                        <a:pt x="32" y="6"/>
                      </a:cubicBezTo>
                      <a:cubicBezTo>
                        <a:pt x="46" y="15"/>
                        <a:pt x="57" y="23"/>
                        <a:pt x="36" y="30"/>
                      </a:cubicBezTo>
                      <a:cubicBezTo>
                        <a:pt x="21" y="25"/>
                        <a:pt x="24" y="30"/>
                        <a:pt x="24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87" name="Freeform 56"/>
                <p:cNvSpPr>
                  <a:spLocks/>
                </p:cNvSpPr>
                <p:nvPr userDrawn="1"/>
              </p:nvSpPr>
              <p:spPr bwMode="ltGray">
                <a:xfrm>
                  <a:off x="1161" y="50"/>
                  <a:ext cx="691" cy="569"/>
                </a:xfrm>
                <a:custGeom>
                  <a:avLst/>
                  <a:gdLst/>
                  <a:ahLst/>
                  <a:cxnLst>
                    <a:cxn ang="0">
                      <a:pos x="473" y="464"/>
                    </a:cxn>
                    <a:cxn ang="0">
                      <a:pos x="393" y="452"/>
                    </a:cxn>
                    <a:cxn ang="0">
                      <a:pos x="325" y="412"/>
                    </a:cxn>
                    <a:cxn ang="0">
                      <a:pos x="265" y="400"/>
                    </a:cxn>
                    <a:cxn ang="0">
                      <a:pos x="237" y="416"/>
                    </a:cxn>
                    <a:cxn ang="0">
                      <a:pos x="261" y="428"/>
                    </a:cxn>
                    <a:cxn ang="0">
                      <a:pos x="293" y="468"/>
                    </a:cxn>
                    <a:cxn ang="0">
                      <a:pos x="321" y="476"/>
                    </a:cxn>
                    <a:cxn ang="0">
                      <a:pos x="333" y="536"/>
                    </a:cxn>
                    <a:cxn ang="0">
                      <a:pos x="313" y="552"/>
                    </a:cxn>
                    <a:cxn ang="0">
                      <a:pos x="261" y="616"/>
                    </a:cxn>
                    <a:cxn ang="0">
                      <a:pos x="225" y="628"/>
                    </a:cxn>
                    <a:cxn ang="0">
                      <a:pos x="97" y="696"/>
                    </a:cxn>
                    <a:cxn ang="0">
                      <a:pos x="77" y="616"/>
                    </a:cxn>
                    <a:cxn ang="0">
                      <a:pos x="45" y="524"/>
                    </a:cxn>
                    <a:cxn ang="0">
                      <a:pos x="33" y="448"/>
                    </a:cxn>
                    <a:cxn ang="0">
                      <a:pos x="53" y="344"/>
                    </a:cxn>
                    <a:cxn ang="0">
                      <a:pos x="17" y="392"/>
                    </a:cxn>
                    <a:cxn ang="0">
                      <a:pos x="81" y="280"/>
                    </a:cxn>
                    <a:cxn ang="0">
                      <a:pos x="113" y="204"/>
                    </a:cxn>
                    <a:cxn ang="0">
                      <a:pos x="37" y="204"/>
                    </a:cxn>
                    <a:cxn ang="0">
                      <a:pos x="1" y="196"/>
                    </a:cxn>
                    <a:cxn ang="0">
                      <a:pos x="25" y="140"/>
                    </a:cxn>
                    <a:cxn ang="0">
                      <a:pos x="97" y="112"/>
                    </a:cxn>
                    <a:cxn ang="0">
                      <a:pos x="221" y="124"/>
                    </a:cxn>
                    <a:cxn ang="0">
                      <a:pos x="229" y="64"/>
                    </a:cxn>
                    <a:cxn ang="0">
                      <a:pos x="261" y="0"/>
                    </a:cxn>
                    <a:cxn ang="0">
                      <a:pos x="357" y="44"/>
                    </a:cxn>
                    <a:cxn ang="0">
                      <a:pos x="329" y="88"/>
                    </a:cxn>
                    <a:cxn ang="0">
                      <a:pos x="301" y="176"/>
                    </a:cxn>
                    <a:cxn ang="0">
                      <a:pos x="361" y="192"/>
                    </a:cxn>
                    <a:cxn ang="0">
                      <a:pos x="373" y="136"/>
                    </a:cxn>
                    <a:cxn ang="0">
                      <a:pos x="417" y="92"/>
                    </a:cxn>
                    <a:cxn ang="0">
                      <a:pos x="497" y="88"/>
                    </a:cxn>
                    <a:cxn ang="0">
                      <a:pos x="529" y="52"/>
                    </a:cxn>
                    <a:cxn ang="0">
                      <a:pos x="541" y="460"/>
                    </a:cxn>
                  </a:cxnLst>
                  <a:rect l="0" t="0" r="r" b="b"/>
                  <a:pathLst>
                    <a:path w="693" h="696">
                      <a:moveTo>
                        <a:pt x="541" y="460"/>
                      </a:moveTo>
                      <a:lnTo>
                        <a:pt x="473" y="464"/>
                      </a:lnTo>
                      <a:lnTo>
                        <a:pt x="441" y="452"/>
                      </a:lnTo>
                      <a:lnTo>
                        <a:pt x="393" y="452"/>
                      </a:lnTo>
                      <a:cubicBezTo>
                        <a:pt x="365" y="448"/>
                        <a:pt x="360" y="444"/>
                        <a:pt x="337" y="436"/>
                      </a:cubicBezTo>
                      <a:cubicBezTo>
                        <a:pt x="336" y="432"/>
                        <a:pt x="330" y="413"/>
                        <a:pt x="325" y="412"/>
                      </a:cubicBezTo>
                      <a:cubicBezTo>
                        <a:pt x="317" y="411"/>
                        <a:pt x="301" y="420"/>
                        <a:pt x="301" y="420"/>
                      </a:cubicBezTo>
                      <a:cubicBezTo>
                        <a:pt x="289" y="412"/>
                        <a:pt x="277" y="408"/>
                        <a:pt x="265" y="400"/>
                      </a:cubicBezTo>
                      <a:cubicBezTo>
                        <a:pt x="252" y="380"/>
                        <a:pt x="256" y="356"/>
                        <a:pt x="233" y="348"/>
                      </a:cubicBezTo>
                      <a:cubicBezTo>
                        <a:pt x="217" y="372"/>
                        <a:pt x="221" y="392"/>
                        <a:pt x="237" y="416"/>
                      </a:cubicBezTo>
                      <a:cubicBezTo>
                        <a:pt x="234" y="428"/>
                        <a:pt x="228" y="445"/>
                        <a:pt x="237" y="444"/>
                      </a:cubicBezTo>
                      <a:cubicBezTo>
                        <a:pt x="247" y="443"/>
                        <a:pt x="261" y="428"/>
                        <a:pt x="261" y="428"/>
                      </a:cubicBezTo>
                      <a:cubicBezTo>
                        <a:pt x="258" y="450"/>
                        <a:pt x="243" y="475"/>
                        <a:pt x="269" y="484"/>
                      </a:cubicBezTo>
                      <a:cubicBezTo>
                        <a:pt x="277" y="479"/>
                        <a:pt x="288" y="476"/>
                        <a:pt x="293" y="468"/>
                      </a:cubicBezTo>
                      <a:cubicBezTo>
                        <a:pt x="302" y="454"/>
                        <a:pt x="303" y="446"/>
                        <a:pt x="317" y="436"/>
                      </a:cubicBezTo>
                      <a:cubicBezTo>
                        <a:pt x="315" y="448"/>
                        <a:pt x="306" y="467"/>
                        <a:pt x="321" y="476"/>
                      </a:cubicBezTo>
                      <a:cubicBezTo>
                        <a:pt x="328" y="480"/>
                        <a:pt x="345" y="484"/>
                        <a:pt x="345" y="484"/>
                      </a:cubicBezTo>
                      <a:cubicBezTo>
                        <a:pt x="382" y="472"/>
                        <a:pt x="347" y="527"/>
                        <a:pt x="333" y="536"/>
                      </a:cubicBezTo>
                      <a:cubicBezTo>
                        <a:pt x="330" y="540"/>
                        <a:pt x="329" y="545"/>
                        <a:pt x="325" y="548"/>
                      </a:cubicBezTo>
                      <a:cubicBezTo>
                        <a:pt x="322" y="551"/>
                        <a:pt x="316" y="549"/>
                        <a:pt x="313" y="552"/>
                      </a:cubicBezTo>
                      <a:cubicBezTo>
                        <a:pt x="300" y="565"/>
                        <a:pt x="320" y="575"/>
                        <a:pt x="293" y="584"/>
                      </a:cubicBezTo>
                      <a:cubicBezTo>
                        <a:pt x="286" y="595"/>
                        <a:pt x="272" y="610"/>
                        <a:pt x="261" y="616"/>
                      </a:cubicBezTo>
                      <a:cubicBezTo>
                        <a:pt x="254" y="620"/>
                        <a:pt x="245" y="621"/>
                        <a:pt x="237" y="624"/>
                      </a:cubicBezTo>
                      <a:cubicBezTo>
                        <a:pt x="233" y="625"/>
                        <a:pt x="225" y="628"/>
                        <a:pt x="225" y="628"/>
                      </a:cubicBezTo>
                      <a:cubicBezTo>
                        <a:pt x="215" y="659"/>
                        <a:pt x="212" y="652"/>
                        <a:pt x="173" y="656"/>
                      </a:cubicBezTo>
                      <a:cubicBezTo>
                        <a:pt x="140" y="667"/>
                        <a:pt x="132" y="687"/>
                        <a:pt x="97" y="696"/>
                      </a:cubicBezTo>
                      <a:cubicBezTo>
                        <a:pt x="77" y="691"/>
                        <a:pt x="75" y="687"/>
                        <a:pt x="81" y="668"/>
                      </a:cubicBezTo>
                      <a:cubicBezTo>
                        <a:pt x="77" y="646"/>
                        <a:pt x="72" y="639"/>
                        <a:pt x="77" y="616"/>
                      </a:cubicBezTo>
                      <a:cubicBezTo>
                        <a:pt x="73" y="598"/>
                        <a:pt x="71" y="587"/>
                        <a:pt x="61" y="572"/>
                      </a:cubicBezTo>
                      <a:cubicBezTo>
                        <a:pt x="58" y="551"/>
                        <a:pt x="51" y="543"/>
                        <a:pt x="45" y="524"/>
                      </a:cubicBezTo>
                      <a:cubicBezTo>
                        <a:pt x="52" y="502"/>
                        <a:pt x="58" y="496"/>
                        <a:pt x="49" y="472"/>
                      </a:cubicBezTo>
                      <a:cubicBezTo>
                        <a:pt x="46" y="463"/>
                        <a:pt x="33" y="448"/>
                        <a:pt x="33" y="448"/>
                      </a:cubicBezTo>
                      <a:cubicBezTo>
                        <a:pt x="42" y="422"/>
                        <a:pt x="42" y="408"/>
                        <a:pt x="33" y="380"/>
                      </a:cubicBezTo>
                      <a:cubicBezTo>
                        <a:pt x="49" y="369"/>
                        <a:pt x="48" y="362"/>
                        <a:pt x="53" y="344"/>
                      </a:cubicBezTo>
                      <a:cubicBezTo>
                        <a:pt x="47" y="327"/>
                        <a:pt x="49" y="308"/>
                        <a:pt x="33" y="332"/>
                      </a:cubicBezTo>
                      <a:cubicBezTo>
                        <a:pt x="40" y="353"/>
                        <a:pt x="29" y="374"/>
                        <a:pt x="17" y="392"/>
                      </a:cubicBezTo>
                      <a:cubicBezTo>
                        <a:pt x="6" y="360"/>
                        <a:pt x="10" y="340"/>
                        <a:pt x="13" y="304"/>
                      </a:cubicBezTo>
                      <a:cubicBezTo>
                        <a:pt x="44" y="314"/>
                        <a:pt x="54" y="289"/>
                        <a:pt x="81" y="280"/>
                      </a:cubicBezTo>
                      <a:cubicBezTo>
                        <a:pt x="94" y="261"/>
                        <a:pt x="85" y="242"/>
                        <a:pt x="105" y="228"/>
                      </a:cubicBezTo>
                      <a:cubicBezTo>
                        <a:pt x="108" y="220"/>
                        <a:pt x="110" y="212"/>
                        <a:pt x="113" y="204"/>
                      </a:cubicBezTo>
                      <a:cubicBezTo>
                        <a:pt x="116" y="196"/>
                        <a:pt x="89" y="196"/>
                        <a:pt x="89" y="196"/>
                      </a:cubicBezTo>
                      <a:cubicBezTo>
                        <a:pt x="81" y="221"/>
                        <a:pt x="58" y="211"/>
                        <a:pt x="37" y="204"/>
                      </a:cubicBezTo>
                      <a:cubicBezTo>
                        <a:pt x="33" y="207"/>
                        <a:pt x="30" y="213"/>
                        <a:pt x="25" y="212"/>
                      </a:cubicBezTo>
                      <a:cubicBezTo>
                        <a:pt x="16" y="210"/>
                        <a:pt x="1" y="196"/>
                        <a:pt x="1" y="196"/>
                      </a:cubicBezTo>
                      <a:cubicBezTo>
                        <a:pt x="4" y="186"/>
                        <a:pt x="4" y="174"/>
                        <a:pt x="9" y="164"/>
                      </a:cubicBezTo>
                      <a:cubicBezTo>
                        <a:pt x="13" y="155"/>
                        <a:pt x="25" y="140"/>
                        <a:pt x="25" y="140"/>
                      </a:cubicBezTo>
                      <a:cubicBezTo>
                        <a:pt x="0" y="132"/>
                        <a:pt x="25" y="128"/>
                        <a:pt x="37" y="124"/>
                      </a:cubicBezTo>
                      <a:cubicBezTo>
                        <a:pt x="58" y="131"/>
                        <a:pt x="75" y="116"/>
                        <a:pt x="97" y="112"/>
                      </a:cubicBezTo>
                      <a:cubicBezTo>
                        <a:pt x="135" y="87"/>
                        <a:pt x="159" y="122"/>
                        <a:pt x="197" y="132"/>
                      </a:cubicBezTo>
                      <a:cubicBezTo>
                        <a:pt x="205" y="129"/>
                        <a:pt x="213" y="127"/>
                        <a:pt x="221" y="124"/>
                      </a:cubicBezTo>
                      <a:cubicBezTo>
                        <a:pt x="225" y="123"/>
                        <a:pt x="226" y="147"/>
                        <a:pt x="233" y="120"/>
                      </a:cubicBezTo>
                      <a:lnTo>
                        <a:pt x="229" y="64"/>
                      </a:lnTo>
                      <a:lnTo>
                        <a:pt x="209" y="40"/>
                      </a:lnTo>
                      <a:cubicBezTo>
                        <a:pt x="243" y="21"/>
                        <a:pt x="240" y="21"/>
                        <a:pt x="261" y="0"/>
                      </a:cubicBezTo>
                      <a:cubicBezTo>
                        <a:pt x="297" y="16"/>
                        <a:pt x="333" y="32"/>
                        <a:pt x="369" y="48"/>
                      </a:cubicBezTo>
                      <a:cubicBezTo>
                        <a:pt x="373" y="50"/>
                        <a:pt x="361" y="44"/>
                        <a:pt x="357" y="44"/>
                      </a:cubicBezTo>
                      <a:cubicBezTo>
                        <a:pt x="349" y="45"/>
                        <a:pt x="333" y="52"/>
                        <a:pt x="333" y="52"/>
                      </a:cubicBezTo>
                      <a:cubicBezTo>
                        <a:pt x="322" y="68"/>
                        <a:pt x="318" y="71"/>
                        <a:pt x="329" y="88"/>
                      </a:cubicBezTo>
                      <a:cubicBezTo>
                        <a:pt x="308" y="119"/>
                        <a:pt x="323" y="118"/>
                        <a:pt x="333" y="148"/>
                      </a:cubicBezTo>
                      <a:cubicBezTo>
                        <a:pt x="320" y="157"/>
                        <a:pt x="314" y="167"/>
                        <a:pt x="301" y="176"/>
                      </a:cubicBezTo>
                      <a:cubicBezTo>
                        <a:pt x="306" y="213"/>
                        <a:pt x="303" y="213"/>
                        <a:pt x="337" y="220"/>
                      </a:cubicBezTo>
                      <a:cubicBezTo>
                        <a:pt x="358" y="216"/>
                        <a:pt x="368" y="214"/>
                        <a:pt x="361" y="192"/>
                      </a:cubicBezTo>
                      <a:cubicBezTo>
                        <a:pt x="362" y="177"/>
                        <a:pt x="362" y="162"/>
                        <a:pt x="365" y="148"/>
                      </a:cubicBezTo>
                      <a:cubicBezTo>
                        <a:pt x="366" y="143"/>
                        <a:pt x="369" y="133"/>
                        <a:pt x="373" y="136"/>
                      </a:cubicBezTo>
                      <a:cubicBezTo>
                        <a:pt x="379" y="140"/>
                        <a:pt x="376" y="149"/>
                        <a:pt x="377" y="156"/>
                      </a:cubicBezTo>
                      <a:cubicBezTo>
                        <a:pt x="404" y="147"/>
                        <a:pt x="409" y="116"/>
                        <a:pt x="417" y="92"/>
                      </a:cubicBezTo>
                      <a:cubicBezTo>
                        <a:pt x="422" y="76"/>
                        <a:pt x="453" y="74"/>
                        <a:pt x="465" y="72"/>
                      </a:cubicBezTo>
                      <a:cubicBezTo>
                        <a:pt x="472" y="92"/>
                        <a:pt x="477" y="93"/>
                        <a:pt x="497" y="88"/>
                      </a:cubicBezTo>
                      <a:cubicBezTo>
                        <a:pt x="512" y="78"/>
                        <a:pt x="515" y="74"/>
                        <a:pt x="509" y="56"/>
                      </a:cubicBezTo>
                      <a:cubicBezTo>
                        <a:pt x="523" y="46"/>
                        <a:pt x="517" y="46"/>
                        <a:pt x="529" y="52"/>
                      </a:cubicBezTo>
                      <a:lnTo>
                        <a:pt x="693" y="72"/>
                      </a:lnTo>
                      <a:lnTo>
                        <a:pt x="541" y="460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88" name="Freeform 57"/>
                <p:cNvSpPr>
                  <a:spLocks/>
                </p:cNvSpPr>
                <p:nvPr userDrawn="1"/>
              </p:nvSpPr>
              <p:spPr bwMode="ltGray">
                <a:xfrm>
                  <a:off x="689" y="6"/>
                  <a:ext cx="1386" cy="232"/>
                </a:xfrm>
                <a:custGeom>
                  <a:avLst/>
                  <a:gdLst/>
                  <a:ahLst/>
                  <a:cxnLst>
                    <a:cxn ang="0">
                      <a:pos x="825" y="0"/>
                    </a:cxn>
                    <a:cxn ang="0">
                      <a:pos x="143" y="29"/>
                    </a:cxn>
                    <a:cxn ang="0">
                      <a:pos x="91" y="42"/>
                    </a:cxn>
                    <a:cxn ang="0">
                      <a:pos x="62" y="42"/>
                    </a:cxn>
                    <a:cxn ang="0">
                      <a:pos x="22" y="77"/>
                    </a:cxn>
                    <a:cxn ang="0">
                      <a:pos x="0" y="105"/>
                    </a:cxn>
                    <a:cxn ang="0">
                      <a:pos x="59" y="115"/>
                    </a:cxn>
                    <a:cxn ang="0">
                      <a:pos x="97" y="96"/>
                    </a:cxn>
                    <a:cxn ang="0">
                      <a:pos x="108" y="84"/>
                    </a:cxn>
                    <a:cxn ang="0">
                      <a:pos x="167" y="52"/>
                    </a:cxn>
                    <a:cxn ang="0">
                      <a:pos x="215" y="46"/>
                    </a:cxn>
                    <a:cxn ang="0">
                      <a:pos x="237" y="94"/>
                    </a:cxn>
                    <a:cxn ang="0">
                      <a:pos x="188" y="109"/>
                    </a:cxn>
                    <a:cxn ang="0">
                      <a:pos x="231" y="113"/>
                    </a:cxn>
                    <a:cxn ang="0">
                      <a:pos x="250" y="90"/>
                    </a:cxn>
                    <a:cxn ang="0">
                      <a:pos x="266" y="92"/>
                    </a:cxn>
                    <a:cxn ang="0">
                      <a:pos x="253" y="54"/>
                    </a:cxn>
                    <a:cxn ang="0">
                      <a:pos x="266" y="44"/>
                    </a:cxn>
                    <a:cxn ang="0">
                      <a:pos x="277" y="88"/>
                    </a:cxn>
                    <a:cxn ang="0">
                      <a:pos x="266" y="113"/>
                    </a:cxn>
                    <a:cxn ang="0">
                      <a:pos x="296" y="130"/>
                    </a:cxn>
                    <a:cxn ang="0">
                      <a:pos x="299" y="92"/>
                    </a:cxn>
                    <a:cxn ang="0">
                      <a:pos x="331" y="103"/>
                    </a:cxn>
                    <a:cxn ang="0">
                      <a:pos x="382" y="73"/>
                    </a:cxn>
                    <a:cxn ang="0">
                      <a:pos x="409" y="50"/>
                    </a:cxn>
                    <a:cxn ang="0">
                      <a:pos x="439" y="56"/>
                    </a:cxn>
                    <a:cxn ang="0">
                      <a:pos x="455" y="50"/>
                    </a:cxn>
                    <a:cxn ang="0">
                      <a:pos x="431" y="44"/>
                    </a:cxn>
                    <a:cxn ang="0">
                      <a:pos x="474" y="35"/>
                    </a:cxn>
                    <a:cxn ang="0">
                      <a:pos x="544" y="54"/>
                    </a:cxn>
                    <a:cxn ang="0">
                      <a:pos x="581" y="42"/>
                    </a:cxn>
                    <a:cxn ang="0">
                      <a:pos x="584" y="63"/>
                    </a:cxn>
                    <a:cxn ang="0">
                      <a:pos x="568" y="101"/>
                    </a:cxn>
                    <a:cxn ang="0">
                      <a:pos x="611" y="88"/>
                    </a:cxn>
                    <a:cxn ang="0">
                      <a:pos x="624" y="80"/>
                    </a:cxn>
                    <a:cxn ang="0">
                      <a:pos x="648" y="61"/>
                    </a:cxn>
                    <a:cxn ang="0">
                      <a:pos x="794" y="84"/>
                    </a:cxn>
                  </a:cxnLst>
                  <a:rect l="0" t="0" r="r" b="b"/>
                  <a:pathLst>
                    <a:path w="931" h="149">
                      <a:moveTo>
                        <a:pt x="794" y="84"/>
                      </a:moveTo>
                      <a:cubicBezTo>
                        <a:pt x="813" y="72"/>
                        <a:pt x="931" y="14"/>
                        <a:pt x="825" y="0"/>
                      </a:cubicBezTo>
                      <a:lnTo>
                        <a:pt x="159" y="0"/>
                      </a:lnTo>
                      <a:cubicBezTo>
                        <a:pt x="149" y="12"/>
                        <a:pt x="162" y="18"/>
                        <a:pt x="143" y="29"/>
                      </a:cubicBezTo>
                      <a:cubicBezTo>
                        <a:pt x="130" y="44"/>
                        <a:pt x="133" y="39"/>
                        <a:pt x="116" y="48"/>
                      </a:cubicBezTo>
                      <a:cubicBezTo>
                        <a:pt x="108" y="46"/>
                        <a:pt x="100" y="44"/>
                        <a:pt x="91" y="42"/>
                      </a:cubicBezTo>
                      <a:cubicBezTo>
                        <a:pt x="89" y="41"/>
                        <a:pt x="83" y="40"/>
                        <a:pt x="83" y="40"/>
                      </a:cubicBezTo>
                      <a:cubicBezTo>
                        <a:pt x="76" y="40"/>
                        <a:pt x="68" y="39"/>
                        <a:pt x="62" y="42"/>
                      </a:cubicBezTo>
                      <a:cubicBezTo>
                        <a:pt x="54" y="45"/>
                        <a:pt x="46" y="61"/>
                        <a:pt x="38" y="67"/>
                      </a:cubicBezTo>
                      <a:cubicBezTo>
                        <a:pt x="32" y="71"/>
                        <a:pt x="27" y="74"/>
                        <a:pt x="22" y="77"/>
                      </a:cubicBezTo>
                      <a:cubicBezTo>
                        <a:pt x="16" y="81"/>
                        <a:pt x="5" y="86"/>
                        <a:pt x="5" y="86"/>
                      </a:cubicBezTo>
                      <a:cubicBezTo>
                        <a:pt x="9" y="95"/>
                        <a:pt x="7" y="97"/>
                        <a:pt x="0" y="105"/>
                      </a:cubicBezTo>
                      <a:cubicBezTo>
                        <a:pt x="17" y="107"/>
                        <a:pt x="22" y="107"/>
                        <a:pt x="16" y="120"/>
                      </a:cubicBezTo>
                      <a:cubicBezTo>
                        <a:pt x="27" y="122"/>
                        <a:pt x="48" y="116"/>
                        <a:pt x="59" y="115"/>
                      </a:cubicBezTo>
                      <a:cubicBezTo>
                        <a:pt x="71" y="112"/>
                        <a:pt x="73" y="117"/>
                        <a:pt x="83" y="111"/>
                      </a:cubicBezTo>
                      <a:cubicBezTo>
                        <a:pt x="89" y="96"/>
                        <a:pt x="83" y="100"/>
                        <a:pt x="97" y="96"/>
                      </a:cubicBezTo>
                      <a:cubicBezTo>
                        <a:pt x="100" y="94"/>
                        <a:pt x="103" y="93"/>
                        <a:pt x="105" y="90"/>
                      </a:cubicBezTo>
                      <a:cubicBezTo>
                        <a:pt x="106" y="88"/>
                        <a:pt x="106" y="85"/>
                        <a:pt x="108" y="84"/>
                      </a:cubicBezTo>
                      <a:cubicBezTo>
                        <a:pt x="112" y="80"/>
                        <a:pt x="140" y="69"/>
                        <a:pt x="148" y="67"/>
                      </a:cubicBezTo>
                      <a:cubicBezTo>
                        <a:pt x="160" y="52"/>
                        <a:pt x="153" y="56"/>
                        <a:pt x="167" y="52"/>
                      </a:cubicBezTo>
                      <a:cubicBezTo>
                        <a:pt x="178" y="55"/>
                        <a:pt x="179" y="62"/>
                        <a:pt x="191" y="58"/>
                      </a:cubicBezTo>
                      <a:cubicBezTo>
                        <a:pt x="199" y="52"/>
                        <a:pt x="206" y="51"/>
                        <a:pt x="215" y="46"/>
                      </a:cubicBezTo>
                      <a:cubicBezTo>
                        <a:pt x="226" y="58"/>
                        <a:pt x="217" y="46"/>
                        <a:pt x="223" y="69"/>
                      </a:cubicBezTo>
                      <a:cubicBezTo>
                        <a:pt x="226" y="79"/>
                        <a:pt x="233" y="85"/>
                        <a:pt x="237" y="94"/>
                      </a:cubicBezTo>
                      <a:cubicBezTo>
                        <a:pt x="227" y="100"/>
                        <a:pt x="229" y="104"/>
                        <a:pt x="218" y="107"/>
                      </a:cubicBezTo>
                      <a:cubicBezTo>
                        <a:pt x="207" y="120"/>
                        <a:pt x="203" y="113"/>
                        <a:pt x="188" y="109"/>
                      </a:cubicBezTo>
                      <a:cubicBezTo>
                        <a:pt x="191" y="117"/>
                        <a:pt x="200" y="127"/>
                        <a:pt x="210" y="132"/>
                      </a:cubicBezTo>
                      <a:cubicBezTo>
                        <a:pt x="218" y="114"/>
                        <a:pt x="211" y="122"/>
                        <a:pt x="231" y="113"/>
                      </a:cubicBezTo>
                      <a:cubicBezTo>
                        <a:pt x="237" y="111"/>
                        <a:pt x="248" y="105"/>
                        <a:pt x="248" y="105"/>
                      </a:cubicBezTo>
                      <a:cubicBezTo>
                        <a:pt x="248" y="100"/>
                        <a:pt x="246" y="94"/>
                        <a:pt x="250" y="90"/>
                      </a:cubicBezTo>
                      <a:cubicBezTo>
                        <a:pt x="253" y="88"/>
                        <a:pt x="254" y="96"/>
                        <a:pt x="258" y="96"/>
                      </a:cubicBezTo>
                      <a:cubicBezTo>
                        <a:pt x="262" y="97"/>
                        <a:pt x="264" y="94"/>
                        <a:pt x="266" y="92"/>
                      </a:cubicBezTo>
                      <a:cubicBezTo>
                        <a:pt x="262" y="82"/>
                        <a:pt x="252" y="77"/>
                        <a:pt x="248" y="67"/>
                      </a:cubicBezTo>
                      <a:cubicBezTo>
                        <a:pt x="250" y="63"/>
                        <a:pt x="255" y="58"/>
                        <a:pt x="253" y="54"/>
                      </a:cubicBezTo>
                      <a:cubicBezTo>
                        <a:pt x="251" y="50"/>
                        <a:pt x="248" y="42"/>
                        <a:pt x="248" y="42"/>
                      </a:cubicBezTo>
                      <a:cubicBezTo>
                        <a:pt x="256" y="32"/>
                        <a:pt x="259" y="35"/>
                        <a:pt x="266" y="44"/>
                      </a:cubicBezTo>
                      <a:cubicBezTo>
                        <a:pt x="270" y="56"/>
                        <a:pt x="276" y="61"/>
                        <a:pt x="285" y="71"/>
                      </a:cubicBezTo>
                      <a:cubicBezTo>
                        <a:pt x="281" y="81"/>
                        <a:pt x="289" y="82"/>
                        <a:pt x="277" y="88"/>
                      </a:cubicBezTo>
                      <a:cubicBezTo>
                        <a:pt x="262" y="106"/>
                        <a:pt x="278" y="83"/>
                        <a:pt x="274" y="101"/>
                      </a:cubicBezTo>
                      <a:cubicBezTo>
                        <a:pt x="274" y="105"/>
                        <a:pt x="268" y="109"/>
                        <a:pt x="266" y="113"/>
                      </a:cubicBezTo>
                      <a:cubicBezTo>
                        <a:pt x="270" y="122"/>
                        <a:pt x="268" y="125"/>
                        <a:pt x="261" y="132"/>
                      </a:cubicBezTo>
                      <a:cubicBezTo>
                        <a:pt x="268" y="149"/>
                        <a:pt x="282" y="134"/>
                        <a:pt x="296" y="130"/>
                      </a:cubicBezTo>
                      <a:cubicBezTo>
                        <a:pt x="299" y="122"/>
                        <a:pt x="295" y="119"/>
                        <a:pt x="299" y="111"/>
                      </a:cubicBezTo>
                      <a:cubicBezTo>
                        <a:pt x="296" y="105"/>
                        <a:pt x="288" y="97"/>
                        <a:pt x="299" y="92"/>
                      </a:cubicBezTo>
                      <a:cubicBezTo>
                        <a:pt x="303" y="90"/>
                        <a:pt x="315" y="88"/>
                        <a:pt x="315" y="88"/>
                      </a:cubicBezTo>
                      <a:cubicBezTo>
                        <a:pt x="326" y="91"/>
                        <a:pt x="325" y="95"/>
                        <a:pt x="331" y="103"/>
                      </a:cubicBezTo>
                      <a:cubicBezTo>
                        <a:pt x="339" y="84"/>
                        <a:pt x="331" y="90"/>
                        <a:pt x="361" y="92"/>
                      </a:cubicBezTo>
                      <a:cubicBezTo>
                        <a:pt x="355" y="76"/>
                        <a:pt x="365" y="76"/>
                        <a:pt x="382" y="73"/>
                      </a:cubicBezTo>
                      <a:cubicBezTo>
                        <a:pt x="383" y="71"/>
                        <a:pt x="387" y="57"/>
                        <a:pt x="393" y="54"/>
                      </a:cubicBezTo>
                      <a:cubicBezTo>
                        <a:pt x="398" y="52"/>
                        <a:pt x="409" y="50"/>
                        <a:pt x="409" y="50"/>
                      </a:cubicBezTo>
                      <a:cubicBezTo>
                        <a:pt x="430" y="54"/>
                        <a:pt x="413" y="58"/>
                        <a:pt x="431" y="63"/>
                      </a:cubicBezTo>
                      <a:cubicBezTo>
                        <a:pt x="433" y="61"/>
                        <a:pt x="435" y="57"/>
                        <a:pt x="439" y="56"/>
                      </a:cubicBezTo>
                      <a:cubicBezTo>
                        <a:pt x="445" y="55"/>
                        <a:pt x="452" y="61"/>
                        <a:pt x="457" y="58"/>
                      </a:cubicBezTo>
                      <a:cubicBezTo>
                        <a:pt x="461" y="57"/>
                        <a:pt x="457" y="52"/>
                        <a:pt x="455" y="50"/>
                      </a:cubicBezTo>
                      <a:cubicBezTo>
                        <a:pt x="451" y="47"/>
                        <a:pt x="444" y="47"/>
                        <a:pt x="439" y="46"/>
                      </a:cubicBezTo>
                      <a:cubicBezTo>
                        <a:pt x="436" y="45"/>
                        <a:pt x="431" y="44"/>
                        <a:pt x="431" y="44"/>
                      </a:cubicBezTo>
                      <a:cubicBezTo>
                        <a:pt x="440" y="38"/>
                        <a:pt x="443" y="36"/>
                        <a:pt x="455" y="40"/>
                      </a:cubicBezTo>
                      <a:cubicBezTo>
                        <a:pt x="461" y="38"/>
                        <a:pt x="467" y="35"/>
                        <a:pt x="474" y="35"/>
                      </a:cubicBezTo>
                      <a:cubicBezTo>
                        <a:pt x="483" y="36"/>
                        <a:pt x="511" y="43"/>
                        <a:pt x="519" y="46"/>
                      </a:cubicBezTo>
                      <a:cubicBezTo>
                        <a:pt x="527" y="49"/>
                        <a:pt x="544" y="54"/>
                        <a:pt x="544" y="54"/>
                      </a:cubicBezTo>
                      <a:cubicBezTo>
                        <a:pt x="548" y="54"/>
                        <a:pt x="560" y="52"/>
                        <a:pt x="565" y="50"/>
                      </a:cubicBezTo>
                      <a:cubicBezTo>
                        <a:pt x="570" y="47"/>
                        <a:pt x="581" y="42"/>
                        <a:pt x="581" y="42"/>
                      </a:cubicBezTo>
                      <a:cubicBezTo>
                        <a:pt x="585" y="42"/>
                        <a:pt x="598" y="44"/>
                        <a:pt x="600" y="48"/>
                      </a:cubicBezTo>
                      <a:cubicBezTo>
                        <a:pt x="603" y="55"/>
                        <a:pt x="589" y="61"/>
                        <a:pt x="584" y="63"/>
                      </a:cubicBezTo>
                      <a:cubicBezTo>
                        <a:pt x="576" y="69"/>
                        <a:pt x="568" y="69"/>
                        <a:pt x="565" y="77"/>
                      </a:cubicBezTo>
                      <a:cubicBezTo>
                        <a:pt x="568" y="86"/>
                        <a:pt x="564" y="92"/>
                        <a:pt x="568" y="101"/>
                      </a:cubicBezTo>
                      <a:cubicBezTo>
                        <a:pt x="574" y="93"/>
                        <a:pt x="577" y="91"/>
                        <a:pt x="589" y="94"/>
                      </a:cubicBezTo>
                      <a:cubicBezTo>
                        <a:pt x="595" y="108"/>
                        <a:pt x="602" y="93"/>
                        <a:pt x="611" y="88"/>
                      </a:cubicBezTo>
                      <a:cubicBezTo>
                        <a:pt x="613" y="86"/>
                        <a:pt x="613" y="83"/>
                        <a:pt x="616" y="82"/>
                      </a:cubicBezTo>
                      <a:cubicBezTo>
                        <a:pt x="618" y="80"/>
                        <a:pt x="622" y="81"/>
                        <a:pt x="624" y="80"/>
                      </a:cubicBezTo>
                      <a:cubicBezTo>
                        <a:pt x="626" y="78"/>
                        <a:pt x="626" y="75"/>
                        <a:pt x="627" y="73"/>
                      </a:cubicBezTo>
                      <a:cubicBezTo>
                        <a:pt x="632" y="65"/>
                        <a:pt x="638" y="63"/>
                        <a:pt x="648" y="61"/>
                      </a:cubicBezTo>
                      <a:cubicBezTo>
                        <a:pt x="664" y="62"/>
                        <a:pt x="684" y="69"/>
                        <a:pt x="700" y="69"/>
                      </a:cubicBezTo>
                      <a:lnTo>
                        <a:pt x="794" y="8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89" name="Freeform 58"/>
                <p:cNvSpPr>
                  <a:spLocks/>
                </p:cNvSpPr>
                <p:nvPr userDrawn="1"/>
              </p:nvSpPr>
              <p:spPr bwMode="ltGray">
                <a:xfrm>
                  <a:off x="971" y="91"/>
                  <a:ext cx="30" cy="25"/>
                </a:xfrm>
                <a:custGeom>
                  <a:avLst/>
                  <a:gdLst/>
                  <a:ahLst/>
                  <a:cxnLst>
                    <a:cxn ang="0">
                      <a:pos x="3" y="28"/>
                    </a:cxn>
                    <a:cxn ang="0">
                      <a:pos x="31" y="0"/>
                    </a:cxn>
                    <a:cxn ang="0">
                      <a:pos x="19" y="24"/>
                    </a:cxn>
                    <a:cxn ang="0">
                      <a:pos x="3" y="28"/>
                    </a:cxn>
                  </a:cxnLst>
                  <a:rect l="0" t="0" r="r" b="b"/>
                  <a:pathLst>
                    <a:path w="31" h="30">
                      <a:moveTo>
                        <a:pt x="3" y="28"/>
                      </a:moveTo>
                      <a:cubicBezTo>
                        <a:pt x="8" y="8"/>
                        <a:pt x="12" y="6"/>
                        <a:pt x="31" y="0"/>
                      </a:cubicBezTo>
                      <a:cubicBezTo>
                        <a:pt x="29" y="5"/>
                        <a:pt x="25" y="22"/>
                        <a:pt x="19" y="24"/>
                      </a:cubicBezTo>
                      <a:cubicBezTo>
                        <a:pt x="0" y="30"/>
                        <a:pt x="3" y="9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90" name="Freeform 59"/>
                <p:cNvSpPr>
                  <a:spLocks/>
                </p:cNvSpPr>
                <p:nvPr userDrawn="1"/>
              </p:nvSpPr>
              <p:spPr bwMode="ltGray">
                <a:xfrm>
                  <a:off x="935" y="125"/>
                  <a:ext cx="45" cy="27"/>
                </a:xfrm>
                <a:custGeom>
                  <a:avLst/>
                  <a:gdLst/>
                  <a:ahLst/>
                  <a:cxnLst>
                    <a:cxn ang="0">
                      <a:pos x="6" y="32"/>
                    </a:cxn>
                    <a:cxn ang="0">
                      <a:pos x="22" y="0"/>
                    </a:cxn>
                    <a:cxn ang="0">
                      <a:pos x="38" y="4"/>
                    </a:cxn>
                    <a:cxn ang="0">
                      <a:pos x="6" y="32"/>
                    </a:cxn>
                  </a:cxnLst>
                  <a:rect l="0" t="0" r="r" b="b"/>
                  <a:pathLst>
                    <a:path w="44" h="32">
                      <a:moveTo>
                        <a:pt x="6" y="32"/>
                      </a:moveTo>
                      <a:cubicBezTo>
                        <a:pt x="0" y="14"/>
                        <a:pt x="7" y="10"/>
                        <a:pt x="22" y="0"/>
                      </a:cubicBezTo>
                      <a:cubicBezTo>
                        <a:pt x="27" y="1"/>
                        <a:pt x="35" y="0"/>
                        <a:pt x="38" y="4"/>
                      </a:cubicBezTo>
                      <a:cubicBezTo>
                        <a:pt x="44" y="13"/>
                        <a:pt x="16" y="32"/>
                        <a:pt x="6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91" name="Freeform 60"/>
                <p:cNvSpPr>
                  <a:spLocks/>
                </p:cNvSpPr>
                <p:nvPr userDrawn="1"/>
              </p:nvSpPr>
              <p:spPr bwMode="ltGray">
                <a:xfrm>
                  <a:off x="1081" y="226"/>
                  <a:ext cx="75" cy="14"/>
                </a:xfrm>
                <a:custGeom>
                  <a:avLst/>
                  <a:gdLst/>
                  <a:ahLst/>
                  <a:cxnLst>
                    <a:cxn ang="0">
                      <a:pos x="37" y="18"/>
                    </a:cxn>
                    <a:cxn ang="0">
                      <a:pos x="25" y="2"/>
                    </a:cxn>
                    <a:cxn ang="0">
                      <a:pos x="37" y="18"/>
                    </a:cxn>
                  </a:cxnLst>
                  <a:rect l="0" t="0" r="r" b="b"/>
                  <a:pathLst>
                    <a:path w="76" h="18">
                      <a:moveTo>
                        <a:pt x="37" y="18"/>
                      </a:moveTo>
                      <a:cubicBezTo>
                        <a:pt x="25" y="14"/>
                        <a:pt x="0" y="10"/>
                        <a:pt x="25" y="2"/>
                      </a:cubicBezTo>
                      <a:cubicBezTo>
                        <a:pt x="76" y="9"/>
                        <a:pt x="46" y="0"/>
                        <a:pt x="37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92" name="Freeform 61"/>
                <p:cNvSpPr>
                  <a:spLocks/>
                </p:cNvSpPr>
                <p:nvPr userDrawn="1"/>
              </p:nvSpPr>
              <p:spPr bwMode="ltGray">
                <a:xfrm>
                  <a:off x="1210" y="223"/>
                  <a:ext cx="42" cy="37"/>
                </a:xfrm>
                <a:custGeom>
                  <a:avLst/>
                  <a:gdLst/>
                  <a:ahLst/>
                  <a:cxnLst>
                    <a:cxn ang="0">
                      <a:pos x="0" y="21"/>
                    </a:cxn>
                    <a:cxn ang="0">
                      <a:pos x="12" y="9"/>
                    </a:cxn>
                    <a:cxn ang="0">
                      <a:pos x="0" y="21"/>
                    </a:cxn>
                  </a:cxnLst>
                  <a:rect l="0" t="0" r="r" b="b"/>
                  <a:pathLst>
                    <a:path w="42" h="44">
                      <a:moveTo>
                        <a:pt x="0" y="21"/>
                      </a:moveTo>
                      <a:cubicBezTo>
                        <a:pt x="4" y="17"/>
                        <a:pt x="7" y="11"/>
                        <a:pt x="12" y="9"/>
                      </a:cubicBezTo>
                      <a:cubicBezTo>
                        <a:pt x="42" y="0"/>
                        <a:pt x="23" y="44"/>
                        <a:pt x="0" y="2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93" name="Freeform 62"/>
                <p:cNvSpPr>
                  <a:spLocks/>
                </p:cNvSpPr>
                <p:nvPr userDrawn="1"/>
              </p:nvSpPr>
              <p:spPr bwMode="ltGray">
                <a:xfrm>
                  <a:off x="865" y="123"/>
                  <a:ext cx="33" cy="24"/>
                </a:xfrm>
                <a:custGeom>
                  <a:avLst/>
                  <a:gdLst/>
                  <a:ahLst/>
                  <a:cxnLst>
                    <a:cxn ang="0">
                      <a:pos x="7" y="22"/>
                    </a:cxn>
                    <a:cxn ang="0">
                      <a:pos x="31" y="10"/>
                    </a:cxn>
                    <a:cxn ang="0">
                      <a:pos x="7" y="22"/>
                    </a:cxn>
                  </a:cxnLst>
                  <a:rect l="0" t="0" r="r" b="b"/>
                  <a:pathLst>
                    <a:path w="31" h="30">
                      <a:moveTo>
                        <a:pt x="7" y="22"/>
                      </a:moveTo>
                      <a:cubicBezTo>
                        <a:pt x="0" y="0"/>
                        <a:pt x="15" y="6"/>
                        <a:pt x="31" y="10"/>
                      </a:cubicBezTo>
                      <a:cubicBezTo>
                        <a:pt x="14" y="16"/>
                        <a:pt x="15" y="30"/>
                        <a:pt x="7" y="2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grpSp>
            <p:nvGrpSpPr>
              <p:cNvPr id="10" name="Group 63"/>
              <p:cNvGrpSpPr>
                <a:grpSpLocks/>
              </p:cNvGrpSpPr>
              <p:nvPr userDrawn="1"/>
            </p:nvGrpSpPr>
            <p:grpSpPr bwMode="auto">
              <a:xfrm>
                <a:off x="7" y="-154"/>
                <a:ext cx="5739" cy="418"/>
                <a:chOff x="1056" y="111"/>
                <a:chExt cx="2448" cy="418"/>
              </a:xfrm>
            </p:grpSpPr>
            <p:sp>
              <p:nvSpPr>
                <p:cNvPr id="27" name="Line 64"/>
                <p:cNvSpPr>
                  <a:spLocks noChangeShapeType="1"/>
                </p:cNvSpPr>
                <p:nvPr/>
              </p:nvSpPr>
              <p:spPr bwMode="white">
                <a:xfrm>
                  <a:off x="1056" y="332"/>
                  <a:ext cx="2448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28" name="Line 65"/>
                <p:cNvSpPr>
                  <a:spLocks noChangeShapeType="1"/>
                </p:cNvSpPr>
                <p:nvPr/>
              </p:nvSpPr>
              <p:spPr bwMode="white">
                <a:xfrm>
                  <a:off x="125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29" name="Line 66"/>
                <p:cNvSpPr>
                  <a:spLocks noChangeShapeType="1"/>
                </p:cNvSpPr>
                <p:nvPr/>
              </p:nvSpPr>
              <p:spPr bwMode="white">
                <a:xfrm>
                  <a:off x="148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30" name="Line 67"/>
                <p:cNvSpPr>
                  <a:spLocks noChangeShapeType="1"/>
                </p:cNvSpPr>
                <p:nvPr/>
              </p:nvSpPr>
              <p:spPr bwMode="white">
                <a:xfrm>
                  <a:off x="171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31" name="Line 68"/>
                <p:cNvSpPr>
                  <a:spLocks noChangeShapeType="1"/>
                </p:cNvSpPr>
                <p:nvPr/>
              </p:nvSpPr>
              <p:spPr bwMode="white">
                <a:xfrm>
                  <a:off x="193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32" name="Line 69"/>
                <p:cNvSpPr>
                  <a:spLocks noChangeShapeType="1"/>
                </p:cNvSpPr>
                <p:nvPr/>
              </p:nvSpPr>
              <p:spPr bwMode="white">
                <a:xfrm>
                  <a:off x="216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33" name="Line 70"/>
                <p:cNvSpPr>
                  <a:spLocks noChangeShapeType="1"/>
                </p:cNvSpPr>
                <p:nvPr/>
              </p:nvSpPr>
              <p:spPr bwMode="white">
                <a:xfrm>
                  <a:off x="239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34" name="Line 71"/>
                <p:cNvSpPr>
                  <a:spLocks noChangeShapeType="1"/>
                </p:cNvSpPr>
                <p:nvPr/>
              </p:nvSpPr>
              <p:spPr bwMode="white">
                <a:xfrm>
                  <a:off x="262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35" name="Line 72"/>
                <p:cNvSpPr>
                  <a:spLocks noChangeShapeType="1"/>
                </p:cNvSpPr>
                <p:nvPr/>
              </p:nvSpPr>
              <p:spPr bwMode="white">
                <a:xfrm>
                  <a:off x="285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36" name="Line 73"/>
                <p:cNvSpPr>
                  <a:spLocks noChangeShapeType="1"/>
                </p:cNvSpPr>
                <p:nvPr/>
              </p:nvSpPr>
              <p:spPr bwMode="white">
                <a:xfrm>
                  <a:off x="307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37" name="Line 74"/>
                <p:cNvSpPr>
                  <a:spLocks noChangeShapeType="1"/>
                </p:cNvSpPr>
                <p:nvPr/>
              </p:nvSpPr>
              <p:spPr bwMode="white">
                <a:xfrm>
                  <a:off x="330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grpSp>
            <p:nvGrpSpPr>
              <p:cNvPr id="11" name="Group 75"/>
              <p:cNvGrpSpPr>
                <a:grpSpLocks/>
              </p:cNvGrpSpPr>
              <p:nvPr userDrawn="1"/>
            </p:nvGrpSpPr>
            <p:grpSpPr bwMode="auto">
              <a:xfrm>
                <a:off x="-1261" y="-1"/>
                <a:ext cx="2098" cy="1030"/>
                <a:chOff x="1208" y="109"/>
                <a:chExt cx="2098" cy="423"/>
              </a:xfrm>
            </p:grpSpPr>
            <p:sp>
              <p:nvSpPr>
                <p:cNvPr id="12" name="Line 76"/>
                <p:cNvSpPr>
                  <a:spLocks noChangeShapeType="1"/>
                </p:cNvSpPr>
                <p:nvPr/>
              </p:nvSpPr>
              <p:spPr bwMode="ltGray">
                <a:xfrm>
                  <a:off x="2850" y="110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3" name="Line 77"/>
                <p:cNvSpPr>
                  <a:spLocks noChangeShapeType="1"/>
                </p:cNvSpPr>
                <p:nvPr/>
              </p:nvSpPr>
              <p:spPr bwMode="ltGray">
                <a:xfrm>
                  <a:off x="2972" y="332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4" name="Line 78"/>
                <p:cNvSpPr>
                  <a:spLocks noChangeShapeType="1"/>
                </p:cNvSpPr>
                <p:nvPr/>
              </p:nvSpPr>
              <p:spPr bwMode="ltGray">
                <a:xfrm>
                  <a:off x="3078" y="350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5" name="Line 79"/>
                <p:cNvSpPr>
                  <a:spLocks noChangeShapeType="1"/>
                </p:cNvSpPr>
                <p:nvPr/>
              </p:nvSpPr>
              <p:spPr bwMode="ltGray">
                <a:xfrm>
                  <a:off x="3306" y="450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6" name="Line 80"/>
                <p:cNvSpPr>
                  <a:spLocks noChangeShapeType="1"/>
                </p:cNvSpPr>
                <p:nvPr/>
              </p:nvSpPr>
              <p:spPr bwMode="ltGray">
                <a:xfrm>
                  <a:off x="2166" y="114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7" name="Line 81"/>
                <p:cNvSpPr>
                  <a:spLocks noChangeShapeType="1"/>
                </p:cNvSpPr>
                <p:nvPr/>
              </p:nvSpPr>
              <p:spPr bwMode="ltGray">
                <a:xfrm>
                  <a:off x="1938" y="111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8" name="Line 82"/>
                <p:cNvSpPr>
                  <a:spLocks noChangeShapeType="1"/>
                </p:cNvSpPr>
                <p:nvPr/>
              </p:nvSpPr>
              <p:spPr bwMode="ltGray">
                <a:xfrm flipH="1">
                  <a:off x="1912" y="332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9" name="Line 83"/>
                <p:cNvSpPr>
                  <a:spLocks noChangeShapeType="1"/>
                </p:cNvSpPr>
                <p:nvPr/>
              </p:nvSpPr>
              <p:spPr bwMode="ltGray">
                <a:xfrm>
                  <a:off x="1778" y="332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20" name="Line 84"/>
                <p:cNvSpPr>
                  <a:spLocks noChangeShapeType="1"/>
                </p:cNvSpPr>
                <p:nvPr/>
              </p:nvSpPr>
              <p:spPr bwMode="ltGray">
                <a:xfrm flipH="1">
                  <a:off x="1578" y="332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21" name="Line 85"/>
                <p:cNvSpPr>
                  <a:spLocks noChangeShapeType="1"/>
                </p:cNvSpPr>
                <p:nvPr/>
              </p:nvSpPr>
              <p:spPr bwMode="ltGray">
                <a:xfrm>
                  <a:off x="1208" y="332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22" name="Line 86"/>
                <p:cNvSpPr>
                  <a:spLocks noChangeShapeType="1"/>
                </p:cNvSpPr>
                <p:nvPr/>
              </p:nvSpPr>
              <p:spPr bwMode="ltGray">
                <a:xfrm>
                  <a:off x="1480" y="234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23" name="Line 87"/>
                <p:cNvSpPr>
                  <a:spLocks noChangeShapeType="1"/>
                </p:cNvSpPr>
                <p:nvPr/>
              </p:nvSpPr>
              <p:spPr bwMode="ltGray">
                <a:xfrm>
                  <a:off x="1254" y="252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24" name="Line 88"/>
                <p:cNvSpPr>
                  <a:spLocks noChangeShapeType="1"/>
                </p:cNvSpPr>
                <p:nvPr/>
              </p:nvSpPr>
              <p:spPr bwMode="ltGray">
                <a:xfrm flipH="1" flipV="1">
                  <a:off x="1482" y="109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25" name="Line 89"/>
                <p:cNvSpPr>
                  <a:spLocks noChangeShapeType="1"/>
                </p:cNvSpPr>
                <p:nvPr/>
              </p:nvSpPr>
              <p:spPr bwMode="ltGray">
                <a:xfrm>
                  <a:off x="1710" y="18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26" name="Line 90"/>
                <p:cNvSpPr>
                  <a:spLocks noChangeShapeType="1"/>
                </p:cNvSpPr>
                <p:nvPr/>
              </p:nvSpPr>
              <p:spPr bwMode="ltGray">
                <a:xfrm flipV="1">
                  <a:off x="1710" y="111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</p:grpSp>
        <p:pic>
          <p:nvPicPr>
            <p:cNvPr id="7" name="Picture 91" descr="earth"/>
            <p:cNvPicPr>
              <a:picLocks noChangeAspect="1" noChangeArrowheads="1"/>
            </p:cNvPicPr>
            <p:nvPr userDrawn="1"/>
          </p:nvPicPr>
          <p:blipFill>
            <a:blip r:embed="rId2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336" y="1566"/>
              <a:ext cx="690" cy="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284" name="Rectangle 92"/>
          <p:cNvSpPr>
            <a:spLocks noGrp="1" noChangeArrowheads="1"/>
          </p:cNvSpPr>
          <p:nvPr>
            <p:ph type="ctrTitle"/>
          </p:nvPr>
        </p:nvSpPr>
        <p:spPr>
          <a:xfrm>
            <a:off x="1828800" y="1828800"/>
            <a:ext cx="6934200" cy="23622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8285" name="Rectangle 9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4572000"/>
            <a:ext cx="6934200" cy="12954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94" name="Rectangle 94"/>
          <p:cNvSpPr>
            <a:spLocks noGrp="1" noChangeArrowheads="1"/>
          </p:cNvSpPr>
          <p:nvPr>
            <p:ph type="dt" sz="half" idx="10"/>
          </p:nvPr>
        </p:nvSpPr>
        <p:spPr>
          <a:xfrm>
            <a:off x="533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5" name="Rectangle 95"/>
          <p:cNvSpPr>
            <a:spLocks noGrp="1" noChangeArrowheads="1"/>
          </p:cNvSpPr>
          <p:nvPr>
            <p:ph type="ftr" sz="quarter" idx="11"/>
          </p:nvPr>
        </p:nvSpPr>
        <p:spPr>
          <a:xfrm>
            <a:off x="32004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6" name="Rectangle 9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09AEA2-E3DC-4D40-9DF2-9E57B96454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6160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08734-D00E-4843-9D14-F30A9D2CD4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0578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405563" y="930275"/>
            <a:ext cx="2052637" cy="53324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46063" y="930275"/>
            <a:ext cx="6007100" cy="53324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CDD47-1D43-411E-A26A-CEFE86941A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368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34E00-7A7E-4E5E-BD4C-6AF419DC4A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9943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D1F7E-6E5E-4CAA-8FDE-A0C31AD9BC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0799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214788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14788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5C4DCB-44C8-4F32-9B44-C039CBE2CD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9061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92F56-3CAF-4373-B875-C851B238C1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5678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E6282-4439-483C-BEE3-BA4982A972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593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96772B-F667-4C81-A0ED-B2DB9E7B6A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9382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D5118-74EC-4C18-97E6-3978B17507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9202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20FE4-8AED-46A8-8113-C3A4978B27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1683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6063" y="930275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14788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EABE1F9-5D82-4271-9AC0-A15F8EC323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61938" y="87313"/>
            <a:ext cx="8488362" cy="831850"/>
            <a:chOff x="165" y="55"/>
            <a:chExt cx="5347" cy="524"/>
          </a:xfrm>
        </p:grpSpPr>
        <p:grpSp>
          <p:nvGrpSpPr>
            <p:cNvPr id="1032" name="Group 8"/>
            <p:cNvGrpSpPr>
              <a:grpSpLocks/>
            </p:cNvGrpSpPr>
            <p:nvPr userDrawn="1"/>
          </p:nvGrpSpPr>
          <p:grpSpPr bwMode="auto">
            <a:xfrm>
              <a:off x="664" y="104"/>
              <a:ext cx="4848" cy="432"/>
              <a:chOff x="664" y="104"/>
              <a:chExt cx="4848" cy="432"/>
            </a:xfrm>
          </p:grpSpPr>
          <p:sp>
            <p:nvSpPr>
              <p:cNvPr id="7177" name="Freeform 9"/>
              <p:cNvSpPr>
                <a:spLocks/>
              </p:cNvSpPr>
              <p:nvPr/>
            </p:nvSpPr>
            <p:spPr bwMode="ltGray">
              <a:xfrm>
                <a:off x="664" y="104"/>
                <a:ext cx="4848" cy="432"/>
              </a:xfrm>
              <a:custGeom>
                <a:avLst/>
                <a:gdLst/>
                <a:ahLst/>
                <a:cxnLst>
                  <a:cxn ang="0">
                    <a:pos x="4848" y="48"/>
                  </a:cxn>
                  <a:cxn ang="0">
                    <a:pos x="4848" y="432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4848" y="0"/>
                  </a:cxn>
                  <a:cxn ang="0">
                    <a:pos x="4848" y="48"/>
                  </a:cxn>
                </a:cxnLst>
                <a:rect l="0" t="0" r="r" b="b"/>
                <a:pathLst>
                  <a:path w="4848" h="432">
                    <a:moveTo>
                      <a:pt x="4848" y="48"/>
                    </a:moveTo>
                    <a:lnTo>
                      <a:pt x="4848" y="432"/>
                    </a:lnTo>
                    <a:cubicBezTo>
                      <a:pt x="4848" y="432"/>
                      <a:pt x="2424" y="432"/>
                      <a:pt x="0" y="432"/>
                    </a:cubicBezTo>
                    <a:cubicBezTo>
                      <a:pt x="161" y="345"/>
                      <a:pt x="169" y="61"/>
                      <a:pt x="0" y="0"/>
                    </a:cubicBezTo>
                    <a:cubicBezTo>
                      <a:pt x="2424" y="0"/>
                      <a:pt x="4848" y="0"/>
                      <a:pt x="4848" y="0"/>
                    </a:cubicBezTo>
                    <a:lnTo>
                      <a:pt x="4848" y="48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grpSp>
            <p:nvGrpSpPr>
              <p:cNvPr id="1035" name="Group 10"/>
              <p:cNvGrpSpPr>
                <a:grpSpLocks/>
              </p:cNvGrpSpPr>
              <p:nvPr/>
            </p:nvGrpSpPr>
            <p:grpSpPr bwMode="auto">
              <a:xfrm>
                <a:off x="1195" y="104"/>
                <a:ext cx="3827" cy="429"/>
                <a:chOff x="1021" y="240"/>
                <a:chExt cx="3827" cy="429"/>
              </a:xfrm>
            </p:grpSpPr>
            <p:grpSp>
              <p:nvGrpSpPr>
                <p:cNvPr id="1084" name="Group 11"/>
                <p:cNvGrpSpPr>
                  <a:grpSpLocks/>
                </p:cNvGrpSpPr>
                <p:nvPr/>
              </p:nvGrpSpPr>
              <p:grpSpPr bwMode="auto">
                <a:xfrm>
                  <a:off x="1021" y="241"/>
                  <a:ext cx="2208" cy="427"/>
                  <a:chOff x="1021" y="241"/>
                  <a:chExt cx="2208" cy="427"/>
                </a:xfrm>
              </p:grpSpPr>
              <p:sp>
                <p:nvSpPr>
                  <p:cNvPr id="7180" name="Freeform 12"/>
                  <p:cNvSpPr>
                    <a:spLocks/>
                  </p:cNvSpPr>
                  <p:nvPr/>
                </p:nvSpPr>
                <p:spPr bwMode="ltGray">
                  <a:xfrm>
                    <a:off x="2257" y="633"/>
                    <a:ext cx="7" cy="8"/>
                  </a:xfrm>
                  <a:custGeom>
                    <a:avLst/>
                    <a:gdLst/>
                    <a:ahLst/>
                    <a:cxnLst>
                      <a:cxn ang="0">
                        <a:pos x="5" y="11"/>
                      </a:cxn>
                      <a:cxn ang="0">
                        <a:pos x="15" y="5"/>
                      </a:cxn>
                      <a:cxn ang="0">
                        <a:pos x="13" y="17"/>
                      </a:cxn>
                      <a:cxn ang="0">
                        <a:pos x="5" y="11"/>
                      </a:cxn>
                    </a:cxnLst>
                    <a:rect l="0" t="0" r="r" b="b"/>
                    <a:pathLst>
                      <a:path w="15" h="23">
                        <a:moveTo>
                          <a:pt x="5" y="11"/>
                        </a:moveTo>
                        <a:cubicBezTo>
                          <a:pt x="2" y="1"/>
                          <a:pt x="7" y="0"/>
                          <a:pt x="15" y="5"/>
                        </a:cubicBezTo>
                        <a:cubicBezTo>
                          <a:pt x="14" y="9"/>
                          <a:pt x="15" y="13"/>
                          <a:pt x="13" y="17"/>
                        </a:cubicBezTo>
                        <a:cubicBezTo>
                          <a:pt x="9" y="23"/>
                          <a:pt x="0" y="16"/>
                          <a:pt x="5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181" name="Freeform 13"/>
                  <p:cNvSpPr>
                    <a:spLocks/>
                  </p:cNvSpPr>
                  <p:nvPr/>
                </p:nvSpPr>
                <p:spPr bwMode="ltGray">
                  <a:xfrm>
                    <a:off x="2332" y="660"/>
                    <a:ext cx="9" cy="8"/>
                  </a:xfrm>
                  <a:custGeom>
                    <a:avLst/>
                    <a:gdLst/>
                    <a:ahLst/>
                    <a:cxnLst>
                      <a:cxn ang="0">
                        <a:pos x="3" y="13"/>
                      </a:cxn>
                      <a:cxn ang="0">
                        <a:pos x="11" y="3"/>
                      </a:cxn>
                      <a:cxn ang="0">
                        <a:pos x="7" y="19"/>
                      </a:cxn>
                      <a:cxn ang="0">
                        <a:pos x="3" y="13"/>
                      </a:cxn>
                    </a:cxnLst>
                    <a:rect l="0" t="0" r="r" b="b"/>
                    <a:pathLst>
                      <a:path w="20" h="23">
                        <a:moveTo>
                          <a:pt x="3" y="13"/>
                        </a:moveTo>
                        <a:cubicBezTo>
                          <a:pt x="0" y="5"/>
                          <a:pt x="2" y="0"/>
                          <a:pt x="11" y="3"/>
                        </a:cubicBezTo>
                        <a:cubicBezTo>
                          <a:pt x="16" y="10"/>
                          <a:pt x="20" y="23"/>
                          <a:pt x="7" y="19"/>
                        </a:cubicBezTo>
                        <a:cubicBezTo>
                          <a:pt x="6" y="17"/>
                          <a:pt x="3" y="13"/>
                          <a:pt x="3" y="1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182" name="Freeform 14"/>
                  <p:cNvSpPr>
                    <a:spLocks/>
                  </p:cNvSpPr>
                  <p:nvPr/>
                </p:nvSpPr>
                <p:spPr bwMode="ltGray">
                  <a:xfrm>
                    <a:off x="2120" y="616"/>
                    <a:ext cx="13" cy="14"/>
                  </a:xfrm>
                  <a:custGeom>
                    <a:avLst/>
                    <a:gdLst/>
                    <a:ahLst/>
                    <a:cxnLst>
                      <a:cxn ang="0">
                        <a:pos x="16" y="33"/>
                      </a:cxn>
                      <a:cxn ang="0">
                        <a:pos x="8" y="21"/>
                      </a:cxn>
                      <a:cxn ang="0">
                        <a:pos x="0" y="9"/>
                      </a:cxn>
                      <a:cxn ang="0">
                        <a:pos x="16" y="3"/>
                      </a:cxn>
                      <a:cxn ang="0">
                        <a:pos x="30" y="23"/>
                      </a:cxn>
                      <a:cxn ang="0">
                        <a:pos x="28" y="31"/>
                      </a:cxn>
                      <a:cxn ang="0">
                        <a:pos x="16" y="3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183" name="Freeform 15"/>
                  <p:cNvSpPr>
                    <a:spLocks/>
                  </p:cNvSpPr>
                  <p:nvPr/>
                </p:nvSpPr>
                <p:spPr bwMode="ltGray">
                  <a:xfrm>
                    <a:off x="1967" y="629"/>
                    <a:ext cx="11" cy="5"/>
                  </a:xfrm>
                  <a:custGeom>
                    <a:avLst/>
                    <a:gdLst/>
                    <a:ahLst/>
                    <a:cxnLst>
                      <a:cxn ang="0">
                        <a:pos x="15" y="16"/>
                      </a:cxn>
                      <a:cxn ang="0">
                        <a:pos x="3" y="8"/>
                      </a:cxn>
                      <a:cxn ang="0">
                        <a:pos x="15" y="0"/>
                      </a:cxn>
                      <a:cxn ang="0">
                        <a:pos x="15" y="16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184" name="Freeform 16"/>
                  <p:cNvSpPr>
                    <a:spLocks/>
                  </p:cNvSpPr>
                  <p:nvPr/>
                </p:nvSpPr>
                <p:spPr bwMode="ltGray">
                  <a:xfrm>
                    <a:off x="1921" y="635"/>
                    <a:ext cx="28" cy="16"/>
                  </a:xfrm>
                  <a:custGeom>
                    <a:avLst/>
                    <a:gdLst/>
                    <a:ahLst/>
                    <a:cxnLst>
                      <a:cxn ang="0">
                        <a:pos x="14" y="24"/>
                      </a:cxn>
                      <a:cxn ang="0">
                        <a:pos x="30" y="4"/>
                      </a:cxn>
                      <a:cxn ang="0">
                        <a:pos x="42" y="0"/>
                      </a:cxn>
                      <a:cxn ang="0">
                        <a:pos x="58" y="12"/>
                      </a:cxn>
                      <a:cxn ang="0">
                        <a:pos x="32" y="26"/>
                      </a:cxn>
                      <a:cxn ang="0">
                        <a:pos x="12" y="46"/>
                      </a:cxn>
                      <a:cxn ang="0">
                        <a:pos x="8" y="20"/>
                      </a:cxn>
                      <a:cxn ang="0">
                        <a:pos x="12" y="14"/>
                      </a:cxn>
                      <a:cxn ang="0">
                        <a:pos x="14" y="24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185" name="Freeform 17"/>
                  <p:cNvSpPr>
                    <a:spLocks/>
                  </p:cNvSpPr>
                  <p:nvPr/>
                </p:nvSpPr>
                <p:spPr bwMode="ltGray">
                  <a:xfrm>
                    <a:off x="1892" y="634"/>
                    <a:ext cx="29" cy="16"/>
                  </a:xfrm>
                  <a:custGeom>
                    <a:avLst/>
                    <a:gdLst/>
                    <a:ahLst/>
                    <a:cxnLst>
                      <a:cxn ang="0">
                        <a:pos x="0" y="31"/>
                      </a:cxn>
                      <a:cxn ang="0">
                        <a:pos x="18" y="25"/>
                      </a:cxn>
                      <a:cxn ang="0">
                        <a:pos x="52" y="1"/>
                      </a:cxn>
                      <a:cxn ang="0">
                        <a:pos x="64" y="3"/>
                      </a:cxn>
                      <a:cxn ang="0">
                        <a:pos x="50" y="19"/>
                      </a:cxn>
                      <a:cxn ang="0">
                        <a:pos x="28" y="33"/>
                      </a:cxn>
                      <a:cxn ang="0">
                        <a:pos x="22" y="47"/>
                      </a:cxn>
                      <a:cxn ang="0">
                        <a:pos x="16" y="45"/>
                      </a:cxn>
                      <a:cxn ang="0">
                        <a:pos x="12" y="39"/>
                      </a:cxn>
                      <a:cxn ang="0">
                        <a:pos x="0" y="35"/>
                      </a:cxn>
                      <a:cxn ang="0">
                        <a:pos x="0" y="3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186" name="Freeform 18"/>
                  <p:cNvSpPr>
                    <a:spLocks/>
                  </p:cNvSpPr>
                  <p:nvPr/>
                </p:nvSpPr>
                <p:spPr bwMode="ltGray">
                  <a:xfrm>
                    <a:off x="1735" y="547"/>
                    <a:ext cx="151" cy="93"/>
                  </a:xfrm>
                  <a:custGeom>
                    <a:avLst/>
                    <a:gdLst/>
                    <a:ahLst/>
                    <a:cxnLst>
                      <a:cxn ang="0">
                        <a:pos x="10" y="4"/>
                      </a:cxn>
                      <a:cxn ang="0">
                        <a:pos x="36" y="18"/>
                      </a:cxn>
                      <a:cxn ang="0">
                        <a:pos x="46" y="30"/>
                      </a:cxn>
                      <a:cxn ang="0">
                        <a:pos x="76" y="52"/>
                      </a:cxn>
                      <a:cxn ang="0">
                        <a:pos x="92" y="66"/>
                      </a:cxn>
                      <a:cxn ang="0">
                        <a:pos x="122" y="98"/>
                      </a:cxn>
                      <a:cxn ang="0">
                        <a:pos x="136" y="128"/>
                      </a:cxn>
                      <a:cxn ang="0">
                        <a:pos x="148" y="132"/>
                      </a:cxn>
                      <a:cxn ang="0">
                        <a:pos x="154" y="150"/>
                      </a:cxn>
                      <a:cxn ang="0">
                        <a:pos x="176" y="152"/>
                      </a:cxn>
                      <a:cxn ang="0">
                        <a:pos x="170" y="196"/>
                      </a:cxn>
                      <a:cxn ang="0">
                        <a:pos x="180" y="224"/>
                      </a:cxn>
                      <a:cxn ang="0">
                        <a:pos x="198" y="232"/>
                      </a:cxn>
                      <a:cxn ang="0">
                        <a:pos x="216" y="234"/>
                      </a:cxn>
                      <a:cxn ang="0">
                        <a:pos x="236" y="242"/>
                      </a:cxn>
                      <a:cxn ang="0">
                        <a:pos x="254" y="236"/>
                      </a:cxn>
                      <a:cxn ang="0">
                        <a:pos x="272" y="248"/>
                      </a:cxn>
                      <a:cxn ang="0">
                        <a:pos x="296" y="256"/>
                      </a:cxn>
                      <a:cxn ang="0">
                        <a:pos x="314" y="264"/>
                      </a:cxn>
                      <a:cxn ang="0">
                        <a:pos x="352" y="266"/>
                      </a:cxn>
                      <a:cxn ang="0">
                        <a:pos x="342" y="274"/>
                      </a:cxn>
                      <a:cxn ang="0">
                        <a:pos x="322" y="272"/>
                      </a:cxn>
                      <a:cxn ang="0">
                        <a:pos x="300" y="270"/>
                      </a:cxn>
                      <a:cxn ang="0">
                        <a:pos x="288" y="266"/>
                      </a:cxn>
                      <a:cxn ang="0">
                        <a:pos x="252" y="264"/>
                      </a:cxn>
                      <a:cxn ang="0">
                        <a:pos x="234" y="260"/>
                      </a:cxn>
                      <a:cxn ang="0">
                        <a:pos x="172" y="242"/>
                      </a:cxn>
                      <a:cxn ang="0">
                        <a:pos x="160" y="216"/>
                      </a:cxn>
                      <a:cxn ang="0">
                        <a:pos x="126" y="200"/>
                      </a:cxn>
                      <a:cxn ang="0">
                        <a:pos x="108" y="186"/>
                      </a:cxn>
                      <a:cxn ang="0">
                        <a:pos x="94" y="158"/>
                      </a:cxn>
                      <a:cxn ang="0">
                        <a:pos x="68" y="108"/>
                      </a:cxn>
                      <a:cxn ang="0">
                        <a:pos x="64" y="102"/>
                      </a:cxn>
                      <a:cxn ang="0">
                        <a:pos x="58" y="100"/>
                      </a:cxn>
                      <a:cxn ang="0">
                        <a:pos x="54" y="88"/>
                      </a:cxn>
                      <a:cxn ang="0">
                        <a:pos x="38" y="58"/>
                      </a:cxn>
                      <a:cxn ang="0">
                        <a:pos x="20" y="40"/>
                      </a:cxn>
                      <a:cxn ang="0">
                        <a:pos x="4" y="22"/>
                      </a:cxn>
                      <a:cxn ang="0">
                        <a:pos x="10" y="2"/>
                      </a:cxn>
                      <a:cxn ang="0">
                        <a:pos x="10" y="4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187" name="Freeform 19"/>
                  <p:cNvSpPr>
                    <a:spLocks/>
                  </p:cNvSpPr>
                  <p:nvPr/>
                </p:nvSpPr>
                <p:spPr bwMode="ltGray">
                  <a:xfrm>
                    <a:off x="1827" y="541"/>
                    <a:ext cx="67" cy="68"/>
                  </a:xfrm>
                  <a:custGeom>
                    <a:avLst/>
                    <a:gdLst/>
                    <a:ahLst/>
                    <a:cxnLst>
                      <a:cxn ang="0">
                        <a:pos x="54" y="66"/>
                      </a:cxn>
                      <a:cxn ang="0">
                        <a:pos x="66" y="58"/>
                      </a:cxn>
                      <a:cxn ang="0">
                        <a:pos x="68" y="52"/>
                      </a:cxn>
                      <a:cxn ang="0">
                        <a:pos x="80" y="44"/>
                      </a:cxn>
                      <a:cxn ang="0">
                        <a:pos x="106" y="22"/>
                      </a:cxn>
                      <a:cxn ang="0">
                        <a:pos x="112" y="4"/>
                      </a:cxn>
                      <a:cxn ang="0">
                        <a:pos x="124" y="0"/>
                      </a:cxn>
                      <a:cxn ang="0">
                        <a:pos x="150" y="28"/>
                      </a:cxn>
                      <a:cxn ang="0">
                        <a:pos x="146" y="44"/>
                      </a:cxn>
                      <a:cxn ang="0">
                        <a:pos x="126" y="64"/>
                      </a:cxn>
                      <a:cxn ang="0">
                        <a:pos x="132" y="94"/>
                      </a:cxn>
                      <a:cxn ang="0">
                        <a:pos x="142" y="110"/>
                      </a:cxn>
                      <a:cxn ang="0">
                        <a:pos x="146" y="128"/>
                      </a:cxn>
                      <a:cxn ang="0">
                        <a:pos x="128" y="128"/>
                      </a:cxn>
                      <a:cxn ang="0">
                        <a:pos x="116" y="146"/>
                      </a:cxn>
                      <a:cxn ang="0">
                        <a:pos x="104" y="156"/>
                      </a:cxn>
                      <a:cxn ang="0">
                        <a:pos x="100" y="198"/>
                      </a:cxn>
                      <a:cxn ang="0">
                        <a:pos x="88" y="202"/>
                      </a:cxn>
                      <a:cxn ang="0">
                        <a:pos x="82" y="206"/>
                      </a:cxn>
                      <a:cxn ang="0">
                        <a:pos x="76" y="202"/>
                      </a:cxn>
                      <a:cxn ang="0">
                        <a:pos x="72" y="190"/>
                      </a:cxn>
                      <a:cxn ang="0">
                        <a:pos x="60" y="186"/>
                      </a:cxn>
                      <a:cxn ang="0">
                        <a:pos x="42" y="194"/>
                      </a:cxn>
                      <a:cxn ang="0">
                        <a:pos x="28" y="186"/>
                      </a:cxn>
                      <a:cxn ang="0">
                        <a:pos x="10" y="148"/>
                      </a:cxn>
                      <a:cxn ang="0">
                        <a:pos x="4" y="130"/>
                      </a:cxn>
                      <a:cxn ang="0">
                        <a:pos x="0" y="118"/>
                      </a:cxn>
                      <a:cxn ang="0">
                        <a:pos x="20" y="96"/>
                      </a:cxn>
                      <a:cxn ang="0">
                        <a:pos x="32" y="104"/>
                      </a:cxn>
                      <a:cxn ang="0">
                        <a:pos x="34" y="80"/>
                      </a:cxn>
                      <a:cxn ang="0">
                        <a:pos x="52" y="70"/>
                      </a:cxn>
                      <a:cxn ang="0">
                        <a:pos x="54" y="66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188" name="Freeform 20"/>
                  <p:cNvSpPr>
                    <a:spLocks/>
                  </p:cNvSpPr>
                  <p:nvPr/>
                </p:nvSpPr>
                <p:spPr bwMode="ltGray">
                  <a:xfrm>
                    <a:off x="1892" y="572"/>
                    <a:ext cx="47" cy="13"/>
                  </a:xfrm>
                  <a:custGeom>
                    <a:avLst/>
                    <a:gdLst/>
                    <a:ahLst/>
                    <a:cxnLst>
                      <a:cxn ang="0">
                        <a:pos x="4" y="32"/>
                      </a:cxn>
                      <a:cxn ang="0">
                        <a:pos x="18" y="10"/>
                      </a:cxn>
                      <a:cxn ang="0">
                        <a:pos x="46" y="20"/>
                      </a:cxn>
                      <a:cxn ang="0">
                        <a:pos x="72" y="14"/>
                      </a:cxn>
                      <a:cxn ang="0">
                        <a:pos x="90" y="0"/>
                      </a:cxn>
                      <a:cxn ang="0">
                        <a:pos x="76" y="26"/>
                      </a:cxn>
                      <a:cxn ang="0">
                        <a:pos x="60" y="38"/>
                      </a:cxn>
                      <a:cxn ang="0">
                        <a:pos x="42" y="32"/>
                      </a:cxn>
                      <a:cxn ang="0">
                        <a:pos x="14" y="30"/>
                      </a:cxn>
                      <a:cxn ang="0">
                        <a:pos x="4" y="32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189" name="Freeform 21"/>
                  <p:cNvSpPr>
                    <a:spLocks/>
                  </p:cNvSpPr>
                  <p:nvPr/>
                </p:nvSpPr>
                <p:spPr bwMode="ltGray">
                  <a:xfrm>
                    <a:off x="1890" y="588"/>
                    <a:ext cx="32" cy="34"/>
                  </a:xfrm>
                  <a:custGeom>
                    <a:avLst/>
                    <a:gdLst/>
                    <a:ahLst/>
                    <a:cxnLst>
                      <a:cxn ang="0">
                        <a:pos x="8" y="18"/>
                      </a:cxn>
                      <a:cxn ang="0">
                        <a:pos x="18" y="0"/>
                      </a:cxn>
                      <a:cxn ang="0">
                        <a:pos x="34" y="18"/>
                      </a:cxn>
                      <a:cxn ang="0">
                        <a:pos x="62" y="4"/>
                      </a:cxn>
                      <a:cxn ang="0">
                        <a:pos x="46" y="34"/>
                      </a:cxn>
                      <a:cxn ang="0">
                        <a:pos x="54" y="48"/>
                      </a:cxn>
                      <a:cxn ang="0">
                        <a:pos x="58" y="60"/>
                      </a:cxn>
                      <a:cxn ang="0">
                        <a:pos x="46" y="74"/>
                      </a:cxn>
                      <a:cxn ang="0">
                        <a:pos x="34" y="60"/>
                      </a:cxn>
                      <a:cxn ang="0">
                        <a:pos x="22" y="48"/>
                      </a:cxn>
                      <a:cxn ang="0">
                        <a:pos x="28" y="68"/>
                      </a:cxn>
                      <a:cxn ang="0">
                        <a:pos x="30" y="74"/>
                      </a:cxn>
                      <a:cxn ang="0">
                        <a:pos x="20" y="104"/>
                      </a:cxn>
                      <a:cxn ang="0">
                        <a:pos x="12" y="102"/>
                      </a:cxn>
                      <a:cxn ang="0">
                        <a:pos x="8" y="90"/>
                      </a:cxn>
                      <a:cxn ang="0">
                        <a:pos x="0" y="54"/>
                      </a:cxn>
                      <a:cxn ang="0">
                        <a:pos x="2" y="30"/>
                      </a:cxn>
                      <a:cxn ang="0">
                        <a:pos x="8" y="18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190" name="Freeform 22"/>
                  <p:cNvSpPr>
                    <a:spLocks/>
                  </p:cNvSpPr>
                  <p:nvPr/>
                </p:nvSpPr>
                <p:spPr bwMode="ltGray">
                  <a:xfrm>
                    <a:off x="1944" y="569"/>
                    <a:ext cx="16" cy="2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13" y="0"/>
                      </a:cxn>
                      <a:cxn ang="0">
                        <a:pos x="15" y="28"/>
                      </a:cxn>
                      <a:cxn ang="0">
                        <a:pos x="37" y="38"/>
                      </a:cxn>
                      <a:cxn ang="0">
                        <a:pos x="19" y="44"/>
                      </a:cxn>
                      <a:cxn ang="0">
                        <a:pos x="5" y="58"/>
                      </a:cxn>
                      <a:cxn ang="0">
                        <a:pos x="1" y="3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191" name="Freeform 23"/>
                  <p:cNvSpPr>
                    <a:spLocks/>
                  </p:cNvSpPr>
                  <p:nvPr/>
                </p:nvSpPr>
                <p:spPr bwMode="ltGray">
                  <a:xfrm>
                    <a:off x="1948" y="600"/>
                    <a:ext cx="20" cy="10"/>
                  </a:xfrm>
                  <a:custGeom>
                    <a:avLst/>
                    <a:gdLst/>
                    <a:ahLst/>
                    <a:cxnLst>
                      <a:cxn ang="0">
                        <a:pos x="7" y="0"/>
                      </a:cxn>
                      <a:cxn ang="0">
                        <a:pos x="29" y="0"/>
                      </a:cxn>
                      <a:cxn ang="0">
                        <a:pos x="49" y="16"/>
                      </a:cxn>
                      <a:cxn ang="0">
                        <a:pos x="35" y="14"/>
                      </a:cxn>
                      <a:cxn ang="0">
                        <a:pos x="3" y="16"/>
                      </a:cxn>
                      <a:cxn ang="0">
                        <a:pos x="7" y="0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192" name="Freeform 24"/>
                  <p:cNvSpPr>
                    <a:spLocks/>
                  </p:cNvSpPr>
                  <p:nvPr/>
                </p:nvSpPr>
                <p:spPr bwMode="ltGray">
                  <a:xfrm>
                    <a:off x="1969" y="585"/>
                    <a:ext cx="26" cy="17"/>
                  </a:xfrm>
                  <a:custGeom>
                    <a:avLst/>
                    <a:gdLst/>
                    <a:ahLst/>
                    <a:cxnLst>
                      <a:cxn ang="0">
                        <a:pos x="21" y="38"/>
                      </a:cxn>
                      <a:cxn ang="0">
                        <a:pos x="15" y="26"/>
                      </a:cxn>
                      <a:cxn ang="0">
                        <a:pos x="3" y="22"/>
                      </a:cxn>
                      <a:cxn ang="0">
                        <a:pos x="13" y="8"/>
                      </a:cxn>
                      <a:cxn ang="0">
                        <a:pos x="25" y="0"/>
                      </a:cxn>
                      <a:cxn ang="0">
                        <a:pos x="49" y="10"/>
                      </a:cxn>
                      <a:cxn ang="0">
                        <a:pos x="53" y="20"/>
                      </a:cxn>
                      <a:cxn ang="0">
                        <a:pos x="61" y="32"/>
                      </a:cxn>
                      <a:cxn ang="0">
                        <a:pos x="41" y="38"/>
                      </a:cxn>
                      <a:cxn ang="0">
                        <a:pos x="23" y="44"/>
                      </a:cxn>
                      <a:cxn ang="0">
                        <a:pos x="21" y="38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193" name="Freeform 25"/>
                  <p:cNvSpPr>
                    <a:spLocks/>
                  </p:cNvSpPr>
                  <p:nvPr/>
                </p:nvSpPr>
                <p:spPr bwMode="ltGray">
                  <a:xfrm>
                    <a:off x="1976" y="593"/>
                    <a:ext cx="122" cy="61"/>
                  </a:xfrm>
                  <a:custGeom>
                    <a:avLst/>
                    <a:gdLst/>
                    <a:ahLst/>
                    <a:cxnLst>
                      <a:cxn ang="0">
                        <a:pos x="46" y="28"/>
                      </a:cxn>
                      <a:cxn ang="0">
                        <a:pos x="36" y="14"/>
                      </a:cxn>
                      <a:cxn ang="0">
                        <a:pos x="26" y="30"/>
                      </a:cxn>
                      <a:cxn ang="0">
                        <a:pos x="0" y="24"/>
                      </a:cxn>
                      <a:cxn ang="0">
                        <a:pos x="10" y="42"/>
                      </a:cxn>
                      <a:cxn ang="0">
                        <a:pos x="16" y="62"/>
                      </a:cxn>
                      <a:cxn ang="0">
                        <a:pos x="24" y="48"/>
                      </a:cxn>
                      <a:cxn ang="0">
                        <a:pos x="30" y="44"/>
                      </a:cxn>
                      <a:cxn ang="0">
                        <a:pos x="48" y="56"/>
                      </a:cxn>
                      <a:cxn ang="0">
                        <a:pos x="70" y="62"/>
                      </a:cxn>
                      <a:cxn ang="0">
                        <a:pos x="88" y="72"/>
                      </a:cxn>
                      <a:cxn ang="0">
                        <a:pos x="106" y="102"/>
                      </a:cxn>
                      <a:cxn ang="0">
                        <a:pos x="104" y="122"/>
                      </a:cxn>
                      <a:cxn ang="0">
                        <a:pos x="98" y="134"/>
                      </a:cxn>
                      <a:cxn ang="0">
                        <a:pos x="122" y="128"/>
                      </a:cxn>
                      <a:cxn ang="0">
                        <a:pos x="140" y="140"/>
                      </a:cxn>
                      <a:cxn ang="0">
                        <a:pos x="168" y="148"/>
                      </a:cxn>
                      <a:cxn ang="0">
                        <a:pos x="174" y="146"/>
                      </a:cxn>
                      <a:cxn ang="0">
                        <a:pos x="168" y="134"/>
                      </a:cxn>
                      <a:cxn ang="0">
                        <a:pos x="178" y="136"/>
                      </a:cxn>
                      <a:cxn ang="0">
                        <a:pos x="186" y="118"/>
                      </a:cxn>
                      <a:cxn ang="0">
                        <a:pos x="202" y="122"/>
                      </a:cxn>
                      <a:cxn ang="0">
                        <a:pos x="214" y="130"/>
                      </a:cxn>
                      <a:cxn ang="0">
                        <a:pos x="244" y="168"/>
                      </a:cxn>
                      <a:cxn ang="0">
                        <a:pos x="262" y="178"/>
                      </a:cxn>
                      <a:cxn ang="0">
                        <a:pos x="284" y="170"/>
                      </a:cxn>
                      <a:cxn ang="0">
                        <a:pos x="268" y="160"/>
                      </a:cxn>
                      <a:cxn ang="0">
                        <a:pos x="256" y="138"/>
                      </a:cxn>
                      <a:cxn ang="0">
                        <a:pos x="250" y="132"/>
                      </a:cxn>
                      <a:cxn ang="0">
                        <a:pos x="248" y="122"/>
                      </a:cxn>
                      <a:cxn ang="0">
                        <a:pos x="236" y="116"/>
                      </a:cxn>
                      <a:cxn ang="0">
                        <a:pos x="240" y="96"/>
                      </a:cxn>
                      <a:cxn ang="0">
                        <a:pos x="220" y="86"/>
                      </a:cxn>
                      <a:cxn ang="0">
                        <a:pos x="210" y="70"/>
                      </a:cxn>
                      <a:cxn ang="0">
                        <a:pos x="190" y="54"/>
                      </a:cxn>
                      <a:cxn ang="0">
                        <a:pos x="168" y="38"/>
                      </a:cxn>
                      <a:cxn ang="0">
                        <a:pos x="156" y="34"/>
                      </a:cxn>
                      <a:cxn ang="0">
                        <a:pos x="120" y="16"/>
                      </a:cxn>
                      <a:cxn ang="0">
                        <a:pos x="102" y="4"/>
                      </a:cxn>
                      <a:cxn ang="0">
                        <a:pos x="96" y="0"/>
                      </a:cxn>
                      <a:cxn ang="0">
                        <a:pos x="70" y="10"/>
                      </a:cxn>
                      <a:cxn ang="0">
                        <a:pos x="56" y="32"/>
                      </a:cxn>
                      <a:cxn ang="0">
                        <a:pos x="46" y="28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194" name="Freeform 26"/>
                  <p:cNvSpPr>
                    <a:spLocks/>
                  </p:cNvSpPr>
                  <p:nvPr/>
                </p:nvSpPr>
                <p:spPr bwMode="ltGray">
                  <a:xfrm>
                    <a:off x="2082" y="599"/>
                    <a:ext cx="33" cy="26"/>
                  </a:xfrm>
                  <a:custGeom>
                    <a:avLst/>
                    <a:gdLst/>
                    <a:ahLst/>
                    <a:cxnLst>
                      <a:cxn ang="0">
                        <a:pos x="1" y="58"/>
                      </a:cxn>
                      <a:cxn ang="0">
                        <a:pos x="27" y="60"/>
                      </a:cxn>
                      <a:cxn ang="0">
                        <a:pos x="45" y="48"/>
                      </a:cxn>
                      <a:cxn ang="0">
                        <a:pos x="57" y="30"/>
                      </a:cxn>
                      <a:cxn ang="0">
                        <a:pos x="43" y="14"/>
                      </a:cxn>
                      <a:cxn ang="0">
                        <a:pos x="43" y="4"/>
                      </a:cxn>
                      <a:cxn ang="0">
                        <a:pos x="71" y="26"/>
                      </a:cxn>
                      <a:cxn ang="0">
                        <a:pos x="67" y="54"/>
                      </a:cxn>
                      <a:cxn ang="0">
                        <a:pos x="33" y="78"/>
                      </a:cxn>
                      <a:cxn ang="0">
                        <a:pos x="9" y="66"/>
                      </a:cxn>
                      <a:cxn ang="0">
                        <a:pos x="3" y="62"/>
                      </a:cxn>
                      <a:cxn ang="0">
                        <a:pos x="1" y="58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195" name="Freeform 27"/>
                  <p:cNvSpPr>
                    <a:spLocks/>
                  </p:cNvSpPr>
                  <p:nvPr/>
                </p:nvSpPr>
                <p:spPr bwMode="ltGray">
                  <a:xfrm>
                    <a:off x="2152" y="544"/>
                    <a:ext cx="8" cy="6"/>
                  </a:xfrm>
                  <a:custGeom>
                    <a:avLst/>
                    <a:gdLst/>
                    <a:ahLst/>
                    <a:cxnLst>
                      <a:cxn ang="0">
                        <a:pos x="3" y="4"/>
                      </a:cxn>
                      <a:cxn ang="0">
                        <a:pos x="3" y="14"/>
                      </a:cxn>
                      <a:cxn ang="0">
                        <a:pos x="3" y="4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196" name="Freeform 28"/>
                  <p:cNvSpPr>
                    <a:spLocks/>
                  </p:cNvSpPr>
                  <p:nvPr/>
                </p:nvSpPr>
                <p:spPr bwMode="ltGray">
                  <a:xfrm>
                    <a:off x="2194" y="584"/>
                    <a:ext cx="11" cy="8"/>
                  </a:xfrm>
                  <a:custGeom>
                    <a:avLst/>
                    <a:gdLst/>
                    <a:ahLst/>
                    <a:cxnLst>
                      <a:cxn ang="0">
                        <a:pos x="8" y="14"/>
                      </a:cxn>
                      <a:cxn ang="0">
                        <a:pos x="14" y="0"/>
                      </a:cxn>
                      <a:cxn ang="0">
                        <a:pos x="14" y="22"/>
                      </a:cxn>
                      <a:cxn ang="0">
                        <a:pos x="8" y="14"/>
                      </a:cxn>
                    </a:cxnLst>
                    <a:rect l="0" t="0" r="r" b="b"/>
                    <a:pathLst>
                      <a:path w="26" h="22">
                        <a:moveTo>
                          <a:pt x="8" y="14"/>
                        </a:moveTo>
                        <a:cubicBezTo>
                          <a:pt x="5" y="6"/>
                          <a:pt x="5" y="3"/>
                          <a:pt x="14" y="0"/>
                        </a:cubicBezTo>
                        <a:cubicBezTo>
                          <a:pt x="26" y="4"/>
                          <a:pt x="23" y="16"/>
                          <a:pt x="14" y="22"/>
                        </a:cubicBezTo>
                        <a:cubicBezTo>
                          <a:pt x="0" y="17"/>
                          <a:pt x="13" y="3"/>
                          <a:pt x="8" y="1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197" name="Freeform 29"/>
                  <p:cNvSpPr>
                    <a:spLocks/>
                  </p:cNvSpPr>
                  <p:nvPr/>
                </p:nvSpPr>
                <p:spPr bwMode="ltGray">
                  <a:xfrm>
                    <a:off x="2059" y="494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7" y="2"/>
                      </a:cxn>
                      <a:cxn ang="0">
                        <a:pos x="9" y="12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198" name="Freeform 30"/>
                  <p:cNvSpPr>
                    <a:spLocks/>
                  </p:cNvSpPr>
                  <p:nvPr/>
                </p:nvSpPr>
                <p:spPr bwMode="ltGray">
                  <a:xfrm>
                    <a:off x="1988" y="536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5" y="2"/>
                      </a:cxn>
                      <a:cxn ang="0">
                        <a:pos x="15" y="14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199" name="Freeform 31"/>
                  <p:cNvSpPr>
                    <a:spLocks/>
                  </p:cNvSpPr>
                  <p:nvPr/>
                </p:nvSpPr>
                <p:spPr bwMode="ltGray">
                  <a:xfrm>
                    <a:off x="1910" y="523"/>
                    <a:ext cx="34" cy="27"/>
                  </a:xfrm>
                  <a:custGeom>
                    <a:avLst/>
                    <a:gdLst/>
                    <a:ahLst/>
                    <a:cxnLst>
                      <a:cxn ang="0">
                        <a:pos x="0" y="50"/>
                      </a:cxn>
                      <a:cxn ang="0">
                        <a:pos x="14" y="24"/>
                      </a:cxn>
                      <a:cxn ang="0">
                        <a:pos x="26" y="20"/>
                      </a:cxn>
                      <a:cxn ang="0">
                        <a:pos x="48" y="18"/>
                      </a:cxn>
                      <a:cxn ang="0">
                        <a:pos x="58" y="0"/>
                      </a:cxn>
                      <a:cxn ang="0">
                        <a:pos x="80" y="40"/>
                      </a:cxn>
                      <a:cxn ang="0">
                        <a:pos x="70" y="56"/>
                      </a:cxn>
                      <a:cxn ang="0">
                        <a:pos x="54" y="62"/>
                      </a:cxn>
                      <a:cxn ang="0">
                        <a:pos x="48" y="80"/>
                      </a:cxn>
                      <a:cxn ang="0">
                        <a:pos x="32" y="68"/>
                      </a:cxn>
                      <a:cxn ang="0">
                        <a:pos x="38" y="52"/>
                      </a:cxn>
                      <a:cxn ang="0">
                        <a:pos x="30" y="28"/>
                      </a:cxn>
                      <a:cxn ang="0">
                        <a:pos x="20" y="48"/>
                      </a:cxn>
                      <a:cxn ang="0">
                        <a:pos x="8" y="56"/>
                      </a:cxn>
                      <a:cxn ang="0">
                        <a:pos x="0" y="50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00" name="Freeform 32"/>
                  <p:cNvSpPr>
                    <a:spLocks/>
                  </p:cNvSpPr>
                  <p:nvPr/>
                </p:nvSpPr>
                <p:spPr bwMode="ltGray">
                  <a:xfrm>
                    <a:off x="1899" y="466"/>
                    <a:ext cx="40" cy="58"/>
                  </a:xfrm>
                  <a:custGeom>
                    <a:avLst/>
                    <a:gdLst/>
                    <a:ahLst/>
                    <a:cxnLst>
                      <a:cxn ang="0">
                        <a:pos x="14" y="96"/>
                      </a:cxn>
                      <a:cxn ang="0">
                        <a:pos x="26" y="128"/>
                      </a:cxn>
                      <a:cxn ang="0">
                        <a:pos x="32" y="108"/>
                      </a:cxn>
                      <a:cxn ang="0">
                        <a:pos x="52" y="100"/>
                      </a:cxn>
                      <a:cxn ang="0">
                        <a:pos x="46" y="124"/>
                      </a:cxn>
                      <a:cxn ang="0">
                        <a:pos x="66" y="126"/>
                      </a:cxn>
                      <a:cxn ang="0">
                        <a:pos x="76" y="142"/>
                      </a:cxn>
                      <a:cxn ang="0">
                        <a:pos x="58" y="148"/>
                      </a:cxn>
                      <a:cxn ang="0">
                        <a:pos x="74" y="174"/>
                      </a:cxn>
                      <a:cxn ang="0">
                        <a:pos x="84" y="154"/>
                      </a:cxn>
                      <a:cxn ang="0">
                        <a:pos x="82" y="112"/>
                      </a:cxn>
                      <a:cxn ang="0">
                        <a:pos x="60" y="106"/>
                      </a:cxn>
                      <a:cxn ang="0">
                        <a:pos x="50" y="82"/>
                      </a:cxn>
                      <a:cxn ang="0">
                        <a:pos x="34" y="82"/>
                      </a:cxn>
                      <a:cxn ang="0">
                        <a:pos x="30" y="70"/>
                      </a:cxn>
                      <a:cxn ang="0">
                        <a:pos x="42" y="42"/>
                      </a:cxn>
                      <a:cxn ang="0">
                        <a:pos x="30" y="0"/>
                      </a:cxn>
                      <a:cxn ang="0">
                        <a:pos x="18" y="22"/>
                      </a:cxn>
                      <a:cxn ang="0">
                        <a:pos x="4" y="46"/>
                      </a:cxn>
                      <a:cxn ang="0">
                        <a:pos x="14" y="76"/>
                      </a:cxn>
                      <a:cxn ang="0">
                        <a:pos x="14" y="96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01" name="Freeform 33"/>
                  <p:cNvSpPr>
                    <a:spLocks/>
                  </p:cNvSpPr>
                  <p:nvPr/>
                </p:nvSpPr>
                <p:spPr bwMode="ltGray">
                  <a:xfrm>
                    <a:off x="1909" y="508"/>
                    <a:ext cx="14" cy="17"/>
                  </a:xfrm>
                  <a:custGeom>
                    <a:avLst/>
                    <a:gdLst/>
                    <a:ahLst/>
                    <a:cxnLst>
                      <a:cxn ang="0">
                        <a:pos x="6" y="24"/>
                      </a:cxn>
                      <a:cxn ang="0">
                        <a:pos x="12" y="0"/>
                      </a:cxn>
                      <a:cxn ang="0">
                        <a:pos x="20" y="16"/>
                      </a:cxn>
                      <a:cxn ang="0">
                        <a:pos x="22" y="24"/>
                      </a:cxn>
                      <a:cxn ang="0">
                        <a:pos x="28" y="26"/>
                      </a:cxn>
                      <a:cxn ang="0">
                        <a:pos x="32" y="38"/>
                      </a:cxn>
                      <a:cxn ang="0">
                        <a:pos x="18" y="50"/>
                      </a:cxn>
                      <a:cxn ang="0">
                        <a:pos x="6" y="24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02" name="Freeform 34"/>
                  <p:cNvSpPr>
                    <a:spLocks/>
                  </p:cNvSpPr>
                  <p:nvPr/>
                </p:nvSpPr>
                <p:spPr bwMode="ltGray">
                  <a:xfrm>
                    <a:off x="1881" y="512"/>
                    <a:ext cx="19" cy="17"/>
                  </a:xfrm>
                  <a:custGeom>
                    <a:avLst/>
                    <a:gdLst/>
                    <a:ahLst/>
                    <a:cxnLst>
                      <a:cxn ang="0">
                        <a:pos x="0" y="44"/>
                      </a:cxn>
                      <a:cxn ang="0">
                        <a:pos x="22" y="20"/>
                      </a:cxn>
                      <a:cxn ang="0">
                        <a:pos x="36" y="0"/>
                      </a:cxn>
                      <a:cxn ang="0">
                        <a:pos x="24" y="28"/>
                      </a:cxn>
                      <a:cxn ang="0">
                        <a:pos x="2" y="50"/>
                      </a:cxn>
                      <a:cxn ang="0">
                        <a:pos x="0" y="44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03" name="Freeform 35"/>
                  <p:cNvSpPr>
                    <a:spLocks/>
                  </p:cNvSpPr>
                  <p:nvPr/>
                </p:nvSpPr>
                <p:spPr bwMode="ltGray">
                  <a:xfrm>
                    <a:off x="2930" y="489"/>
                    <a:ext cx="299" cy="179"/>
                  </a:xfrm>
                  <a:custGeom>
                    <a:avLst/>
                    <a:gdLst/>
                    <a:ahLst/>
                    <a:cxnLst>
                      <a:cxn ang="0">
                        <a:pos x="21" y="280"/>
                      </a:cxn>
                      <a:cxn ang="0">
                        <a:pos x="24" y="250"/>
                      </a:cxn>
                      <a:cxn ang="0">
                        <a:pos x="22" y="245"/>
                      </a:cxn>
                      <a:cxn ang="0">
                        <a:pos x="16" y="218"/>
                      </a:cxn>
                      <a:cxn ang="0">
                        <a:pos x="4" y="215"/>
                      </a:cxn>
                      <a:cxn ang="0">
                        <a:pos x="0" y="191"/>
                      </a:cxn>
                      <a:cxn ang="0">
                        <a:pos x="12" y="180"/>
                      </a:cxn>
                      <a:cxn ang="0">
                        <a:pos x="6" y="165"/>
                      </a:cxn>
                      <a:cxn ang="0">
                        <a:pos x="2" y="160"/>
                      </a:cxn>
                      <a:cxn ang="0">
                        <a:pos x="28" y="120"/>
                      </a:cxn>
                      <a:cxn ang="0">
                        <a:pos x="44" y="96"/>
                      </a:cxn>
                      <a:cxn ang="0">
                        <a:pos x="42" y="70"/>
                      </a:cxn>
                      <a:cxn ang="0">
                        <a:pos x="24" y="43"/>
                      </a:cxn>
                      <a:cxn ang="0">
                        <a:pos x="20" y="32"/>
                      </a:cxn>
                      <a:cxn ang="0">
                        <a:pos x="26" y="36"/>
                      </a:cxn>
                      <a:cxn ang="0">
                        <a:pos x="48" y="35"/>
                      </a:cxn>
                      <a:cxn ang="0">
                        <a:pos x="64" y="11"/>
                      </a:cxn>
                      <a:cxn ang="0">
                        <a:pos x="82" y="0"/>
                      </a:cxn>
                      <a:cxn ang="0">
                        <a:pos x="88" y="2"/>
                      </a:cxn>
                      <a:cxn ang="0">
                        <a:pos x="92" y="9"/>
                      </a:cxn>
                      <a:cxn ang="0">
                        <a:pos x="98" y="5"/>
                      </a:cxn>
                      <a:cxn ang="0">
                        <a:pos x="110" y="8"/>
                      </a:cxn>
                      <a:cxn ang="0">
                        <a:pos x="116" y="9"/>
                      </a:cxn>
                      <a:cxn ang="0">
                        <a:pos x="141" y="14"/>
                      </a:cxn>
                      <a:cxn ang="0">
                        <a:pos x="155" y="24"/>
                      </a:cxn>
                      <a:cxn ang="0">
                        <a:pos x="167" y="17"/>
                      </a:cxn>
                      <a:cxn ang="0">
                        <a:pos x="173" y="14"/>
                      </a:cxn>
                      <a:cxn ang="0">
                        <a:pos x="195" y="14"/>
                      </a:cxn>
                      <a:cxn ang="0">
                        <a:pos x="211" y="32"/>
                      </a:cxn>
                      <a:cxn ang="0">
                        <a:pos x="231" y="59"/>
                      </a:cxn>
                      <a:cxn ang="0">
                        <a:pos x="245" y="70"/>
                      </a:cxn>
                      <a:cxn ang="0">
                        <a:pos x="257" y="68"/>
                      </a:cxn>
                      <a:cxn ang="0">
                        <a:pos x="270" y="65"/>
                      </a:cxn>
                      <a:cxn ang="0">
                        <a:pos x="290" y="71"/>
                      </a:cxn>
                      <a:cxn ang="0">
                        <a:pos x="300" y="81"/>
                      </a:cxn>
                      <a:cxn ang="0">
                        <a:pos x="308" y="90"/>
                      </a:cxn>
                      <a:cxn ang="0">
                        <a:pos x="318" y="111"/>
                      </a:cxn>
                      <a:cxn ang="0">
                        <a:pos x="322" y="120"/>
                      </a:cxn>
                      <a:cxn ang="0">
                        <a:pos x="324" y="125"/>
                      </a:cxn>
                      <a:cxn ang="0">
                        <a:pos x="310" y="142"/>
                      </a:cxn>
                      <a:cxn ang="0">
                        <a:pos x="322" y="141"/>
                      </a:cxn>
                      <a:cxn ang="0">
                        <a:pos x="342" y="155"/>
                      </a:cxn>
                      <a:cxn ang="0">
                        <a:pos x="364" y="157"/>
                      </a:cxn>
                      <a:cxn ang="0">
                        <a:pos x="380" y="168"/>
                      </a:cxn>
                      <a:cxn ang="0">
                        <a:pos x="382" y="172"/>
                      </a:cxn>
                      <a:cxn ang="0">
                        <a:pos x="382" y="176"/>
                      </a:cxn>
                      <a:cxn ang="0">
                        <a:pos x="394" y="172"/>
                      </a:cxn>
                      <a:cxn ang="0">
                        <a:pos x="400" y="171"/>
                      </a:cxn>
                      <a:cxn ang="0">
                        <a:pos x="439" y="185"/>
                      </a:cxn>
                      <a:cxn ang="0">
                        <a:pos x="447" y="199"/>
                      </a:cxn>
                      <a:cxn ang="0">
                        <a:pos x="465" y="201"/>
                      </a:cxn>
                      <a:cxn ang="0">
                        <a:pos x="471" y="215"/>
                      </a:cxn>
                      <a:cxn ang="0">
                        <a:pos x="451" y="258"/>
                      </a:cxn>
                      <a:cxn ang="0">
                        <a:pos x="435" y="281"/>
                      </a:cxn>
                    </a:cxnLst>
                    <a:rect l="0" t="0" r="r" b="b"/>
                    <a:pathLst>
                      <a:path w="471" h="281">
                        <a:moveTo>
                          <a:pt x="21" y="280"/>
                        </a:moveTo>
                        <a:cubicBezTo>
                          <a:pt x="32" y="281"/>
                          <a:pt x="25" y="253"/>
                          <a:pt x="24" y="250"/>
                        </a:cubicBezTo>
                        <a:cubicBezTo>
                          <a:pt x="23" y="248"/>
                          <a:pt x="22" y="245"/>
                          <a:pt x="22" y="245"/>
                        </a:cubicBezTo>
                        <a:cubicBezTo>
                          <a:pt x="21" y="243"/>
                          <a:pt x="20" y="221"/>
                          <a:pt x="16" y="218"/>
                        </a:cubicBezTo>
                        <a:cubicBezTo>
                          <a:pt x="13" y="216"/>
                          <a:pt x="4" y="215"/>
                          <a:pt x="4" y="215"/>
                        </a:cubicBezTo>
                        <a:cubicBezTo>
                          <a:pt x="0" y="207"/>
                          <a:pt x="3" y="200"/>
                          <a:pt x="0" y="191"/>
                        </a:cubicBezTo>
                        <a:cubicBezTo>
                          <a:pt x="2" y="185"/>
                          <a:pt x="7" y="186"/>
                          <a:pt x="12" y="180"/>
                        </a:cubicBezTo>
                        <a:cubicBezTo>
                          <a:pt x="14" y="172"/>
                          <a:pt x="14" y="169"/>
                          <a:pt x="6" y="165"/>
                        </a:cubicBezTo>
                        <a:cubicBezTo>
                          <a:pt x="4" y="163"/>
                          <a:pt x="2" y="162"/>
                          <a:pt x="2" y="160"/>
                        </a:cubicBezTo>
                        <a:cubicBezTo>
                          <a:pt x="2" y="150"/>
                          <a:pt x="16" y="123"/>
                          <a:pt x="28" y="120"/>
                        </a:cubicBezTo>
                        <a:cubicBezTo>
                          <a:pt x="32" y="111"/>
                          <a:pt x="40" y="105"/>
                          <a:pt x="44" y="96"/>
                        </a:cubicBezTo>
                        <a:cubicBezTo>
                          <a:pt x="39" y="83"/>
                          <a:pt x="38" y="85"/>
                          <a:pt x="42" y="70"/>
                        </a:cubicBezTo>
                        <a:cubicBezTo>
                          <a:pt x="38" y="60"/>
                          <a:pt x="34" y="48"/>
                          <a:pt x="24" y="43"/>
                        </a:cubicBezTo>
                        <a:cubicBezTo>
                          <a:pt x="18" y="36"/>
                          <a:pt x="10" y="37"/>
                          <a:pt x="20" y="32"/>
                        </a:cubicBezTo>
                        <a:cubicBezTo>
                          <a:pt x="27" y="34"/>
                          <a:pt x="26" y="32"/>
                          <a:pt x="26" y="36"/>
                        </a:cubicBezTo>
                        <a:cubicBezTo>
                          <a:pt x="34" y="41"/>
                          <a:pt x="39" y="39"/>
                          <a:pt x="48" y="35"/>
                        </a:cubicBezTo>
                        <a:cubicBezTo>
                          <a:pt x="45" y="22"/>
                          <a:pt x="48" y="14"/>
                          <a:pt x="64" y="11"/>
                        </a:cubicBezTo>
                        <a:cubicBezTo>
                          <a:pt x="71" y="8"/>
                          <a:pt x="75" y="3"/>
                          <a:pt x="82" y="0"/>
                        </a:cubicBezTo>
                        <a:cubicBezTo>
                          <a:pt x="84" y="1"/>
                          <a:pt x="88" y="0"/>
                          <a:pt x="88" y="2"/>
                        </a:cubicBezTo>
                        <a:cubicBezTo>
                          <a:pt x="90" y="12"/>
                          <a:pt x="75" y="13"/>
                          <a:pt x="92" y="9"/>
                        </a:cubicBezTo>
                        <a:cubicBezTo>
                          <a:pt x="94" y="8"/>
                          <a:pt x="96" y="5"/>
                          <a:pt x="98" y="5"/>
                        </a:cubicBezTo>
                        <a:cubicBezTo>
                          <a:pt x="102" y="4"/>
                          <a:pt x="106" y="7"/>
                          <a:pt x="110" y="8"/>
                        </a:cubicBezTo>
                        <a:cubicBezTo>
                          <a:pt x="112" y="8"/>
                          <a:pt x="116" y="9"/>
                          <a:pt x="116" y="9"/>
                        </a:cubicBezTo>
                        <a:cubicBezTo>
                          <a:pt x="122" y="16"/>
                          <a:pt x="129" y="13"/>
                          <a:pt x="141" y="14"/>
                        </a:cubicBezTo>
                        <a:cubicBezTo>
                          <a:pt x="143" y="21"/>
                          <a:pt x="147" y="22"/>
                          <a:pt x="155" y="24"/>
                        </a:cubicBezTo>
                        <a:cubicBezTo>
                          <a:pt x="159" y="22"/>
                          <a:pt x="163" y="20"/>
                          <a:pt x="167" y="17"/>
                        </a:cubicBezTo>
                        <a:cubicBezTo>
                          <a:pt x="169" y="16"/>
                          <a:pt x="173" y="14"/>
                          <a:pt x="173" y="14"/>
                        </a:cubicBezTo>
                        <a:cubicBezTo>
                          <a:pt x="195" y="26"/>
                          <a:pt x="175" y="20"/>
                          <a:pt x="195" y="14"/>
                        </a:cubicBezTo>
                        <a:cubicBezTo>
                          <a:pt x="207" y="17"/>
                          <a:pt x="201" y="26"/>
                          <a:pt x="211" y="32"/>
                        </a:cubicBezTo>
                        <a:cubicBezTo>
                          <a:pt x="214" y="38"/>
                          <a:pt x="224" y="55"/>
                          <a:pt x="231" y="59"/>
                        </a:cubicBezTo>
                        <a:cubicBezTo>
                          <a:pt x="241" y="70"/>
                          <a:pt x="235" y="67"/>
                          <a:pt x="245" y="70"/>
                        </a:cubicBezTo>
                        <a:cubicBezTo>
                          <a:pt x="249" y="69"/>
                          <a:pt x="253" y="69"/>
                          <a:pt x="257" y="68"/>
                        </a:cubicBezTo>
                        <a:cubicBezTo>
                          <a:pt x="261" y="67"/>
                          <a:pt x="270" y="65"/>
                          <a:pt x="270" y="65"/>
                        </a:cubicBezTo>
                        <a:cubicBezTo>
                          <a:pt x="278" y="66"/>
                          <a:pt x="283" y="67"/>
                          <a:pt x="290" y="71"/>
                        </a:cubicBezTo>
                        <a:cubicBezTo>
                          <a:pt x="304" y="88"/>
                          <a:pt x="282" y="62"/>
                          <a:pt x="300" y="81"/>
                        </a:cubicBezTo>
                        <a:cubicBezTo>
                          <a:pt x="302" y="84"/>
                          <a:pt x="308" y="90"/>
                          <a:pt x="308" y="90"/>
                        </a:cubicBezTo>
                        <a:cubicBezTo>
                          <a:pt x="311" y="98"/>
                          <a:pt x="315" y="103"/>
                          <a:pt x="318" y="111"/>
                        </a:cubicBezTo>
                        <a:cubicBezTo>
                          <a:pt x="319" y="114"/>
                          <a:pt x="321" y="117"/>
                          <a:pt x="322" y="120"/>
                        </a:cubicBezTo>
                        <a:cubicBezTo>
                          <a:pt x="323" y="122"/>
                          <a:pt x="324" y="125"/>
                          <a:pt x="324" y="125"/>
                        </a:cubicBezTo>
                        <a:cubicBezTo>
                          <a:pt x="321" y="132"/>
                          <a:pt x="313" y="134"/>
                          <a:pt x="310" y="142"/>
                        </a:cubicBezTo>
                        <a:cubicBezTo>
                          <a:pt x="313" y="151"/>
                          <a:pt x="317" y="146"/>
                          <a:pt x="322" y="141"/>
                        </a:cubicBezTo>
                        <a:cubicBezTo>
                          <a:pt x="341" y="143"/>
                          <a:pt x="339" y="142"/>
                          <a:pt x="342" y="155"/>
                        </a:cubicBezTo>
                        <a:cubicBezTo>
                          <a:pt x="351" y="150"/>
                          <a:pt x="355" y="152"/>
                          <a:pt x="364" y="157"/>
                        </a:cubicBezTo>
                        <a:cubicBezTo>
                          <a:pt x="369" y="162"/>
                          <a:pt x="372" y="166"/>
                          <a:pt x="380" y="168"/>
                        </a:cubicBezTo>
                        <a:cubicBezTo>
                          <a:pt x="381" y="169"/>
                          <a:pt x="383" y="171"/>
                          <a:pt x="382" y="172"/>
                        </a:cubicBezTo>
                        <a:cubicBezTo>
                          <a:pt x="380" y="176"/>
                          <a:pt x="368" y="172"/>
                          <a:pt x="382" y="176"/>
                        </a:cubicBezTo>
                        <a:cubicBezTo>
                          <a:pt x="386" y="175"/>
                          <a:pt x="390" y="173"/>
                          <a:pt x="394" y="172"/>
                        </a:cubicBezTo>
                        <a:cubicBezTo>
                          <a:pt x="396" y="172"/>
                          <a:pt x="400" y="171"/>
                          <a:pt x="400" y="171"/>
                        </a:cubicBezTo>
                        <a:cubicBezTo>
                          <a:pt x="413" y="177"/>
                          <a:pt x="427" y="179"/>
                          <a:pt x="439" y="185"/>
                        </a:cubicBezTo>
                        <a:cubicBezTo>
                          <a:pt x="441" y="190"/>
                          <a:pt x="445" y="194"/>
                          <a:pt x="447" y="199"/>
                        </a:cubicBezTo>
                        <a:cubicBezTo>
                          <a:pt x="453" y="198"/>
                          <a:pt x="460" y="195"/>
                          <a:pt x="465" y="201"/>
                        </a:cubicBezTo>
                        <a:cubicBezTo>
                          <a:pt x="468" y="205"/>
                          <a:pt x="471" y="215"/>
                          <a:pt x="471" y="215"/>
                        </a:cubicBezTo>
                        <a:cubicBezTo>
                          <a:pt x="468" y="231"/>
                          <a:pt x="469" y="248"/>
                          <a:pt x="451" y="258"/>
                        </a:cubicBezTo>
                        <a:cubicBezTo>
                          <a:pt x="447" y="262"/>
                          <a:pt x="437" y="275"/>
                          <a:pt x="435" y="281"/>
                        </a:cubicBezTo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04" name="Freeform 36"/>
                  <p:cNvSpPr>
                    <a:spLocks/>
                  </p:cNvSpPr>
                  <p:nvPr/>
                </p:nvSpPr>
                <p:spPr bwMode="ltGray">
                  <a:xfrm>
                    <a:off x="2534" y="242"/>
                    <a:ext cx="420" cy="283"/>
                  </a:xfrm>
                  <a:custGeom>
                    <a:avLst/>
                    <a:gdLst/>
                    <a:ahLst/>
                    <a:cxnLst>
                      <a:cxn ang="0">
                        <a:pos x="406" y="6"/>
                      </a:cxn>
                      <a:cxn ang="0">
                        <a:pos x="502" y="34"/>
                      </a:cxn>
                      <a:cxn ang="0">
                        <a:pos x="550" y="38"/>
                      </a:cxn>
                      <a:cxn ang="0">
                        <a:pos x="578" y="130"/>
                      </a:cxn>
                      <a:cxn ang="0">
                        <a:pos x="586" y="90"/>
                      </a:cxn>
                      <a:cxn ang="0">
                        <a:pos x="606" y="70"/>
                      </a:cxn>
                      <a:cxn ang="0">
                        <a:pos x="642" y="126"/>
                      </a:cxn>
                      <a:cxn ang="0">
                        <a:pos x="682" y="98"/>
                      </a:cxn>
                      <a:cxn ang="0">
                        <a:pos x="706" y="86"/>
                      </a:cxn>
                      <a:cxn ang="0">
                        <a:pos x="762" y="2"/>
                      </a:cxn>
                      <a:cxn ang="0">
                        <a:pos x="798" y="70"/>
                      </a:cxn>
                      <a:cxn ang="0">
                        <a:pos x="798" y="130"/>
                      </a:cxn>
                      <a:cxn ang="0">
                        <a:pos x="790" y="158"/>
                      </a:cxn>
                      <a:cxn ang="0">
                        <a:pos x="766" y="162"/>
                      </a:cxn>
                      <a:cxn ang="0">
                        <a:pos x="762" y="186"/>
                      </a:cxn>
                      <a:cxn ang="0">
                        <a:pos x="802" y="226"/>
                      </a:cxn>
                      <a:cxn ang="0">
                        <a:pos x="786" y="322"/>
                      </a:cxn>
                      <a:cxn ang="0">
                        <a:pos x="830" y="414"/>
                      </a:cxn>
                      <a:cxn ang="0">
                        <a:pos x="854" y="450"/>
                      </a:cxn>
                      <a:cxn ang="0">
                        <a:pos x="830" y="450"/>
                      </a:cxn>
                      <a:cxn ang="0">
                        <a:pos x="746" y="378"/>
                      </a:cxn>
                      <a:cxn ang="0">
                        <a:pos x="678" y="402"/>
                      </a:cxn>
                      <a:cxn ang="0">
                        <a:pos x="590" y="442"/>
                      </a:cxn>
                      <a:cxn ang="0">
                        <a:pos x="642" y="578"/>
                      </a:cxn>
                      <a:cxn ang="0">
                        <a:pos x="710" y="610"/>
                      </a:cxn>
                      <a:cxn ang="0">
                        <a:pos x="738" y="550"/>
                      </a:cxn>
                      <a:cxn ang="0">
                        <a:pos x="774" y="570"/>
                      </a:cxn>
                      <a:cxn ang="0">
                        <a:pos x="766" y="630"/>
                      </a:cxn>
                      <a:cxn ang="0">
                        <a:pos x="802" y="670"/>
                      </a:cxn>
                      <a:cxn ang="0">
                        <a:pos x="838" y="658"/>
                      </a:cxn>
                      <a:cxn ang="0">
                        <a:pos x="922" y="806"/>
                      </a:cxn>
                      <a:cxn ang="0">
                        <a:pos x="942" y="826"/>
                      </a:cxn>
                      <a:cxn ang="0">
                        <a:pos x="874" y="810"/>
                      </a:cxn>
                      <a:cxn ang="0">
                        <a:pos x="830" y="758"/>
                      </a:cxn>
                      <a:cxn ang="0">
                        <a:pos x="778" y="710"/>
                      </a:cxn>
                      <a:cxn ang="0">
                        <a:pos x="702" y="662"/>
                      </a:cxn>
                      <a:cxn ang="0">
                        <a:pos x="614" y="646"/>
                      </a:cxn>
                      <a:cxn ang="0">
                        <a:pos x="506" y="594"/>
                      </a:cxn>
                      <a:cxn ang="0">
                        <a:pos x="462" y="506"/>
                      </a:cxn>
                      <a:cxn ang="0">
                        <a:pos x="430" y="462"/>
                      </a:cxn>
                      <a:cxn ang="0">
                        <a:pos x="382" y="430"/>
                      </a:cxn>
                      <a:cxn ang="0">
                        <a:pos x="342" y="370"/>
                      </a:cxn>
                      <a:cxn ang="0">
                        <a:pos x="354" y="414"/>
                      </a:cxn>
                      <a:cxn ang="0">
                        <a:pos x="418" y="494"/>
                      </a:cxn>
                      <a:cxn ang="0">
                        <a:pos x="422" y="526"/>
                      </a:cxn>
                      <a:cxn ang="0">
                        <a:pos x="394" y="498"/>
                      </a:cxn>
                      <a:cxn ang="0">
                        <a:pos x="354" y="466"/>
                      </a:cxn>
                      <a:cxn ang="0">
                        <a:pos x="314" y="402"/>
                      </a:cxn>
                      <a:cxn ang="0">
                        <a:pos x="266" y="346"/>
                      </a:cxn>
                      <a:cxn ang="0">
                        <a:pos x="210" y="314"/>
                      </a:cxn>
                      <a:cxn ang="0">
                        <a:pos x="154" y="238"/>
                      </a:cxn>
                      <a:cxn ang="0">
                        <a:pos x="66" y="66"/>
                      </a:cxn>
                      <a:cxn ang="0">
                        <a:pos x="34" y="38"/>
                      </a:cxn>
                      <a:cxn ang="0">
                        <a:pos x="46" y="22"/>
                      </a:cxn>
                      <a:cxn ang="0">
                        <a:pos x="102" y="70"/>
                      </a:cxn>
                    </a:cxnLst>
                    <a:rect l="0" t="0" r="r" b="b"/>
                    <a:pathLst>
                      <a:path w="984" h="844">
                        <a:moveTo>
                          <a:pt x="82" y="38"/>
                        </a:moveTo>
                        <a:lnTo>
                          <a:pt x="406" y="6"/>
                        </a:lnTo>
                        <a:cubicBezTo>
                          <a:pt x="497" y="22"/>
                          <a:pt x="465" y="0"/>
                          <a:pt x="474" y="54"/>
                        </a:cubicBezTo>
                        <a:cubicBezTo>
                          <a:pt x="492" y="48"/>
                          <a:pt x="484" y="40"/>
                          <a:pt x="502" y="34"/>
                        </a:cubicBezTo>
                        <a:cubicBezTo>
                          <a:pt x="510" y="37"/>
                          <a:pt x="517" y="46"/>
                          <a:pt x="526" y="46"/>
                        </a:cubicBezTo>
                        <a:cubicBezTo>
                          <a:pt x="534" y="46"/>
                          <a:pt x="550" y="38"/>
                          <a:pt x="550" y="38"/>
                        </a:cubicBezTo>
                        <a:cubicBezTo>
                          <a:pt x="556" y="55"/>
                          <a:pt x="552" y="60"/>
                          <a:pt x="542" y="74"/>
                        </a:cubicBezTo>
                        <a:cubicBezTo>
                          <a:pt x="555" y="114"/>
                          <a:pt x="550" y="102"/>
                          <a:pt x="578" y="130"/>
                        </a:cubicBezTo>
                        <a:cubicBezTo>
                          <a:pt x="584" y="148"/>
                          <a:pt x="590" y="148"/>
                          <a:pt x="606" y="138"/>
                        </a:cubicBezTo>
                        <a:cubicBezTo>
                          <a:pt x="600" y="119"/>
                          <a:pt x="594" y="107"/>
                          <a:pt x="586" y="90"/>
                        </a:cubicBezTo>
                        <a:cubicBezTo>
                          <a:pt x="583" y="82"/>
                          <a:pt x="578" y="66"/>
                          <a:pt x="578" y="66"/>
                        </a:cubicBezTo>
                        <a:cubicBezTo>
                          <a:pt x="585" y="44"/>
                          <a:pt x="597" y="56"/>
                          <a:pt x="606" y="70"/>
                        </a:cubicBezTo>
                        <a:cubicBezTo>
                          <a:pt x="609" y="86"/>
                          <a:pt x="608" y="117"/>
                          <a:pt x="626" y="90"/>
                        </a:cubicBezTo>
                        <a:cubicBezTo>
                          <a:pt x="648" y="97"/>
                          <a:pt x="646" y="104"/>
                          <a:pt x="642" y="126"/>
                        </a:cubicBezTo>
                        <a:cubicBezTo>
                          <a:pt x="650" y="150"/>
                          <a:pt x="665" y="141"/>
                          <a:pt x="682" y="130"/>
                        </a:cubicBezTo>
                        <a:cubicBezTo>
                          <a:pt x="689" y="108"/>
                          <a:pt x="673" y="124"/>
                          <a:pt x="682" y="98"/>
                        </a:cubicBezTo>
                        <a:cubicBezTo>
                          <a:pt x="683" y="94"/>
                          <a:pt x="690" y="96"/>
                          <a:pt x="694" y="94"/>
                        </a:cubicBezTo>
                        <a:cubicBezTo>
                          <a:pt x="698" y="92"/>
                          <a:pt x="702" y="89"/>
                          <a:pt x="706" y="86"/>
                        </a:cubicBezTo>
                        <a:cubicBezTo>
                          <a:pt x="717" y="54"/>
                          <a:pt x="688" y="54"/>
                          <a:pt x="742" y="46"/>
                        </a:cubicBezTo>
                        <a:cubicBezTo>
                          <a:pt x="748" y="27"/>
                          <a:pt x="741" y="9"/>
                          <a:pt x="762" y="2"/>
                        </a:cubicBezTo>
                        <a:cubicBezTo>
                          <a:pt x="788" y="11"/>
                          <a:pt x="777" y="38"/>
                          <a:pt x="802" y="46"/>
                        </a:cubicBezTo>
                        <a:cubicBezTo>
                          <a:pt x="831" y="36"/>
                          <a:pt x="805" y="63"/>
                          <a:pt x="798" y="70"/>
                        </a:cubicBezTo>
                        <a:cubicBezTo>
                          <a:pt x="789" y="96"/>
                          <a:pt x="787" y="96"/>
                          <a:pt x="802" y="118"/>
                        </a:cubicBezTo>
                        <a:cubicBezTo>
                          <a:pt x="801" y="122"/>
                          <a:pt x="801" y="127"/>
                          <a:pt x="798" y="130"/>
                        </a:cubicBezTo>
                        <a:cubicBezTo>
                          <a:pt x="794" y="133"/>
                          <a:pt x="784" y="129"/>
                          <a:pt x="782" y="134"/>
                        </a:cubicBezTo>
                        <a:cubicBezTo>
                          <a:pt x="780" y="142"/>
                          <a:pt x="790" y="158"/>
                          <a:pt x="790" y="158"/>
                        </a:cubicBezTo>
                        <a:cubicBezTo>
                          <a:pt x="786" y="161"/>
                          <a:pt x="783" y="165"/>
                          <a:pt x="778" y="166"/>
                        </a:cubicBezTo>
                        <a:cubicBezTo>
                          <a:pt x="774" y="167"/>
                          <a:pt x="769" y="159"/>
                          <a:pt x="766" y="162"/>
                        </a:cubicBezTo>
                        <a:cubicBezTo>
                          <a:pt x="758" y="170"/>
                          <a:pt x="794" y="182"/>
                          <a:pt x="794" y="182"/>
                        </a:cubicBezTo>
                        <a:cubicBezTo>
                          <a:pt x="804" y="211"/>
                          <a:pt x="775" y="190"/>
                          <a:pt x="762" y="186"/>
                        </a:cubicBezTo>
                        <a:cubicBezTo>
                          <a:pt x="767" y="194"/>
                          <a:pt x="773" y="202"/>
                          <a:pt x="778" y="210"/>
                        </a:cubicBezTo>
                        <a:cubicBezTo>
                          <a:pt x="783" y="218"/>
                          <a:pt x="802" y="226"/>
                          <a:pt x="802" y="226"/>
                        </a:cubicBezTo>
                        <a:cubicBezTo>
                          <a:pt x="813" y="242"/>
                          <a:pt x="804" y="245"/>
                          <a:pt x="810" y="262"/>
                        </a:cubicBezTo>
                        <a:cubicBezTo>
                          <a:pt x="803" y="282"/>
                          <a:pt x="793" y="301"/>
                          <a:pt x="786" y="322"/>
                        </a:cubicBezTo>
                        <a:cubicBezTo>
                          <a:pt x="783" y="330"/>
                          <a:pt x="778" y="346"/>
                          <a:pt x="778" y="346"/>
                        </a:cubicBezTo>
                        <a:cubicBezTo>
                          <a:pt x="785" y="366"/>
                          <a:pt x="817" y="394"/>
                          <a:pt x="830" y="414"/>
                        </a:cubicBezTo>
                        <a:cubicBezTo>
                          <a:pt x="835" y="422"/>
                          <a:pt x="841" y="430"/>
                          <a:pt x="846" y="438"/>
                        </a:cubicBezTo>
                        <a:cubicBezTo>
                          <a:pt x="849" y="442"/>
                          <a:pt x="854" y="450"/>
                          <a:pt x="854" y="450"/>
                        </a:cubicBezTo>
                        <a:cubicBezTo>
                          <a:pt x="853" y="457"/>
                          <a:pt x="855" y="466"/>
                          <a:pt x="850" y="470"/>
                        </a:cubicBezTo>
                        <a:cubicBezTo>
                          <a:pt x="844" y="475"/>
                          <a:pt x="831" y="451"/>
                          <a:pt x="830" y="450"/>
                        </a:cubicBezTo>
                        <a:cubicBezTo>
                          <a:pt x="811" y="431"/>
                          <a:pt x="789" y="421"/>
                          <a:pt x="774" y="398"/>
                        </a:cubicBezTo>
                        <a:cubicBezTo>
                          <a:pt x="769" y="379"/>
                          <a:pt x="766" y="371"/>
                          <a:pt x="746" y="378"/>
                        </a:cubicBezTo>
                        <a:cubicBezTo>
                          <a:pt x="717" y="368"/>
                          <a:pt x="730" y="368"/>
                          <a:pt x="706" y="374"/>
                        </a:cubicBezTo>
                        <a:cubicBezTo>
                          <a:pt x="688" y="402"/>
                          <a:pt x="699" y="395"/>
                          <a:pt x="678" y="402"/>
                        </a:cubicBezTo>
                        <a:cubicBezTo>
                          <a:pt x="654" y="386"/>
                          <a:pt x="650" y="390"/>
                          <a:pt x="618" y="394"/>
                        </a:cubicBezTo>
                        <a:cubicBezTo>
                          <a:pt x="607" y="411"/>
                          <a:pt x="601" y="426"/>
                          <a:pt x="590" y="442"/>
                        </a:cubicBezTo>
                        <a:cubicBezTo>
                          <a:pt x="600" y="471"/>
                          <a:pt x="593" y="459"/>
                          <a:pt x="606" y="478"/>
                        </a:cubicBezTo>
                        <a:cubicBezTo>
                          <a:pt x="593" y="518"/>
                          <a:pt x="622" y="548"/>
                          <a:pt x="642" y="578"/>
                        </a:cubicBezTo>
                        <a:cubicBezTo>
                          <a:pt x="651" y="591"/>
                          <a:pt x="651" y="601"/>
                          <a:pt x="666" y="606"/>
                        </a:cubicBezTo>
                        <a:cubicBezTo>
                          <a:pt x="680" y="627"/>
                          <a:pt x="691" y="623"/>
                          <a:pt x="710" y="610"/>
                        </a:cubicBezTo>
                        <a:cubicBezTo>
                          <a:pt x="729" y="616"/>
                          <a:pt x="729" y="606"/>
                          <a:pt x="734" y="590"/>
                        </a:cubicBezTo>
                        <a:cubicBezTo>
                          <a:pt x="735" y="577"/>
                          <a:pt x="731" y="562"/>
                          <a:pt x="738" y="550"/>
                        </a:cubicBezTo>
                        <a:cubicBezTo>
                          <a:pt x="742" y="543"/>
                          <a:pt x="762" y="542"/>
                          <a:pt x="762" y="542"/>
                        </a:cubicBezTo>
                        <a:cubicBezTo>
                          <a:pt x="783" y="547"/>
                          <a:pt x="786" y="552"/>
                          <a:pt x="774" y="570"/>
                        </a:cubicBezTo>
                        <a:cubicBezTo>
                          <a:pt x="779" y="590"/>
                          <a:pt x="790" y="605"/>
                          <a:pt x="770" y="618"/>
                        </a:cubicBezTo>
                        <a:cubicBezTo>
                          <a:pt x="769" y="622"/>
                          <a:pt x="764" y="626"/>
                          <a:pt x="766" y="630"/>
                        </a:cubicBezTo>
                        <a:cubicBezTo>
                          <a:pt x="768" y="634"/>
                          <a:pt x="775" y="634"/>
                          <a:pt x="778" y="638"/>
                        </a:cubicBezTo>
                        <a:cubicBezTo>
                          <a:pt x="788" y="651"/>
                          <a:pt x="786" y="660"/>
                          <a:pt x="802" y="670"/>
                        </a:cubicBezTo>
                        <a:cubicBezTo>
                          <a:pt x="810" y="667"/>
                          <a:pt x="818" y="665"/>
                          <a:pt x="826" y="662"/>
                        </a:cubicBezTo>
                        <a:cubicBezTo>
                          <a:pt x="830" y="661"/>
                          <a:pt x="838" y="658"/>
                          <a:pt x="838" y="658"/>
                        </a:cubicBezTo>
                        <a:cubicBezTo>
                          <a:pt x="857" y="664"/>
                          <a:pt x="864" y="680"/>
                          <a:pt x="870" y="698"/>
                        </a:cubicBezTo>
                        <a:cubicBezTo>
                          <a:pt x="859" y="731"/>
                          <a:pt x="887" y="794"/>
                          <a:pt x="922" y="806"/>
                        </a:cubicBezTo>
                        <a:cubicBezTo>
                          <a:pt x="938" y="801"/>
                          <a:pt x="941" y="792"/>
                          <a:pt x="958" y="798"/>
                        </a:cubicBezTo>
                        <a:cubicBezTo>
                          <a:pt x="984" y="837"/>
                          <a:pt x="928" y="784"/>
                          <a:pt x="942" y="826"/>
                        </a:cubicBezTo>
                        <a:cubicBezTo>
                          <a:pt x="936" y="844"/>
                          <a:pt x="930" y="844"/>
                          <a:pt x="914" y="834"/>
                        </a:cubicBezTo>
                        <a:cubicBezTo>
                          <a:pt x="903" y="817"/>
                          <a:pt x="890" y="821"/>
                          <a:pt x="874" y="810"/>
                        </a:cubicBezTo>
                        <a:cubicBezTo>
                          <a:pt x="851" y="776"/>
                          <a:pt x="882" y="816"/>
                          <a:pt x="854" y="794"/>
                        </a:cubicBezTo>
                        <a:cubicBezTo>
                          <a:pt x="843" y="785"/>
                          <a:pt x="840" y="768"/>
                          <a:pt x="830" y="758"/>
                        </a:cubicBezTo>
                        <a:cubicBezTo>
                          <a:pt x="824" y="739"/>
                          <a:pt x="817" y="724"/>
                          <a:pt x="798" y="718"/>
                        </a:cubicBezTo>
                        <a:cubicBezTo>
                          <a:pt x="791" y="696"/>
                          <a:pt x="800" y="712"/>
                          <a:pt x="778" y="710"/>
                        </a:cubicBezTo>
                        <a:cubicBezTo>
                          <a:pt x="767" y="709"/>
                          <a:pt x="746" y="702"/>
                          <a:pt x="746" y="702"/>
                        </a:cubicBezTo>
                        <a:cubicBezTo>
                          <a:pt x="729" y="691"/>
                          <a:pt x="720" y="674"/>
                          <a:pt x="702" y="662"/>
                        </a:cubicBezTo>
                        <a:cubicBezTo>
                          <a:pt x="694" y="665"/>
                          <a:pt x="687" y="673"/>
                          <a:pt x="678" y="674"/>
                        </a:cubicBezTo>
                        <a:cubicBezTo>
                          <a:pt x="657" y="677"/>
                          <a:pt x="630" y="657"/>
                          <a:pt x="614" y="646"/>
                        </a:cubicBezTo>
                        <a:cubicBezTo>
                          <a:pt x="600" y="637"/>
                          <a:pt x="580" y="639"/>
                          <a:pt x="566" y="630"/>
                        </a:cubicBezTo>
                        <a:cubicBezTo>
                          <a:pt x="546" y="617"/>
                          <a:pt x="525" y="607"/>
                          <a:pt x="506" y="594"/>
                        </a:cubicBezTo>
                        <a:cubicBezTo>
                          <a:pt x="513" y="572"/>
                          <a:pt x="509" y="551"/>
                          <a:pt x="490" y="538"/>
                        </a:cubicBezTo>
                        <a:cubicBezTo>
                          <a:pt x="485" y="522"/>
                          <a:pt x="476" y="515"/>
                          <a:pt x="462" y="506"/>
                        </a:cubicBezTo>
                        <a:cubicBezTo>
                          <a:pt x="441" y="474"/>
                          <a:pt x="469" y="513"/>
                          <a:pt x="442" y="486"/>
                        </a:cubicBezTo>
                        <a:cubicBezTo>
                          <a:pt x="436" y="480"/>
                          <a:pt x="436" y="468"/>
                          <a:pt x="430" y="462"/>
                        </a:cubicBezTo>
                        <a:cubicBezTo>
                          <a:pt x="427" y="459"/>
                          <a:pt x="422" y="459"/>
                          <a:pt x="418" y="458"/>
                        </a:cubicBezTo>
                        <a:cubicBezTo>
                          <a:pt x="407" y="447"/>
                          <a:pt x="382" y="430"/>
                          <a:pt x="382" y="430"/>
                        </a:cubicBezTo>
                        <a:cubicBezTo>
                          <a:pt x="371" y="413"/>
                          <a:pt x="358" y="399"/>
                          <a:pt x="346" y="382"/>
                        </a:cubicBezTo>
                        <a:cubicBezTo>
                          <a:pt x="344" y="378"/>
                          <a:pt x="345" y="373"/>
                          <a:pt x="342" y="370"/>
                        </a:cubicBezTo>
                        <a:cubicBezTo>
                          <a:pt x="339" y="367"/>
                          <a:pt x="334" y="367"/>
                          <a:pt x="330" y="366"/>
                        </a:cubicBezTo>
                        <a:cubicBezTo>
                          <a:pt x="322" y="390"/>
                          <a:pt x="342" y="398"/>
                          <a:pt x="354" y="414"/>
                        </a:cubicBezTo>
                        <a:cubicBezTo>
                          <a:pt x="368" y="432"/>
                          <a:pt x="372" y="446"/>
                          <a:pt x="390" y="458"/>
                        </a:cubicBezTo>
                        <a:cubicBezTo>
                          <a:pt x="409" y="487"/>
                          <a:pt x="399" y="475"/>
                          <a:pt x="418" y="494"/>
                        </a:cubicBezTo>
                        <a:cubicBezTo>
                          <a:pt x="423" y="510"/>
                          <a:pt x="428" y="517"/>
                          <a:pt x="442" y="526"/>
                        </a:cubicBezTo>
                        <a:cubicBezTo>
                          <a:pt x="450" y="550"/>
                          <a:pt x="432" y="533"/>
                          <a:pt x="422" y="526"/>
                        </a:cubicBezTo>
                        <a:cubicBezTo>
                          <a:pt x="399" y="492"/>
                          <a:pt x="430" y="532"/>
                          <a:pt x="402" y="510"/>
                        </a:cubicBezTo>
                        <a:cubicBezTo>
                          <a:pt x="398" y="507"/>
                          <a:pt x="397" y="501"/>
                          <a:pt x="394" y="498"/>
                        </a:cubicBezTo>
                        <a:cubicBezTo>
                          <a:pt x="391" y="495"/>
                          <a:pt x="386" y="493"/>
                          <a:pt x="382" y="490"/>
                        </a:cubicBezTo>
                        <a:cubicBezTo>
                          <a:pt x="377" y="474"/>
                          <a:pt x="370" y="471"/>
                          <a:pt x="354" y="466"/>
                        </a:cubicBezTo>
                        <a:cubicBezTo>
                          <a:pt x="344" y="452"/>
                          <a:pt x="340" y="447"/>
                          <a:pt x="346" y="430"/>
                        </a:cubicBezTo>
                        <a:cubicBezTo>
                          <a:pt x="338" y="418"/>
                          <a:pt x="314" y="402"/>
                          <a:pt x="314" y="402"/>
                        </a:cubicBezTo>
                        <a:cubicBezTo>
                          <a:pt x="306" y="390"/>
                          <a:pt x="298" y="378"/>
                          <a:pt x="290" y="366"/>
                        </a:cubicBezTo>
                        <a:cubicBezTo>
                          <a:pt x="284" y="357"/>
                          <a:pt x="273" y="354"/>
                          <a:pt x="266" y="346"/>
                        </a:cubicBezTo>
                        <a:cubicBezTo>
                          <a:pt x="263" y="342"/>
                          <a:pt x="262" y="337"/>
                          <a:pt x="258" y="334"/>
                        </a:cubicBezTo>
                        <a:cubicBezTo>
                          <a:pt x="243" y="324"/>
                          <a:pt x="225" y="324"/>
                          <a:pt x="210" y="314"/>
                        </a:cubicBezTo>
                        <a:cubicBezTo>
                          <a:pt x="201" y="300"/>
                          <a:pt x="194" y="291"/>
                          <a:pt x="178" y="286"/>
                        </a:cubicBezTo>
                        <a:cubicBezTo>
                          <a:pt x="160" y="260"/>
                          <a:pt x="192" y="247"/>
                          <a:pt x="154" y="238"/>
                        </a:cubicBezTo>
                        <a:cubicBezTo>
                          <a:pt x="111" y="209"/>
                          <a:pt x="106" y="149"/>
                          <a:pt x="90" y="102"/>
                        </a:cubicBezTo>
                        <a:cubicBezTo>
                          <a:pt x="86" y="90"/>
                          <a:pt x="76" y="73"/>
                          <a:pt x="66" y="66"/>
                        </a:cubicBezTo>
                        <a:cubicBezTo>
                          <a:pt x="58" y="60"/>
                          <a:pt x="42" y="50"/>
                          <a:pt x="42" y="50"/>
                        </a:cubicBezTo>
                        <a:cubicBezTo>
                          <a:pt x="39" y="46"/>
                          <a:pt x="38" y="41"/>
                          <a:pt x="34" y="38"/>
                        </a:cubicBezTo>
                        <a:cubicBezTo>
                          <a:pt x="27" y="34"/>
                          <a:pt x="10" y="30"/>
                          <a:pt x="10" y="30"/>
                        </a:cubicBezTo>
                        <a:cubicBezTo>
                          <a:pt x="0" y="1"/>
                          <a:pt x="31" y="17"/>
                          <a:pt x="46" y="22"/>
                        </a:cubicBezTo>
                        <a:cubicBezTo>
                          <a:pt x="65" y="51"/>
                          <a:pt x="61" y="41"/>
                          <a:pt x="86" y="58"/>
                        </a:cubicBezTo>
                        <a:cubicBezTo>
                          <a:pt x="94" y="70"/>
                          <a:pt x="94" y="93"/>
                          <a:pt x="102" y="70"/>
                        </a:cubicBezTo>
                        <a:cubicBezTo>
                          <a:pt x="95" y="49"/>
                          <a:pt x="82" y="62"/>
                          <a:pt x="82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05" name="Freeform 37"/>
                  <p:cNvSpPr>
                    <a:spLocks/>
                  </p:cNvSpPr>
                  <p:nvPr/>
                </p:nvSpPr>
                <p:spPr bwMode="ltGray">
                  <a:xfrm>
                    <a:off x="2405" y="445"/>
                    <a:ext cx="15" cy="16"/>
                  </a:xfrm>
                  <a:custGeom>
                    <a:avLst/>
                    <a:gdLst/>
                    <a:ahLst/>
                    <a:cxnLst>
                      <a:cxn ang="0">
                        <a:pos x="6" y="28"/>
                      </a:cxn>
                      <a:cxn ang="0">
                        <a:pos x="10" y="48"/>
                      </a:cxn>
                      <a:cxn ang="0">
                        <a:pos x="6" y="28"/>
                      </a:cxn>
                    </a:cxnLst>
                    <a:rect l="0" t="0" r="r" b="b"/>
                    <a:pathLst>
                      <a:path w="36" h="48">
                        <a:moveTo>
                          <a:pt x="6" y="28"/>
                        </a:moveTo>
                        <a:cubicBezTo>
                          <a:pt x="25" y="0"/>
                          <a:pt x="36" y="31"/>
                          <a:pt x="10" y="48"/>
                        </a:cubicBezTo>
                        <a:cubicBezTo>
                          <a:pt x="0" y="34"/>
                          <a:pt x="0" y="40"/>
                          <a:pt x="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06" name="Freeform 38"/>
                  <p:cNvSpPr>
                    <a:spLocks/>
                  </p:cNvSpPr>
                  <p:nvPr/>
                </p:nvSpPr>
                <p:spPr bwMode="ltGray">
                  <a:xfrm>
                    <a:off x="2393" y="439"/>
                    <a:ext cx="16" cy="12"/>
                  </a:xfrm>
                  <a:custGeom>
                    <a:avLst/>
                    <a:gdLst/>
                    <a:ahLst/>
                    <a:cxnLst>
                      <a:cxn ang="0">
                        <a:pos x="0" y="5"/>
                      </a:cxn>
                      <a:cxn ang="0">
                        <a:pos x="12" y="1"/>
                      </a:cxn>
                      <a:cxn ang="0">
                        <a:pos x="36" y="17"/>
                      </a:cxn>
                      <a:cxn ang="0">
                        <a:pos x="8" y="17"/>
                      </a:cxn>
                      <a:cxn ang="0">
                        <a:pos x="0" y="5"/>
                      </a:cxn>
                    </a:cxnLst>
                    <a:rect l="0" t="0" r="r" b="b"/>
                    <a:pathLst>
                      <a:path w="36" h="37">
                        <a:moveTo>
                          <a:pt x="0" y="5"/>
                        </a:moveTo>
                        <a:cubicBezTo>
                          <a:pt x="4" y="4"/>
                          <a:pt x="8" y="0"/>
                          <a:pt x="12" y="1"/>
                        </a:cubicBezTo>
                        <a:cubicBezTo>
                          <a:pt x="21" y="4"/>
                          <a:pt x="36" y="17"/>
                          <a:pt x="36" y="17"/>
                        </a:cubicBezTo>
                        <a:cubicBezTo>
                          <a:pt x="29" y="37"/>
                          <a:pt x="22" y="26"/>
                          <a:pt x="8" y="17"/>
                        </a:cubicBezTo>
                        <a:cubicBezTo>
                          <a:pt x="5" y="13"/>
                          <a:pt x="0" y="5"/>
                          <a:pt x="0" y="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07" name="Freeform 39"/>
                  <p:cNvSpPr>
                    <a:spLocks/>
                  </p:cNvSpPr>
                  <p:nvPr/>
                </p:nvSpPr>
                <p:spPr bwMode="ltGray">
                  <a:xfrm>
                    <a:off x="2878" y="406"/>
                    <a:ext cx="73" cy="33"/>
                  </a:xfrm>
                  <a:custGeom>
                    <a:avLst/>
                    <a:gdLst/>
                    <a:ahLst/>
                    <a:cxnLst>
                      <a:cxn ang="0">
                        <a:pos x="0" y="49"/>
                      </a:cxn>
                      <a:cxn ang="0">
                        <a:pos x="28" y="25"/>
                      </a:cxn>
                      <a:cxn ang="0">
                        <a:pos x="56" y="21"/>
                      </a:cxn>
                      <a:cxn ang="0">
                        <a:pos x="80" y="9"/>
                      </a:cxn>
                      <a:cxn ang="0">
                        <a:pos x="64" y="25"/>
                      </a:cxn>
                      <a:cxn ang="0">
                        <a:pos x="124" y="49"/>
                      </a:cxn>
                      <a:cxn ang="0">
                        <a:pos x="160" y="65"/>
                      </a:cxn>
                      <a:cxn ang="0">
                        <a:pos x="116" y="77"/>
                      </a:cxn>
                      <a:cxn ang="0">
                        <a:pos x="88" y="57"/>
                      </a:cxn>
                      <a:cxn ang="0">
                        <a:pos x="76" y="53"/>
                      </a:cxn>
                      <a:cxn ang="0">
                        <a:pos x="24" y="41"/>
                      </a:cxn>
                      <a:cxn ang="0">
                        <a:pos x="0" y="49"/>
                      </a:cxn>
                    </a:cxnLst>
                    <a:rect l="0" t="0" r="r" b="b"/>
                    <a:pathLst>
                      <a:path w="170" h="96">
                        <a:moveTo>
                          <a:pt x="0" y="49"/>
                        </a:moveTo>
                        <a:cubicBezTo>
                          <a:pt x="5" y="33"/>
                          <a:pt x="12" y="30"/>
                          <a:pt x="28" y="25"/>
                        </a:cubicBezTo>
                        <a:cubicBezTo>
                          <a:pt x="20" y="0"/>
                          <a:pt x="42" y="16"/>
                          <a:pt x="56" y="21"/>
                        </a:cubicBezTo>
                        <a:cubicBezTo>
                          <a:pt x="56" y="21"/>
                          <a:pt x="77" y="6"/>
                          <a:pt x="80" y="9"/>
                        </a:cubicBezTo>
                        <a:cubicBezTo>
                          <a:pt x="85" y="14"/>
                          <a:pt x="71" y="23"/>
                          <a:pt x="64" y="25"/>
                        </a:cubicBezTo>
                        <a:cubicBezTo>
                          <a:pt x="82" y="37"/>
                          <a:pt x="103" y="42"/>
                          <a:pt x="124" y="49"/>
                        </a:cubicBezTo>
                        <a:cubicBezTo>
                          <a:pt x="136" y="53"/>
                          <a:pt x="160" y="65"/>
                          <a:pt x="160" y="65"/>
                        </a:cubicBezTo>
                        <a:cubicBezTo>
                          <a:pt x="170" y="96"/>
                          <a:pt x="134" y="83"/>
                          <a:pt x="116" y="77"/>
                        </a:cubicBezTo>
                        <a:cubicBezTo>
                          <a:pt x="109" y="57"/>
                          <a:pt x="116" y="66"/>
                          <a:pt x="88" y="57"/>
                        </a:cubicBezTo>
                        <a:cubicBezTo>
                          <a:pt x="84" y="56"/>
                          <a:pt x="76" y="53"/>
                          <a:pt x="76" y="53"/>
                        </a:cubicBezTo>
                        <a:cubicBezTo>
                          <a:pt x="57" y="34"/>
                          <a:pt x="53" y="37"/>
                          <a:pt x="24" y="41"/>
                        </a:cubicBezTo>
                        <a:cubicBezTo>
                          <a:pt x="9" y="51"/>
                          <a:pt x="17" y="49"/>
                          <a:pt x="0" y="4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08" name="Freeform 40"/>
                  <p:cNvSpPr>
                    <a:spLocks/>
                  </p:cNvSpPr>
                  <p:nvPr/>
                </p:nvSpPr>
                <p:spPr bwMode="ltGray">
                  <a:xfrm>
                    <a:off x="2955" y="433"/>
                    <a:ext cx="59" cy="1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2" y="4"/>
                      </a:cxn>
                      <a:cxn ang="0">
                        <a:pos x="88" y="24"/>
                      </a:cxn>
                      <a:cxn ang="0">
                        <a:pos x="112" y="20"/>
                      </a:cxn>
                      <a:cxn ang="0">
                        <a:pos x="108" y="44"/>
                      </a:cxn>
                      <a:cxn ang="0">
                        <a:pos x="64" y="40"/>
                      </a:cxn>
                      <a:cxn ang="0">
                        <a:pos x="0" y="36"/>
                      </a:cxn>
                      <a:cxn ang="0">
                        <a:pos x="28" y="2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38" h="44">
                        <a:moveTo>
                          <a:pt x="0" y="0"/>
                        </a:moveTo>
                        <a:cubicBezTo>
                          <a:pt x="19" y="3"/>
                          <a:pt x="35" y="10"/>
                          <a:pt x="52" y="4"/>
                        </a:cubicBezTo>
                        <a:cubicBezTo>
                          <a:pt x="87" y="11"/>
                          <a:pt x="61" y="15"/>
                          <a:pt x="88" y="24"/>
                        </a:cubicBezTo>
                        <a:cubicBezTo>
                          <a:pt x="96" y="23"/>
                          <a:pt x="104" y="19"/>
                          <a:pt x="112" y="20"/>
                        </a:cubicBezTo>
                        <a:cubicBezTo>
                          <a:pt x="138" y="23"/>
                          <a:pt x="118" y="41"/>
                          <a:pt x="108" y="44"/>
                        </a:cubicBezTo>
                        <a:cubicBezTo>
                          <a:pt x="78" y="34"/>
                          <a:pt x="92" y="34"/>
                          <a:pt x="64" y="40"/>
                        </a:cubicBezTo>
                        <a:cubicBezTo>
                          <a:pt x="41" y="37"/>
                          <a:pt x="22" y="41"/>
                          <a:pt x="0" y="36"/>
                        </a:cubicBezTo>
                        <a:cubicBezTo>
                          <a:pt x="6" y="11"/>
                          <a:pt x="7" y="27"/>
                          <a:pt x="28" y="20"/>
                        </a:cubicBezTo>
                        <a:cubicBezTo>
                          <a:pt x="17" y="13"/>
                          <a:pt x="0" y="13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09" name="Freeform 41"/>
                  <p:cNvSpPr>
                    <a:spLocks/>
                  </p:cNvSpPr>
                  <p:nvPr/>
                </p:nvSpPr>
                <p:spPr bwMode="ltGray">
                  <a:xfrm>
                    <a:off x="2924" y="441"/>
                    <a:ext cx="24" cy="14"/>
                  </a:xfrm>
                  <a:custGeom>
                    <a:avLst/>
                    <a:gdLst/>
                    <a:ahLst/>
                    <a:cxnLst>
                      <a:cxn ang="0">
                        <a:pos x="17" y="25"/>
                      </a:cxn>
                      <a:cxn ang="0">
                        <a:pos x="37" y="13"/>
                      </a:cxn>
                      <a:cxn ang="0">
                        <a:pos x="17" y="25"/>
                      </a:cxn>
                    </a:cxnLst>
                    <a:rect l="0" t="0" r="r" b="b"/>
                    <a:pathLst>
                      <a:path w="57" h="42">
                        <a:moveTo>
                          <a:pt x="17" y="25"/>
                        </a:moveTo>
                        <a:cubicBezTo>
                          <a:pt x="0" y="0"/>
                          <a:pt x="21" y="9"/>
                          <a:pt x="37" y="13"/>
                        </a:cubicBezTo>
                        <a:cubicBezTo>
                          <a:pt x="57" y="42"/>
                          <a:pt x="30" y="25"/>
                          <a:pt x="1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10" name="Freeform 42"/>
                  <p:cNvSpPr>
                    <a:spLocks/>
                  </p:cNvSpPr>
                  <p:nvPr/>
                </p:nvSpPr>
                <p:spPr bwMode="ltGray">
                  <a:xfrm>
                    <a:off x="2908" y="398"/>
                    <a:ext cx="16" cy="18"/>
                  </a:xfrm>
                  <a:custGeom>
                    <a:avLst/>
                    <a:gdLst/>
                    <a:ahLst/>
                    <a:cxnLst>
                      <a:cxn ang="0">
                        <a:pos x="19" y="32"/>
                      </a:cxn>
                      <a:cxn ang="0">
                        <a:pos x="19" y="0"/>
                      </a:cxn>
                      <a:cxn ang="0">
                        <a:pos x="19" y="32"/>
                      </a:cxn>
                    </a:cxnLst>
                    <a:rect l="0" t="0" r="r" b="b"/>
                    <a:pathLst>
                      <a:path w="39" h="52">
                        <a:moveTo>
                          <a:pt x="19" y="32"/>
                        </a:moveTo>
                        <a:cubicBezTo>
                          <a:pt x="13" y="14"/>
                          <a:pt x="0" y="13"/>
                          <a:pt x="19" y="0"/>
                        </a:cubicBezTo>
                        <a:cubicBezTo>
                          <a:pt x="23" y="5"/>
                          <a:pt x="39" y="52"/>
                          <a:pt x="19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11" name="Freeform 43"/>
                  <p:cNvSpPr>
                    <a:spLocks/>
                  </p:cNvSpPr>
                  <p:nvPr/>
                </p:nvSpPr>
                <p:spPr bwMode="ltGray">
                  <a:xfrm>
                    <a:off x="3035" y="452"/>
                    <a:ext cx="19" cy="27"/>
                  </a:xfrm>
                  <a:custGeom>
                    <a:avLst/>
                    <a:gdLst/>
                    <a:ahLst/>
                    <a:cxnLst>
                      <a:cxn ang="0">
                        <a:pos x="4" y="9"/>
                      </a:cxn>
                      <a:cxn ang="0">
                        <a:pos x="20" y="33"/>
                      </a:cxn>
                      <a:cxn ang="0">
                        <a:pos x="24" y="49"/>
                      </a:cxn>
                      <a:cxn ang="0">
                        <a:pos x="36" y="53"/>
                      </a:cxn>
                      <a:cxn ang="0">
                        <a:pos x="24" y="73"/>
                      </a:cxn>
                      <a:cxn ang="0">
                        <a:pos x="0" y="21"/>
                      </a:cxn>
                      <a:cxn ang="0">
                        <a:pos x="4" y="9"/>
                      </a:cxn>
                    </a:cxnLst>
                    <a:rect l="0" t="0" r="r" b="b"/>
                    <a:pathLst>
                      <a:path w="44" h="80">
                        <a:moveTo>
                          <a:pt x="4" y="9"/>
                        </a:moveTo>
                        <a:cubicBezTo>
                          <a:pt x="9" y="17"/>
                          <a:pt x="18" y="24"/>
                          <a:pt x="20" y="33"/>
                        </a:cubicBezTo>
                        <a:cubicBezTo>
                          <a:pt x="21" y="38"/>
                          <a:pt x="21" y="45"/>
                          <a:pt x="24" y="49"/>
                        </a:cubicBezTo>
                        <a:cubicBezTo>
                          <a:pt x="27" y="52"/>
                          <a:pt x="32" y="52"/>
                          <a:pt x="36" y="53"/>
                        </a:cubicBezTo>
                        <a:cubicBezTo>
                          <a:pt x="41" y="68"/>
                          <a:pt x="44" y="80"/>
                          <a:pt x="24" y="73"/>
                        </a:cubicBezTo>
                        <a:cubicBezTo>
                          <a:pt x="19" y="55"/>
                          <a:pt x="11" y="37"/>
                          <a:pt x="0" y="21"/>
                        </a:cubicBezTo>
                        <a:cubicBezTo>
                          <a:pt x="4" y="4"/>
                          <a:pt x="4" y="0"/>
                          <a:pt x="4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12" name="Freeform 44"/>
                  <p:cNvSpPr>
                    <a:spLocks/>
                  </p:cNvSpPr>
                  <p:nvPr/>
                </p:nvSpPr>
                <p:spPr bwMode="ltGray">
                  <a:xfrm>
                    <a:off x="2696" y="247"/>
                    <a:ext cx="205" cy="41"/>
                  </a:xfrm>
                  <a:custGeom>
                    <a:avLst/>
                    <a:gdLst/>
                    <a:ahLst/>
                    <a:cxnLst>
                      <a:cxn ang="0">
                        <a:pos x="220" y="1"/>
                      </a:cxn>
                      <a:cxn ang="0">
                        <a:pos x="231" y="8"/>
                      </a:cxn>
                      <a:cxn ang="0">
                        <a:pos x="235" y="0"/>
                      </a:cxn>
                      <a:cxn ang="0">
                        <a:pos x="265" y="0"/>
                      </a:cxn>
                      <a:cxn ang="0">
                        <a:pos x="287" y="17"/>
                      </a:cxn>
                      <a:cxn ang="0">
                        <a:pos x="319" y="10"/>
                      </a:cxn>
                      <a:cxn ang="0">
                        <a:pos x="314" y="29"/>
                      </a:cxn>
                      <a:cxn ang="0">
                        <a:pos x="298" y="46"/>
                      </a:cxn>
                      <a:cxn ang="0">
                        <a:pos x="295" y="29"/>
                      </a:cxn>
                      <a:cxn ang="0">
                        <a:pos x="287" y="31"/>
                      </a:cxn>
                      <a:cxn ang="0">
                        <a:pos x="279" y="29"/>
                      </a:cxn>
                      <a:cxn ang="0">
                        <a:pos x="263" y="21"/>
                      </a:cxn>
                      <a:cxn ang="0">
                        <a:pos x="228" y="38"/>
                      </a:cxn>
                      <a:cxn ang="0">
                        <a:pos x="201" y="44"/>
                      </a:cxn>
                      <a:cxn ang="0">
                        <a:pos x="212" y="57"/>
                      </a:cxn>
                      <a:cxn ang="0">
                        <a:pos x="188" y="63"/>
                      </a:cxn>
                      <a:cxn ang="0">
                        <a:pos x="169" y="61"/>
                      </a:cxn>
                      <a:cxn ang="0">
                        <a:pos x="177" y="57"/>
                      </a:cxn>
                      <a:cxn ang="0">
                        <a:pos x="171" y="40"/>
                      </a:cxn>
                      <a:cxn ang="0">
                        <a:pos x="169" y="31"/>
                      </a:cxn>
                      <a:cxn ang="0">
                        <a:pos x="158" y="23"/>
                      </a:cxn>
                      <a:cxn ang="0">
                        <a:pos x="142" y="27"/>
                      </a:cxn>
                      <a:cxn ang="0">
                        <a:pos x="134" y="27"/>
                      </a:cxn>
                      <a:cxn ang="0">
                        <a:pos x="123" y="25"/>
                      </a:cxn>
                      <a:cxn ang="0">
                        <a:pos x="83" y="2"/>
                      </a:cxn>
                      <a:cxn ang="0">
                        <a:pos x="59" y="14"/>
                      </a:cxn>
                      <a:cxn ang="0">
                        <a:pos x="1" y="0"/>
                      </a:cxn>
                      <a:cxn ang="0">
                        <a:pos x="220" y="1"/>
                      </a:cxn>
                    </a:cxnLst>
                    <a:rect l="0" t="0" r="r" b="b"/>
                    <a:pathLst>
                      <a:path w="323" h="64">
                        <a:moveTo>
                          <a:pt x="220" y="1"/>
                        </a:moveTo>
                        <a:cubicBezTo>
                          <a:pt x="215" y="12"/>
                          <a:pt x="225" y="17"/>
                          <a:pt x="231" y="8"/>
                        </a:cubicBezTo>
                        <a:cubicBezTo>
                          <a:pt x="235" y="0"/>
                          <a:pt x="229" y="7"/>
                          <a:pt x="235" y="0"/>
                        </a:cubicBezTo>
                        <a:lnTo>
                          <a:pt x="265" y="0"/>
                        </a:lnTo>
                        <a:cubicBezTo>
                          <a:pt x="277" y="6"/>
                          <a:pt x="276" y="11"/>
                          <a:pt x="287" y="17"/>
                        </a:cubicBezTo>
                        <a:cubicBezTo>
                          <a:pt x="308" y="11"/>
                          <a:pt x="293" y="7"/>
                          <a:pt x="319" y="10"/>
                        </a:cubicBezTo>
                        <a:cubicBezTo>
                          <a:pt x="323" y="19"/>
                          <a:pt x="321" y="22"/>
                          <a:pt x="314" y="29"/>
                        </a:cubicBezTo>
                        <a:cubicBezTo>
                          <a:pt x="312" y="39"/>
                          <a:pt x="313" y="50"/>
                          <a:pt x="298" y="46"/>
                        </a:cubicBezTo>
                        <a:cubicBezTo>
                          <a:pt x="297" y="40"/>
                          <a:pt x="298" y="34"/>
                          <a:pt x="295" y="29"/>
                        </a:cubicBezTo>
                        <a:cubicBezTo>
                          <a:pt x="294" y="27"/>
                          <a:pt x="290" y="31"/>
                          <a:pt x="287" y="31"/>
                        </a:cubicBezTo>
                        <a:cubicBezTo>
                          <a:pt x="284" y="31"/>
                          <a:pt x="282" y="30"/>
                          <a:pt x="279" y="29"/>
                        </a:cubicBezTo>
                        <a:cubicBezTo>
                          <a:pt x="274" y="27"/>
                          <a:pt x="263" y="21"/>
                          <a:pt x="263" y="21"/>
                        </a:cubicBezTo>
                        <a:cubicBezTo>
                          <a:pt x="249" y="23"/>
                          <a:pt x="241" y="31"/>
                          <a:pt x="228" y="38"/>
                        </a:cubicBezTo>
                        <a:cubicBezTo>
                          <a:pt x="220" y="41"/>
                          <a:pt x="209" y="42"/>
                          <a:pt x="201" y="44"/>
                        </a:cubicBezTo>
                        <a:cubicBezTo>
                          <a:pt x="193" y="54"/>
                          <a:pt x="200" y="53"/>
                          <a:pt x="212" y="57"/>
                        </a:cubicBezTo>
                        <a:cubicBezTo>
                          <a:pt x="200" y="62"/>
                          <a:pt x="199" y="57"/>
                          <a:pt x="188" y="63"/>
                        </a:cubicBezTo>
                        <a:cubicBezTo>
                          <a:pt x="181" y="62"/>
                          <a:pt x="174" y="64"/>
                          <a:pt x="169" y="61"/>
                        </a:cubicBezTo>
                        <a:cubicBezTo>
                          <a:pt x="166" y="59"/>
                          <a:pt x="175" y="59"/>
                          <a:pt x="177" y="57"/>
                        </a:cubicBezTo>
                        <a:cubicBezTo>
                          <a:pt x="181" y="48"/>
                          <a:pt x="149" y="28"/>
                          <a:pt x="171" y="40"/>
                        </a:cubicBezTo>
                        <a:cubicBezTo>
                          <a:pt x="184" y="55"/>
                          <a:pt x="184" y="36"/>
                          <a:pt x="169" y="31"/>
                        </a:cubicBezTo>
                        <a:cubicBezTo>
                          <a:pt x="167" y="27"/>
                          <a:pt x="167" y="22"/>
                          <a:pt x="158" y="23"/>
                        </a:cubicBezTo>
                        <a:cubicBezTo>
                          <a:pt x="153" y="23"/>
                          <a:pt x="142" y="27"/>
                          <a:pt x="142" y="27"/>
                        </a:cubicBezTo>
                        <a:cubicBezTo>
                          <a:pt x="136" y="39"/>
                          <a:pt x="143" y="31"/>
                          <a:pt x="134" y="27"/>
                        </a:cubicBezTo>
                        <a:cubicBezTo>
                          <a:pt x="130" y="25"/>
                          <a:pt x="126" y="25"/>
                          <a:pt x="123" y="25"/>
                        </a:cubicBezTo>
                        <a:cubicBezTo>
                          <a:pt x="117" y="11"/>
                          <a:pt x="100" y="6"/>
                          <a:pt x="83" y="2"/>
                        </a:cubicBezTo>
                        <a:cubicBezTo>
                          <a:pt x="70" y="4"/>
                          <a:pt x="69" y="9"/>
                          <a:pt x="59" y="14"/>
                        </a:cubicBezTo>
                        <a:cubicBezTo>
                          <a:pt x="45" y="14"/>
                          <a:pt x="0" y="12"/>
                          <a:pt x="1" y="0"/>
                        </a:cubicBezTo>
                        <a:lnTo>
                          <a:pt x="220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13" name="Freeform 45"/>
                  <p:cNvSpPr>
                    <a:spLocks/>
                  </p:cNvSpPr>
                  <p:nvPr/>
                </p:nvSpPr>
                <p:spPr bwMode="ltGray">
                  <a:xfrm>
                    <a:off x="2515" y="246"/>
                    <a:ext cx="190" cy="20"/>
                  </a:xfrm>
                  <a:custGeom>
                    <a:avLst/>
                    <a:gdLst/>
                    <a:ahLst/>
                    <a:cxnLst>
                      <a:cxn ang="0">
                        <a:pos x="105" y="31"/>
                      </a:cxn>
                      <a:cxn ang="0">
                        <a:pos x="30" y="1"/>
                      </a:cxn>
                      <a:cxn ang="0">
                        <a:pos x="285" y="0"/>
                      </a:cxn>
                      <a:cxn ang="0">
                        <a:pos x="296" y="14"/>
                      </a:cxn>
                      <a:cxn ang="0">
                        <a:pos x="264" y="16"/>
                      </a:cxn>
                      <a:cxn ang="0">
                        <a:pos x="105" y="31"/>
                      </a:cxn>
                    </a:cxnLst>
                    <a:rect l="0" t="0" r="r" b="b"/>
                    <a:pathLst>
                      <a:path w="300" h="31">
                        <a:moveTo>
                          <a:pt x="105" y="31"/>
                        </a:moveTo>
                        <a:cubicBezTo>
                          <a:pt x="83" y="19"/>
                          <a:pt x="0" y="6"/>
                          <a:pt x="30" y="1"/>
                        </a:cubicBezTo>
                        <a:lnTo>
                          <a:pt x="285" y="0"/>
                        </a:lnTo>
                        <a:cubicBezTo>
                          <a:pt x="296" y="4"/>
                          <a:pt x="300" y="5"/>
                          <a:pt x="296" y="14"/>
                        </a:cubicBezTo>
                        <a:cubicBezTo>
                          <a:pt x="285" y="11"/>
                          <a:pt x="276" y="16"/>
                          <a:pt x="264" y="16"/>
                        </a:cubicBezTo>
                        <a:lnTo>
                          <a:pt x="105" y="3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14" name="Freeform 46"/>
                  <p:cNvSpPr>
                    <a:spLocks/>
                  </p:cNvSpPr>
                  <p:nvPr/>
                </p:nvSpPr>
                <p:spPr bwMode="ltGray">
                  <a:xfrm>
                    <a:off x="2096" y="275"/>
                    <a:ext cx="18" cy="10"/>
                  </a:xfrm>
                  <a:custGeom>
                    <a:avLst/>
                    <a:gdLst/>
                    <a:ahLst/>
                    <a:cxnLst>
                      <a:cxn ang="0">
                        <a:pos x="0" y="25"/>
                      </a:cxn>
                      <a:cxn ang="0">
                        <a:pos x="12" y="29"/>
                      </a:cxn>
                      <a:cxn ang="0">
                        <a:pos x="0" y="2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15" name="Freeform 47"/>
                  <p:cNvSpPr>
                    <a:spLocks/>
                  </p:cNvSpPr>
                  <p:nvPr/>
                </p:nvSpPr>
                <p:spPr bwMode="ltGray">
                  <a:xfrm>
                    <a:off x="1606" y="246"/>
                    <a:ext cx="436" cy="152"/>
                  </a:xfrm>
                  <a:custGeom>
                    <a:avLst/>
                    <a:gdLst/>
                    <a:ahLst/>
                    <a:cxnLst>
                      <a:cxn ang="0">
                        <a:pos x="73" y="1"/>
                      </a:cxn>
                      <a:cxn ang="0">
                        <a:pos x="436" y="0"/>
                      </a:cxn>
                      <a:cxn ang="0">
                        <a:pos x="416" y="54"/>
                      </a:cxn>
                      <a:cxn ang="0">
                        <a:pos x="397" y="68"/>
                      </a:cxn>
                      <a:cxn ang="0">
                        <a:pos x="392" y="70"/>
                      </a:cxn>
                      <a:cxn ang="0">
                        <a:pos x="375" y="73"/>
                      </a:cxn>
                      <a:cxn ang="0">
                        <a:pos x="361" y="88"/>
                      </a:cxn>
                      <a:cxn ang="0">
                        <a:pos x="362" y="99"/>
                      </a:cxn>
                      <a:cxn ang="0">
                        <a:pos x="364" y="107"/>
                      </a:cxn>
                      <a:cxn ang="0">
                        <a:pos x="366" y="113"/>
                      </a:cxn>
                      <a:cxn ang="0">
                        <a:pos x="362" y="122"/>
                      </a:cxn>
                      <a:cxn ang="0">
                        <a:pos x="351" y="120"/>
                      </a:cxn>
                      <a:cxn ang="0">
                        <a:pos x="342" y="129"/>
                      </a:cxn>
                      <a:cxn ang="0">
                        <a:pos x="347" y="105"/>
                      </a:cxn>
                      <a:cxn ang="0">
                        <a:pos x="338" y="100"/>
                      </a:cxn>
                      <a:cxn ang="0">
                        <a:pos x="344" y="93"/>
                      </a:cxn>
                      <a:cxn ang="0">
                        <a:pos x="342" y="89"/>
                      </a:cxn>
                      <a:cxn ang="0">
                        <a:pos x="320" y="94"/>
                      </a:cxn>
                      <a:cxn ang="0">
                        <a:pos x="317" y="85"/>
                      </a:cxn>
                      <a:cxn ang="0">
                        <a:pos x="297" y="94"/>
                      </a:cxn>
                      <a:cxn ang="0">
                        <a:pos x="320" y="103"/>
                      </a:cxn>
                      <a:cxn ang="0">
                        <a:pos x="305" y="117"/>
                      </a:cxn>
                      <a:cxn ang="0">
                        <a:pos x="311" y="126"/>
                      </a:cxn>
                      <a:cxn ang="0">
                        <a:pos x="315" y="138"/>
                      </a:cxn>
                      <a:cxn ang="0">
                        <a:pos x="309" y="139"/>
                      </a:cxn>
                      <a:cxn ang="0">
                        <a:pos x="314" y="144"/>
                      </a:cxn>
                      <a:cxn ang="0">
                        <a:pos x="307" y="152"/>
                      </a:cxn>
                      <a:cxn ang="0">
                        <a:pos x="0" y="149"/>
                      </a:cxn>
                      <a:cxn ang="0">
                        <a:pos x="73" y="1"/>
                      </a:cxn>
                    </a:cxnLst>
                    <a:rect l="0" t="0" r="r" b="b"/>
                    <a:pathLst>
                      <a:path w="436" h="152">
                        <a:moveTo>
                          <a:pt x="73" y="1"/>
                        </a:moveTo>
                        <a:lnTo>
                          <a:pt x="436" y="0"/>
                        </a:lnTo>
                        <a:cubicBezTo>
                          <a:pt x="430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16" name="Freeform 48"/>
                  <p:cNvSpPr>
                    <a:spLocks/>
                  </p:cNvSpPr>
                  <p:nvPr/>
                </p:nvSpPr>
                <p:spPr bwMode="ltGray">
                  <a:xfrm>
                    <a:off x="2043" y="241"/>
                    <a:ext cx="20" cy="55"/>
                  </a:xfrm>
                  <a:custGeom>
                    <a:avLst/>
                    <a:gdLst/>
                    <a:ahLst/>
                    <a:cxnLst>
                      <a:cxn ang="0">
                        <a:pos x="5" y="156"/>
                      </a:cxn>
                      <a:cxn ang="0">
                        <a:pos x="15" y="108"/>
                      </a:cxn>
                      <a:cxn ang="0">
                        <a:pos x="17" y="68"/>
                      </a:cxn>
                      <a:cxn ang="0">
                        <a:pos x="11" y="40"/>
                      </a:cxn>
                      <a:cxn ang="0">
                        <a:pos x="17" y="12"/>
                      </a:cxn>
                      <a:cxn ang="0">
                        <a:pos x="21" y="0"/>
                      </a:cxn>
                      <a:cxn ang="0">
                        <a:pos x="31" y="30"/>
                      </a:cxn>
                      <a:cxn ang="0">
                        <a:pos x="47" y="98"/>
                      </a:cxn>
                      <a:cxn ang="0">
                        <a:pos x="31" y="108"/>
                      </a:cxn>
                      <a:cxn ang="0">
                        <a:pos x="23" y="126"/>
                      </a:cxn>
                      <a:cxn ang="0">
                        <a:pos x="21" y="132"/>
                      </a:cxn>
                      <a:cxn ang="0">
                        <a:pos x="27" y="134"/>
                      </a:cxn>
                      <a:cxn ang="0">
                        <a:pos x="31" y="146"/>
                      </a:cxn>
                      <a:cxn ang="0">
                        <a:pos x="13" y="148"/>
                      </a:cxn>
                      <a:cxn ang="0">
                        <a:pos x="7" y="160"/>
                      </a:cxn>
                      <a:cxn ang="0">
                        <a:pos x="3" y="154"/>
                      </a:cxn>
                      <a:cxn ang="0">
                        <a:pos x="5" y="156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17" name="Freeform 49"/>
                  <p:cNvSpPr>
                    <a:spLocks/>
                  </p:cNvSpPr>
                  <p:nvPr/>
                </p:nvSpPr>
                <p:spPr bwMode="ltGray">
                  <a:xfrm>
                    <a:off x="2031" y="287"/>
                    <a:ext cx="59" cy="34"/>
                  </a:xfrm>
                  <a:custGeom>
                    <a:avLst/>
                    <a:gdLst/>
                    <a:ahLst/>
                    <a:cxnLst>
                      <a:cxn ang="0">
                        <a:pos x="26" y="61"/>
                      </a:cxn>
                      <a:cxn ang="0">
                        <a:pos x="30" y="43"/>
                      </a:cxn>
                      <a:cxn ang="0">
                        <a:pos x="50" y="33"/>
                      </a:cxn>
                      <a:cxn ang="0">
                        <a:pos x="54" y="45"/>
                      </a:cxn>
                      <a:cxn ang="0">
                        <a:pos x="66" y="49"/>
                      </a:cxn>
                      <a:cxn ang="0">
                        <a:pos x="80" y="55"/>
                      </a:cxn>
                      <a:cxn ang="0">
                        <a:pos x="116" y="33"/>
                      </a:cxn>
                      <a:cxn ang="0">
                        <a:pos x="130" y="17"/>
                      </a:cxn>
                      <a:cxn ang="0">
                        <a:pos x="138" y="11"/>
                      </a:cxn>
                      <a:cxn ang="0">
                        <a:pos x="106" y="49"/>
                      </a:cxn>
                      <a:cxn ang="0">
                        <a:pos x="84" y="67"/>
                      </a:cxn>
                      <a:cxn ang="0">
                        <a:pos x="66" y="81"/>
                      </a:cxn>
                      <a:cxn ang="0">
                        <a:pos x="48" y="103"/>
                      </a:cxn>
                      <a:cxn ang="0">
                        <a:pos x="26" y="89"/>
                      </a:cxn>
                      <a:cxn ang="0">
                        <a:pos x="20" y="87"/>
                      </a:cxn>
                      <a:cxn ang="0">
                        <a:pos x="22" y="97"/>
                      </a:cxn>
                      <a:cxn ang="0">
                        <a:pos x="0" y="97"/>
                      </a:cxn>
                      <a:cxn ang="0">
                        <a:pos x="10" y="79"/>
                      </a:cxn>
                      <a:cxn ang="0">
                        <a:pos x="26" y="61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18" name="Freeform 50"/>
                  <p:cNvSpPr>
                    <a:spLocks/>
                  </p:cNvSpPr>
                  <p:nvPr/>
                </p:nvSpPr>
                <p:spPr bwMode="ltGray">
                  <a:xfrm>
                    <a:off x="1968" y="319"/>
                    <a:ext cx="80" cy="72"/>
                  </a:xfrm>
                  <a:custGeom>
                    <a:avLst/>
                    <a:gdLst/>
                    <a:ahLst/>
                    <a:cxnLst>
                      <a:cxn ang="0">
                        <a:pos x="158" y="24"/>
                      </a:cxn>
                      <a:cxn ang="0">
                        <a:pos x="160" y="6"/>
                      </a:cxn>
                      <a:cxn ang="0">
                        <a:pos x="170" y="0"/>
                      </a:cxn>
                      <a:cxn ang="0">
                        <a:pos x="182" y="24"/>
                      </a:cxn>
                      <a:cxn ang="0">
                        <a:pos x="188" y="42"/>
                      </a:cxn>
                      <a:cxn ang="0">
                        <a:pos x="178" y="58"/>
                      </a:cxn>
                      <a:cxn ang="0">
                        <a:pos x="170" y="76"/>
                      </a:cxn>
                      <a:cxn ang="0">
                        <a:pos x="162" y="126"/>
                      </a:cxn>
                      <a:cxn ang="0">
                        <a:pos x="144" y="136"/>
                      </a:cxn>
                      <a:cxn ang="0">
                        <a:pos x="120" y="138"/>
                      </a:cxn>
                      <a:cxn ang="0">
                        <a:pos x="112" y="124"/>
                      </a:cxn>
                      <a:cxn ang="0">
                        <a:pos x="102" y="146"/>
                      </a:cxn>
                      <a:cxn ang="0">
                        <a:pos x="90" y="150"/>
                      </a:cxn>
                      <a:cxn ang="0">
                        <a:pos x="80" y="132"/>
                      </a:cxn>
                      <a:cxn ang="0">
                        <a:pos x="58" y="144"/>
                      </a:cxn>
                      <a:cxn ang="0">
                        <a:pos x="76" y="142"/>
                      </a:cxn>
                      <a:cxn ang="0">
                        <a:pos x="78" y="160"/>
                      </a:cxn>
                      <a:cxn ang="0">
                        <a:pos x="58" y="166"/>
                      </a:cxn>
                      <a:cxn ang="0">
                        <a:pos x="34" y="166"/>
                      </a:cxn>
                      <a:cxn ang="0">
                        <a:pos x="36" y="154"/>
                      </a:cxn>
                      <a:cxn ang="0">
                        <a:pos x="46" y="144"/>
                      </a:cxn>
                      <a:cxn ang="0">
                        <a:pos x="34" y="148"/>
                      </a:cxn>
                      <a:cxn ang="0">
                        <a:pos x="26" y="166"/>
                      </a:cxn>
                      <a:cxn ang="0">
                        <a:pos x="30" y="190"/>
                      </a:cxn>
                      <a:cxn ang="0">
                        <a:pos x="14" y="200"/>
                      </a:cxn>
                      <a:cxn ang="0">
                        <a:pos x="0" y="214"/>
                      </a:cxn>
                      <a:cxn ang="0">
                        <a:pos x="8" y="188"/>
                      </a:cxn>
                      <a:cxn ang="0">
                        <a:pos x="0" y="164"/>
                      </a:cxn>
                      <a:cxn ang="0">
                        <a:pos x="14" y="152"/>
                      </a:cxn>
                      <a:cxn ang="0">
                        <a:pos x="32" y="134"/>
                      </a:cxn>
                      <a:cxn ang="0">
                        <a:pos x="44" y="118"/>
                      </a:cxn>
                      <a:cxn ang="0">
                        <a:pos x="72" y="116"/>
                      </a:cxn>
                      <a:cxn ang="0">
                        <a:pos x="84" y="112"/>
                      </a:cxn>
                      <a:cxn ang="0">
                        <a:pos x="114" y="78"/>
                      </a:cxn>
                      <a:cxn ang="0">
                        <a:pos x="120" y="92"/>
                      </a:cxn>
                      <a:cxn ang="0">
                        <a:pos x="132" y="76"/>
                      </a:cxn>
                      <a:cxn ang="0">
                        <a:pos x="150" y="54"/>
                      </a:cxn>
                      <a:cxn ang="0">
                        <a:pos x="154" y="42"/>
                      </a:cxn>
                      <a:cxn ang="0">
                        <a:pos x="148" y="38"/>
                      </a:cxn>
                      <a:cxn ang="0">
                        <a:pos x="152" y="32"/>
                      </a:cxn>
                      <a:cxn ang="0">
                        <a:pos x="158" y="24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19" name="Freeform 51"/>
                  <p:cNvSpPr>
                    <a:spLocks/>
                  </p:cNvSpPr>
                  <p:nvPr/>
                </p:nvSpPr>
                <p:spPr bwMode="ltGray">
                  <a:xfrm>
                    <a:off x="2021" y="340"/>
                    <a:ext cx="6" cy="4"/>
                  </a:xfrm>
                  <a:custGeom>
                    <a:avLst/>
                    <a:gdLst/>
                    <a:ahLst/>
                    <a:cxnLst>
                      <a:cxn ang="0">
                        <a:pos x="0" y="9"/>
                      </a:cxn>
                      <a:cxn ang="0">
                        <a:pos x="4" y="13"/>
                      </a:cxn>
                      <a:cxn ang="0">
                        <a:pos x="0" y="9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20" name="Freeform 52"/>
                  <p:cNvSpPr>
                    <a:spLocks/>
                  </p:cNvSpPr>
                  <p:nvPr/>
                </p:nvSpPr>
                <p:spPr bwMode="ltGray">
                  <a:xfrm>
                    <a:off x="1573" y="389"/>
                    <a:ext cx="347" cy="189"/>
                  </a:xfrm>
                  <a:custGeom>
                    <a:avLst/>
                    <a:gdLst/>
                    <a:ahLst/>
                    <a:cxnLst>
                      <a:cxn ang="0">
                        <a:pos x="812" y="26"/>
                      </a:cxn>
                      <a:cxn ang="0">
                        <a:pos x="778" y="78"/>
                      </a:cxn>
                      <a:cxn ang="0">
                        <a:pos x="748" y="122"/>
                      </a:cxn>
                      <a:cxn ang="0">
                        <a:pos x="722" y="142"/>
                      </a:cxn>
                      <a:cxn ang="0">
                        <a:pos x="634" y="180"/>
                      </a:cxn>
                      <a:cxn ang="0">
                        <a:pos x="632" y="210"/>
                      </a:cxn>
                      <a:cxn ang="0">
                        <a:pos x="604" y="230"/>
                      </a:cxn>
                      <a:cxn ang="0">
                        <a:pos x="620" y="178"/>
                      </a:cxn>
                      <a:cxn ang="0">
                        <a:pos x="576" y="188"/>
                      </a:cxn>
                      <a:cxn ang="0">
                        <a:pos x="556" y="218"/>
                      </a:cxn>
                      <a:cxn ang="0">
                        <a:pos x="596" y="280"/>
                      </a:cxn>
                      <a:cxn ang="0">
                        <a:pos x="594" y="368"/>
                      </a:cxn>
                      <a:cxn ang="0">
                        <a:pos x="542" y="406"/>
                      </a:cxn>
                      <a:cxn ang="0">
                        <a:pos x="522" y="386"/>
                      </a:cxn>
                      <a:cxn ang="0">
                        <a:pos x="482" y="348"/>
                      </a:cxn>
                      <a:cxn ang="0">
                        <a:pos x="462" y="348"/>
                      </a:cxn>
                      <a:cxn ang="0">
                        <a:pos x="450" y="394"/>
                      </a:cxn>
                      <a:cxn ang="0">
                        <a:pos x="500" y="464"/>
                      </a:cxn>
                      <a:cxn ang="0">
                        <a:pos x="510" y="524"/>
                      </a:cxn>
                      <a:cxn ang="0">
                        <a:pos x="526" y="560"/>
                      </a:cxn>
                      <a:cxn ang="0">
                        <a:pos x="492" y="544"/>
                      </a:cxn>
                      <a:cxn ang="0">
                        <a:pos x="470" y="518"/>
                      </a:cxn>
                      <a:cxn ang="0">
                        <a:pos x="422" y="424"/>
                      </a:cxn>
                      <a:cxn ang="0">
                        <a:pos x="426" y="310"/>
                      </a:cxn>
                      <a:cxn ang="0">
                        <a:pos x="422" y="268"/>
                      </a:cxn>
                      <a:cxn ang="0">
                        <a:pos x="412" y="276"/>
                      </a:cxn>
                      <a:cxn ang="0">
                        <a:pos x="386" y="266"/>
                      </a:cxn>
                      <a:cxn ang="0">
                        <a:pos x="360" y="170"/>
                      </a:cxn>
                      <a:cxn ang="0">
                        <a:pos x="330" y="166"/>
                      </a:cxn>
                      <a:cxn ang="0">
                        <a:pos x="288" y="172"/>
                      </a:cxn>
                      <a:cxn ang="0">
                        <a:pos x="242" y="232"/>
                      </a:cxn>
                      <a:cxn ang="0">
                        <a:pos x="196" y="268"/>
                      </a:cxn>
                      <a:cxn ang="0">
                        <a:pos x="184" y="274"/>
                      </a:cxn>
                      <a:cxn ang="0">
                        <a:pos x="160" y="328"/>
                      </a:cxn>
                      <a:cxn ang="0">
                        <a:pos x="152" y="354"/>
                      </a:cxn>
                      <a:cxn ang="0">
                        <a:pos x="128" y="404"/>
                      </a:cxn>
                      <a:cxn ang="0">
                        <a:pos x="94" y="392"/>
                      </a:cxn>
                      <a:cxn ang="0">
                        <a:pos x="66" y="258"/>
                      </a:cxn>
                      <a:cxn ang="0">
                        <a:pos x="72" y="156"/>
                      </a:cxn>
                      <a:cxn ang="0">
                        <a:pos x="44" y="180"/>
                      </a:cxn>
                      <a:cxn ang="0">
                        <a:pos x="20" y="150"/>
                      </a:cxn>
                      <a:cxn ang="0">
                        <a:pos x="24" y="138"/>
                      </a:cxn>
                      <a:cxn ang="0">
                        <a:pos x="0" y="92"/>
                      </a:cxn>
                      <a:cxn ang="0">
                        <a:pos x="798" y="6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21" name="Freeform 53"/>
                  <p:cNvSpPr>
                    <a:spLocks/>
                  </p:cNvSpPr>
                  <p:nvPr/>
                </p:nvSpPr>
                <p:spPr bwMode="ltGray">
                  <a:xfrm>
                    <a:off x="1634" y="519"/>
                    <a:ext cx="19" cy="29"/>
                  </a:xfrm>
                  <a:custGeom>
                    <a:avLst/>
                    <a:gdLst/>
                    <a:ahLst/>
                    <a:cxnLst>
                      <a:cxn ang="0">
                        <a:pos x="7" y="11"/>
                      </a:cxn>
                      <a:cxn ang="0">
                        <a:pos x="17" y="3"/>
                      </a:cxn>
                      <a:cxn ang="0">
                        <a:pos x="37" y="33"/>
                      </a:cxn>
                      <a:cxn ang="0">
                        <a:pos x="19" y="85"/>
                      </a:cxn>
                      <a:cxn ang="0">
                        <a:pos x="1" y="69"/>
                      </a:cxn>
                      <a:cxn ang="0">
                        <a:pos x="7" y="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22" name="Freeform 54"/>
                  <p:cNvSpPr>
                    <a:spLocks/>
                  </p:cNvSpPr>
                  <p:nvPr/>
                </p:nvSpPr>
                <p:spPr bwMode="ltGray">
                  <a:xfrm>
                    <a:off x="1900" y="421"/>
                    <a:ext cx="18" cy="24"/>
                  </a:xfrm>
                  <a:custGeom>
                    <a:avLst/>
                    <a:gdLst/>
                    <a:ahLst/>
                    <a:cxnLst>
                      <a:cxn ang="0">
                        <a:pos x="13" y="28"/>
                      </a:cxn>
                      <a:cxn ang="0">
                        <a:pos x="29" y="2"/>
                      </a:cxn>
                      <a:cxn ang="0">
                        <a:pos x="43" y="4"/>
                      </a:cxn>
                      <a:cxn ang="0">
                        <a:pos x="39" y="26"/>
                      </a:cxn>
                      <a:cxn ang="0">
                        <a:pos x="13" y="74"/>
                      </a:cxn>
                      <a:cxn ang="0">
                        <a:pos x="7" y="60"/>
                      </a:cxn>
                      <a:cxn ang="0">
                        <a:pos x="3" y="36"/>
                      </a:cxn>
                      <a:cxn ang="0">
                        <a:pos x="13" y="28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23" name="Freeform 55"/>
                  <p:cNvSpPr>
                    <a:spLocks/>
                  </p:cNvSpPr>
                  <p:nvPr/>
                </p:nvSpPr>
                <p:spPr bwMode="ltGray">
                  <a:xfrm>
                    <a:off x="1951" y="409"/>
                    <a:ext cx="9" cy="10"/>
                  </a:xfrm>
                  <a:custGeom>
                    <a:avLst/>
                    <a:gdLst/>
                    <a:ahLst/>
                    <a:cxnLst>
                      <a:cxn ang="0">
                        <a:pos x="7" y="16"/>
                      </a:cxn>
                      <a:cxn ang="0">
                        <a:pos x="5" y="30"/>
                      </a:cxn>
                      <a:cxn ang="0">
                        <a:pos x="7" y="16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24" name="Freeform 56"/>
                  <p:cNvSpPr>
                    <a:spLocks/>
                  </p:cNvSpPr>
                  <p:nvPr/>
                </p:nvSpPr>
                <p:spPr bwMode="ltGray">
                  <a:xfrm>
                    <a:off x="1021" y="314"/>
                    <a:ext cx="433" cy="354"/>
                  </a:xfrm>
                  <a:custGeom>
                    <a:avLst/>
                    <a:gdLst/>
                    <a:ahLst/>
                    <a:cxnLst>
                      <a:cxn ang="0">
                        <a:pos x="481" y="464"/>
                      </a:cxn>
                      <a:cxn ang="0">
                        <a:pos x="486" y="451"/>
                      </a:cxn>
                      <a:cxn ang="0">
                        <a:pos x="500" y="413"/>
                      </a:cxn>
                      <a:cxn ang="0">
                        <a:pos x="309" y="287"/>
                      </a:cxn>
                      <a:cxn ang="0">
                        <a:pos x="282" y="346"/>
                      </a:cxn>
                      <a:cxn ang="0">
                        <a:pos x="303" y="556"/>
                      </a:cxn>
                      <a:cxn ang="0">
                        <a:pos x="282" y="494"/>
                      </a:cxn>
                      <a:cxn ang="0">
                        <a:pos x="242" y="439"/>
                      </a:cxn>
                      <a:cxn ang="0">
                        <a:pos x="245" y="413"/>
                      </a:cxn>
                      <a:cxn ang="0">
                        <a:pos x="247" y="394"/>
                      </a:cxn>
                      <a:cxn ang="0">
                        <a:pos x="220" y="375"/>
                      </a:cxn>
                      <a:cxn ang="0">
                        <a:pos x="194" y="346"/>
                      </a:cxn>
                      <a:cxn ang="0">
                        <a:pos x="148" y="354"/>
                      </a:cxn>
                      <a:cxn ang="0">
                        <a:pos x="126" y="365"/>
                      </a:cxn>
                      <a:cxn ang="0">
                        <a:pos x="78" y="365"/>
                      </a:cxn>
                      <a:cxn ang="0">
                        <a:pos x="22" y="312"/>
                      </a:cxn>
                      <a:cxn ang="0">
                        <a:pos x="11" y="295"/>
                      </a:cxn>
                      <a:cxn ang="0">
                        <a:pos x="0" y="264"/>
                      </a:cxn>
                      <a:cxn ang="0">
                        <a:pos x="24" y="213"/>
                      </a:cxn>
                      <a:cxn ang="0">
                        <a:pos x="32" y="181"/>
                      </a:cxn>
                      <a:cxn ang="0">
                        <a:pos x="51" y="143"/>
                      </a:cxn>
                      <a:cxn ang="0">
                        <a:pos x="81" y="116"/>
                      </a:cxn>
                      <a:cxn ang="0">
                        <a:pos x="167" y="67"/>
                      </a:cxn>
                      <a:cxn ang="0">
                        <a:pos x="220" y="30"/>
                      </a:cxn>
                      <a:cxn ang="0">
                        <a:pos x="258" y="6"/>
                      </a:cxn>
                      <a:cxn ang="0">
                        <a:pos x="363" y="2"/>
                      </a:cxn>
                      <a:cxn ang="0">
                        <a:pos x="398" y="0"/>
                      </a:cxn>
                      <a:cxn ang="0">
                        <a:pos x="384" y="34"/>
                      </a:cxn>
                      <a:cxn ang="0">
                        <a:pos x="443" y="84"/>
                      </a:cxn>
                      <a:cxn ang="0">
                        <a:pos x="497" y="74"/>
                      </a:cxn>
                      <a:cxn ang="0">
                        <a:pos x="529" y="82"/>
                      </a:cxn>
                      <a:cxn ang="0">
                        <a:pos x="559" y="97"/>
                      </a:cxn>
                      <a:cxn ang="0">
                        <a:pos x="572" y="188"/>
                      </a:cxn>
                      <a:cxn ang="0">
                        <a:pos x="572" y="240"/>
                      </a:cxn>
                      <a:cxn ang="0">
                        <a:pos x="599" y="283"/>
                      </a:cxn>
                      <a:cxn ang="0">
                        <a:pos x="645" y="300"/>
                      </a:cxn>
                      <a:cxn ang="0">
                        <a:pos x="680" y="295"/>
                      </a:cxn>
                      <a:cxn ang="0">
                        <a:pos x="664" y="340"/>
                      </a:cxn>
                      <a:cxn ang="0">
                        <a:pos x="599" y="407"/>
                      </a:cxn>
                      <a:cxn ang="0">
                        <a:pos x="548" y="485"/>
                      </a:cxn>
                      <a:cxn ang="0">
                        <a:pos x="556" y="508"/>
                      </a:cxn>
                      <a:cxn ang="0">
                        <a:pos x="435" y="556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25" name="Freeform 57"/>
                  <p:cNvSpPr>
                    <a:spLocks/>
                  </p:cNvSpPr>
                  <p:nvPr/>
                </p:nvSpPr>
                <p:spPr bwMode="ltGray">
                  <a:xfrm>
                    <a:off x="1189" y="447"/>
                    <a:ext cx="163" cy="221"/>
                  </a:xfrm>
                  <a:custGeom>
                    <a:avLst/>
                    <a:gdLst/>
                    <a:ahLst/>
                    <a:cxnLst>
                      <a:cxn ang="0">
                        <a:pos x="243" y="347"/>
                      </a:cxn>
                      <a:cxn ang="0">
                        <a:pos x="233" y="301"/>
                      </a:cxn>
                      <a:cxn ang="0">
                        <a:pos x="217" y="288"/>
                      </a:cxn>
                      <a:cxn ang="0">
                        <a:pos x="215" y="269"/>
                      </a:cxn>
                      <a:cxn ang="0">
                        <a:pos x="209" y="254"/>
                      </a:cxn>
                      <a:cxn ang="0">
                        <a:pos x="209" y="229"/>
                      </a:cxn>
                      <a:cxn ang="0">
                        <a:pos x="207" y="214"/>
                      </a:cxn>
                      <a:cxn ang="0">
                        <a:pos x="228" y="202"/>
                      </a:cxn>
                      <a:cxn ang="0">
                        <a:pos x="257" y="197"/>
                      </a:cxn>
                      <a:cxn ang="0">
                        <a:pos x="257" y="136"/>
                      </a:cxn>
                      <a:cxn ang="0">
                        <a:pos x="54" y="96"/>
                      </a:cxn>
                      <a:cxn ang="0">
                        <a:pos x="32" y="98"/>
                      </a:cxn>
                      <a:cxn ang="0">
                        <a:pos x="16" y="102"/>
                      </a:cxn>
                      <a:cxn ang="0">
                        <a:pos x="0" y="149"/>
                      </a:cxn>
                      <a:cxn ang="0">
                        <a:pos x="93" y="346"/>
                      </a:cxn>
                      <a:cxn ang="0">
                        <a:pos x="243" y="347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26" name="Freeform 58"/>
                  <p:cNvSpPr>
                    <a:spLocks/>
                  </p:cNvSpPr>
                  <p:nvPr/>
                </p:nvSpPr>
                <p:spPr bwMode="ltGray">
                  <a:xfrm>
                    <a:off x="1476" y="611"/>
                    <a:ext cx="7" cy="12"/>
                  </a:xfrm>
                  <a:custGeom>
                    <a:avLst/>
                    <a:gdLst/>
                    <a:ahLst/>
                    <a:cxnLst>
                      <a:cxn ang="0">
                        <a:pos x="7" y="25"/>
                      </a:cxn>
                      <a:cxn ang="0">
                        <a:pos x="19" y="21"/>
                      </a:cxn>
                      <a:cxn ang="0">
                        <a:pos x="7" y="2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27" name="Freeform 59"/>
                  <p:cNvSpPr>
                    <a:spLocks/>
                  </p:cNvSpPr>
                  <p:nvPr/>
                </p:nvSpPr>
                <p:spPr bwMode="ltGray">
                  <a:xfrm>
                    <a:off x="1467" y="497"/>
                    <a:ext cx="9" cy="7"/>
                  </a:xfrm>
                  <a:custGeom>
                    <a:avLst/>
                    <a:gdLst/>
                    <a:ahLst/>
                    <a:cxnLst>
                      <a:cxn ang="0">
                        <a:pos x="12" y="12"/>
                      </a:cxn>
                      <a:cxn ang="0">
                        <a:pos x="16" y="0"/>
                      </a:cxn>
                      <a:cxn ang="0">
                        <a:pos x="20" y="12"/>
                      </a:cxn>
                      <a:cxn ang="0">
                        <a:pos x="8" y="20"/>
                      </a:cxn>
                      <a:cxn ang="0">
                        <a:pos x="12" y="12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28" name="Freeform 60"/>
                  <p:cNvSpPr>
                    <a:spLocks/>
                  </p:cNvSpPr>
                  <p:nvPr/>
                </p:nvSpPr>
                <p:spPr bwMode="ltGray">
                  <a:xfrm>
                    <a:off x="1072" y="357"/>
                    <a:ext cx="25" cy="10"/>
                  </a:xfrm>
                  <a:custGeom>
                    <a:avLst/>
                    <a:gdLst/>
                    <a:ahLst/>
                    <a:cxnLst>
                      <a:cxn ang="0">
                        <a:pos x="24" y="18"/>
                      </a:cxn>
                      <a:cxn ang="0">
                        <a:pos x="32" y="6"/>
                      </a:cxn>
                      <a:cxn ang="0">
                        <a:pos x="36" y="30"/>
                      </a:cxn>
                      <a:cxn ang="0">
                        <a:pos x="24" y="18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29" name="Freeform 61"/>
                  <p:cNvSpPr>
                    <a:spLocks/>
                  </p:cNvSpPr>
                  <p:nvPr/>
                </p:nvSpPr>
                <p:spPr bwMode="ltGray">
                  <a:xfrm>
                    <a:off x="1374" y="265"/>
                    <a:ext cx="295" cy="233"/>
                  </a:xfrm>
                  <a:custGeom>
                    <a:avLst/>
                    <a:gdLst/>
                    <a:ahLst/>
                    <a:cxnLst>
                      <a:cxn ang="0">
                        <a:pos x="473" y="464"/>
                      </a:cxn>
                      <a:cxn ang="0">
                        <a:pos x="393" y="452"/>
                      </a:cxn>
                      <a:cxn ang="0">
                        <a:pos x="325" y="412"/>
                      </a:cxn>
                      <a:cxn ang="0">
                        <a:pos x="265" y="400"/>
                      </a:cxn>
                      <a:cxn ang="0">
                        <a:pos x="237" y="416"/>
                      </a:cxn>
                      <a:cxn ang="0">
                        <a:pos x="261" y="428"/>
                      </a:cxn>
                      <a:cxn ang="0">
                        <a:pos x="293" y="468"/>
                      </a:cxn>
                      <a:cxn ang="0">
                        <a:pos x="321" y="476"/>
                      </a:cxn>
                      <a:cxn ang="0">
                        <a:pos x="333" y="536"/>
                      </a:cxn>
                      <a:cxn ang="0">
                        <a:pos x="313" y="552"/>
                      </a:cxn>
                      <a:cxn ang="0">
                        <a:pos x="261" y="616"/>
                      </a:cxn>
                      <a:cxn ang="0">
                        <a:pos x="225" y="628"/>
                      </a:cxn>
                      <a:cxn ang="0">
                        <a:pos x="97" y="696"/>
                      </a:cxn>
                      <a:cxn ang="0">
                        <a:pos x="77" y="616"/>
                      </a:cxn>
                      <a:cxn ang="0">
                        <a:pos x="45" y="524"/>
                      </a:cxn>
                      <a:cxn ang="0">
                        <a:pos x="33" y="448"/>
                      </a:cxn>
                      <a:cxn ang="0">
                        <a:pos x="53" y="344"/>
                      </a:cxn>
                      <a:cxn ang="0">
                        <a:pos x="17" y="392"/>
                      </a:cxn>
                      <a:cxn ang="0">
                        <a:pos x="81" y="280"/>
                      </a:cxn>
                      <a:cxn ang="0">
                        <a:pos x="113" y="204"/>
                      </a:cxn>
                      <a:cxn ang="0">
                        <a:pos x="37" y="204"/>
                      </a:cxn>
                      <a:cxn ang="0">
                        <a:pos x="1" y="196"/>
                      </a:cxn>
                      <a:cxn ang="0">
                        <a:pos x="25" y="140"/>
                      </a:cxn>
                      <a:cxn ang="0">
                        <a:pos x="97" y="112"/>
                      </a:cxn>
                      <a:cxn ang="0">
                        <a:pos x="221" y="124"/>
                      </a:cxn>
                      <a:cxn ang="0">
                        <a:pos x="229" y="64"/>
                      </a:cxn>
                      <a:cxn ang="0">
                        <a:pos x="261" y="0"/>
                      </a:cxn>
                      <a:cxn ang="0">
                        <a:pos x="357" y="44"/>
                      </a:cxn>
                      <a:cxn ang="0">
                        <a:pos x="329" y="88"/>
                      </a:cxn>
                      <a:cxn ang="0">
                        <a:pos x="301" y="176"/>
                      </a:cxn>
                      <a:cxn ang="0">
                        <a:pos x="361" y="192"/>
                      </a:cxn>
                      <a:cxn ang="0">
                        <a:pos x="373" y="136"/>
                      </a:cxn>
                      <a:cxn ang="0">
                        <a:pos x="417" y="92"/>
                      </a:cxn>
                      <a:cxn ang="0">
                        <a:pos x="497" y="88"/>
                      </a:cxn>
                      <a:cxn ang="0">
                        <a:pos x="529" y="52"/>
                      </a:cxn>
                      <a:cxn ang="0">
                        <a:pos x="541" y="460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30" name="Freeform 62"/>
                  <p:cNvSpPr>
                    <a:spLocks/>
                  </p:cNvSpPr>
                  <p:nvPr/>
                </p:nvSpPr>
                <p:spPr bwMode="ltGray">
                  <a:xfrm>
                    <a:off x="1173" y="247"/>
                    <a:ext cx="591" cy="95"/>
                  </a:xfrm>
                  <a:custGeom>
                    <a:avLst/>
                    <a:gdLst/>
                    <a:ahLst/>
                    <a:cxnLst>
                      <a:cxn ang="0">
                        <a:pos x="825" y="0"/>
                      </a:cxn>
                      <a:cxn ang="0">
                        <a:pos x="143" y="29"/>
                      </a:cxn>
                      <a:cxn ang="0">
                        <a:pos x="91" y="42"/>
                      </a:cxn>
                      <a:cxn ang="0">
                        <a:pos x="62" y="42"/>
                      </a:cxn>
                      <a:cxn ang="0">
                        <a:pos x="22" y="77"/>
                      </a:cxn>
                      <a:cxn ang="0">
                        <a:pos x="0" y="105"/>
                      </a:cxn>
                      <a:cxn ang="0">
                        <a:pos x="59" y="115"/>
                      </a:cxn>
                      <a:cxn ang="0">
                        <a:pos x="97" y="96"/>
                      </a:cxn>
                      <a:cxn ang="0">
                        <a:pos x="108" y="84"/>
                      </a:cxn>
                      <a:cxn ang="0">
                        <a:pos x="167" y="52"/>
                      </a:cxn>
                      <a:cxn ang="0">
                        <a:pos x="215" y="46"/>
                      </a:cxn>
                      <a:cxn ang="0">
                        <a:pos x="237" y="94"/>
                      </a:cxn>
                      <a:cxn ang="0">
                        <a:pos x="188" y="109"/>
                      </a:cxn>
                      <a:cxn ang="0">
                        <a:pos x="231" y="113"/>
                      </a:cxn>
                      <a:cxn ang="0">
                        <a:pos x="250" y="90"/>
                      </a:cxn>
                      <a:cxn ang="0">
                        <a:pos x="266" y="92"/>
                      </a:cxn>
                      <a:cxn ang="0">
                        <a:pos x="253" y="54"/>
                      </a:cxn>
                      <a:cxn ang="0">
                        <a:pos x="266" y="44"/>
                      </a:cxn>
                      <a:cxn ang="0">
                        <a:pos x="277" y="88"/>
                      </a:cxn>
                      <a:cxn ang="0">
                        <a:pos x="266" y="113"/>
                      </a:cxn>
                      <a:cxn ang="0">
                        <a:pos x="296" y="130"/>
                      </a:cxn>
                      <a:cxn ang="0">
                        <a:pos x="299" y="92"/>
                      </a:cxn>
                      <a:cxn ang="0">
                        <a:pos x="331" y="103"/>
                      </a:cxn>
                      <a:cxn ang="0">
                        <a:pos x="382" y="73"/>
                      </a:cxn>
                      <a:cxn ang="0">
                        <a:pos x="409" y="50"/>
                      </a:cxn>
                      <a:cxn ang="0">
                        <a:pos x="439" y="56"/>
                      </a:cxn>
                      <a:cxn ang="0">
                        <a:pos x="455" y="50"/>
                      </a:cxn>
                      <a:cxn ang="0">
                        <a:pos x="431" y="44"/>
                      </a:cxn>
                      <a:cxn ang="0">
                        <a:pos x="474" y="35"/>
                      </a:cxn>
                      <a:cxn ang="0">
                        <a:pos x="544" y="54"/>
                      </a:cxn>
                      <a:cxn ang="0">
                        <a:pos x="581" y="42"/>
                      </a:cxn>
                      <a:cxn ang="0">
                        <a:pos x="584" y="63"/>
                      </a:cxn>
                      <a:cxn ang="0">
                        <a:pos x="568" y="101"/>
                      </a:cxn>
                      <a:cxn ang="0">
                        <a:pos x="611" y="88"/>
                      </a:cxn>
                      <a:cxn ang="0">
                        <a:pos x="624" y="80"/>
                      </a:cxn>
                      <a:cxn ang="0">
                        <a:pos x="648" y="61"/>
                      </a:cxn>
                      <a:cxn ang="0">
                        <a:pos x="794" y="84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31" name="Freeform 63"/>
                  <p:cNvSpPr>
                    <a:spLocks/>
                  </p:cNvSpPr>
                  <p:nvPr/>
                </p:nvSpPr>
                <p:spPr bwMode="ltGray">
                  <a:xfrm>
                    <a:off x="1293" y="282"/>
                    <a:ext cx="13" cy="1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31" y="0"/>
                      </a:cxn>
                      <a:cxn ang="0">
                        <a:pos x="19" y="2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32" name="Freeform 64"/>
                  <p:cNvSpPr>
                    <a:spLocks/>
                  </p:cNvSpPr>
                  <p:nvPr/>
                </p:nvSpPr>
                <p:spPr bwMode="ltGray">
                  <a:xfrm>
                    <a:off x="1278" y="296"/>
                    <a:ext cx="19" cy="11"/>
                  </a:xfrm>
                  <a:custGeom>
                    <a:avLst/>
                    <a:gdLst/>
                    <a:ahLst/>
                    <a:cxnLst>
                      <a:cxn ang="0">
                        <a:pos x="6" y="32"/>
                      </a:cxn>
                      <a:cxn ang="0">
                        <a:pos x="22" y="0"/>
                      </a:cxn>
                      <a:cxn ang="0">
                        <a:pos x="38" y="4"/>
                      </a:cxn>
                      <a:cxn ang="0">
                        <a:pos x="6" y="32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33" name="Freeform 65"/>
                  <p:cNvSpPr>
                    <a:spLocks/>
                  </p:cNvSpPr>
                  <p:nvPr/>
                </p:nvSpPr>
                <p:spPr bwMode="ltGray">
                  <a:xfrm>
                    <a:off x="1340" y="337"/>
                    <a:ext cx="32" cy="6"/>
                  </a:xfrm>
                  <a:custGeom>
                    <a:avLst/>
                    <a:gdLst/>
                    <a:ahLst/>
                    <a:cxnLst>
                      <a:cxn ang="0">
                        <a:pos x="37" y="18"/>
                      </a:cxn>
                      <a:cxn ang="0">
                        <a:pos x="25" y="2"/>
                      </a:cxn>
                      <a:cxn ang="0">
                        <a:pos x="37" y="18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34" name="Freeform 66"/>
                  <p:cNvSpPr>
                    <a:spLocks/>
                  </p:cNvSpPr>
                  <p:nvPr/>
                </p:nvSpPr>
                <p:spPr bwMode="ltGray">
                  <a:xfrm>
                    <a:off x="1395" y="336"/>
                    <a:ext cx="18" cy="15"/>
                  </a:xfrm>
                  <a:custGeom>
                    <a:avLst/>
                    <a:gdLst/>
                    <a:ahLst/>
                    <a:cxnLst>
                      <a:cxn ang="0">
                        <a:pos x="0" y="21"/>
                      </a:cxn>
                      <a:cxn ang="0">
                        <a:pos x="12" y="9"/>
                      </a:cxn>
                      <a:cxn ang="0">
                        <a:pos x="0" y="21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35" name="Freeform 67"/>
                  <p:cNvSpPr>
                    <a:spLocks/>
                  </p:cNvSpPr>
                  <p:nvPr/>
                </p:nvSpPr>
                <p:spPr bwMode="ltGray">
                  <a:xfrm>
                    <a:off x="1248" y="295"/>
                    <a:ext cx="14" cy="10"/>
                  </a:xfrm>
                  <a:custGeom>
                    <a:avLst/>
                    <a:gdLst/>
                    <a:ahLst/>
                    <a:cxnLst>
                      <a:cxn ang="0">
                        <a:pos x="7" y="22"/>
                      </a:cxn>
                      <a:cxn ang="0">
                        <a:pos x="31" y="10"/>
                      </a:cxn>
                      <a:cxn ang="0">
                        <a:pos x="7" y="22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</p:grpSp>
            <p:grpSp>
              <p:nvGrpSpPr>
                <p:cNvPr id="1085" name="Group 68"/>
                <p:cNvGrpSpPr>
                  <a:grpSpLocks/>
                </p:cNvGrpSpPr>
                <p:nvPr/>
              </p:nvGrpSpPr>
              <p:grpSpPr bwMode="auto">
                <a:xfrm>
                  <a:off x="3709" y="240"/>
                  <a:ext cx="1139" cy="429"/>
                  <a:chOff x="3709" y="240"/>
                  <a:chExt cx="1139" cy="429"/>
                </a:xfrm>
              </p:grpSpPr>
              <p:sp>
                <p:nvSpPr>
                  <p:cNvPr id="7237" name="Freeform 69"/>
                  <p:cNvSpPr>
                    <a:spLocks/>
                  </p:cNvSpPr>
                  <p:nvPr/>
                </p:nvSpPr>
                <p:spPr bwMode="ltGray">
                  <a:xfrm>
                    <a:off x="4808" y="616"/>
                    <a:ext cx="13" cy="14"/>
                  </a:xfrm>
                  <a:custGeom>
                    <a:avLst/>
                    <a:gdLst/>
                    <a:ahLst/>
                    <a:cxnLst>
                      <a:cxn ang="0">
                        <a:pos x="16" y="33"/>
                      </a:cxn>
                      <a:cxn ang="0">
                        <a:pos x="8" y="21"/>
                      </a:cxn>
                      <a:cxn ang="0">
                        <a:pos x="0" y="9"/>
                      </a:cxn>
                      <a:cxn ang="0">
                        <a:pos x="16" y="3"/>
                      </a:cxn>
                      <a:cxn ang="0">
                        <a:pos x="30" y="23"/>
                      </a:cxn>
                      <a:cxn ang="0">
                        <a:pos x="28" y="31"/>
                      </a:cxn>
                      <a:cxn ang="0">
                        <a:pos x="16" y="3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38" name="Freeform 70"/>
                  <p:cNvSpPr>
                    <a:spLocks/>
                  </p:cNvSpPr>
                  <p:nvPr/>
                </p:nvSpPr>
                <p:spPr bwMode="ltGray">
                  <a:xfrm>
                    <a:off x="4655" y="629"/>
                    <a:ext cx="11" cy="5"/>
                  </a:xfrm>
                  <a:custGeom>
                    <a:avLst/>
                    <a:gdLst/>
                    <a:ahLst/>
                    <a:cxnLst>
                      <a:cxn ang="0">
                        <a:pos x="15" y="16"/>
                      </a:cxn>
                      <a:cxn ang="0">
                        <a:pos x="3" y="8"/>
                      </a:cxn>
                      <a:cxn ang="0">
                        <a:pos x="15" y="0"/>
                      </a:cxn>
                      <a:cxn ang="0">
                        <a:pos x="15" y="16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39" name="Freeform 71"/>
                  <p:cNvSpPr>
                    <a:spLocks/>
                  </p:cNvSpPr>
                  <p:nvPr/>
                </p:nvSpPr>
                <p:spPr bwMode="ltGray">
                  <a:xfrm>
                    <a:off x="4609" y="635"/>
                    <a:ext cx="28" cy="16"/>
                  </a:xfrm>
                  <a:custGeom>
                    <a:avLst/>
                    <a:gdLst/>
                    <a:ahLst/>
                    <a:cxnLst>
                      <a:cxn ang="0">
                        <a:pos x="14" y="24"/>
                      </a:cxn>
                      <a:cxn ang="0">
                        <a:pos x="30" y="4"/>
                      </a:cxn>
                      <a:cxn ang="0">
                        <a:pos x="42" y="0"/>
                      </a:cxn>
                      <a:cxn ang="0">
                        <a:pos x="58" y="12"/>
                      </a:cxn>
                      <a:cxn ang="0">
                        <a:pos x="32" y="26"/>
                      </a:cxn>
                      <a:cxn ang="0">
                        <a:pos x="12" y="46"/>
                      </a:cxn>
                      <a:cxn ang="0">
                        <a:pos x="8" y="20"/>
                      </a:cxn>
                      <a:cxn ang="0">
                        <a:pos x="12" y="14"/>
                      </a:cxn>
                      <a:cxn ang="0">
                        <a:pos x="14" y="24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40" name="Freeform 72"/>
                  <p:cNvSpPr>
                    <a:spLocks/>
                  </p:cNvSpPr>
                  <p:nvPr/>
                </p:nvSpPr>
                <p:spPr bwMode="ltGray">
                  <a:xfrm>
                    <a:off x="4580" y="634"/>
                    <a:ext cx="29" cy="16"/>
                  </a:xfrm>
                  <a:custGeom>
                    <a:avLst/>
                    <a:gdLst/>
                    <a:ahLst/>
                    <a:cxnLst>
                      <a:cxn ang="0">
                        <a:pos x="0" y="31"/>
                      </a:cxn>
                      <a:cxn ang="0">
                        <a:pos x="18" y="25"/>
                      </a:cxn>
                      <a:cxn ang="0">
                        <a:pos x="52" y="1"/>
                      </a:cxn>
                      <a:cxn ang="0">
                        <a:pos x="64" y="3"/>
                      </a:cxn>
                      <a:cxn ang="0">
                        <a:pos x="50" y="19"/>
                      </a:cxn>
                      <a:cxn ang="0">
                        <a:pos x="28" y="33"/>
                      </a:cxn>
                      <a:cxn ang="0">
                        <a:pos x="22" y="47"/>
                      </a:cxn>
                      <a:cxn ang="0">
                        <a:pos x="16" y="45"/>
                      </a:cxn>
                      <a:cxn ang="0">
                        <a:pos x="12" y="39"/>
                      </a:cxn>
                      <a:cxn ang="0">
                        <a:pos x="0" y="35"/>
                      </a:cxn>
                      <a:cxn ang="0">
                        <a:pos x="0" y="3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41" name="Freeform 73"/>
                  <p:cNvSpPr>
                    <a:spLocks/>
                  </p:cNvSpPr>
                  <p:nvPr/>
                </p:nvSpPr>
                <p:spPr bwMode="ltGray">
                  <a:xfrm>
                    <a:off x="4423" y="547"/>
                    <a:ext cx="151" cy="93"/>
                  </a:xfrm>
                  <a:custGeom>
                    <a:avLst/>
                    <a:gdLst/>
                    <a:ahLst/>
                    <a:cxnLst>
                      <a:cxn ang="0">
                        <a:pos x="10" y="4"/>
                      </a:cxn>
                      <a:cxn ang="0">
                        <a:pos x="36" y="18"/>
                      </a:cxn>
                      <a:cxn ang="0">
                        <a:pos x="46" y="30"/>
                      </a:cxn>
                      <a:cxn ang="0">
                        <a:pos x="76" y="52"/>
                      </a:cxn>
                      <a:cxn ang="0">
                        <a:pos x="92" y="66"/>
                      </a:cxn>
                      <a:cxn ang="0">
                        <a:pos x="122" y="98"/>
                      </a:cxn>
                      <a:cxn ang="0">
                        <a:pos x="136" y="128"/>
                      </a:cxn>
                      <a:cxn ang="0">
                        <a:pos x="148" y="132"/>
                      </a:cxn>
                      <a:cxn ang="0">
                        <a:pos x="154" y="150"/>
                      </a:cxn>
                      <a:cxn ang="0">
                        <a:pos x="176" y="152"/>
                      </a:cxn>
                      <a:cxn ang="0">
                        <a:pos x="170" y="196"/>
                      </a:cxn>
                      <a:cxn ang="0">
                        <a:pos x="180" y="224"/>
                      </a:cxn>
                      <a:cxn ang="0">
                        <a:pos x="198" y="232"/>
                      </a:cxn>
                      <a:cxn ang="0">
                        <a:pos x="216" y="234"/>
                      </a:cxn>
                      <a:cxn ang="0">
                        <a:pos x="236" y="242"/>
                      </a:cxn>
                      <a:cxn ang="0">
                        <a:pos x="254" y="236"/>
                      </a:cxn>
                      <a:cxn ang="0">
                        <a:pos x="272" y="248"/>
                      </a:cxn>
                      <a:cxn ang="0">
                        <a:pos x="296" y="256"/>
                      </a:cxn>
                      <a:cxn ang="0">
                        <a:pos x="314" y="264"/>
                      </a:cxn>
                      <a:cxn ang="0">
                        <a:pos x="352" y="266"/>
                      </a:cxn>
                      <a:cxn ang="0">
                        <a:pos x="342" y="274"/>
                      </a:cxn>
                      <a:cxn ang="0">
                        <a:pos x="322" y="272"/>
                      </a:cxn>
                      <a:cxn ang="0">
                        <a:pos x="300" y="270"/>
                      </a:cxn>
                      <a:cxn ang="0">
                        <a:pos x="288" y="266"/>
                      </a:cxn>
                      <a:cxn ang="0">
                        <a:pos x="252" y="264"/>
                      </a:cxn>
                      <a:cxn ang="0">
                        <a:pos x="234" y="260"/>
                      </a:cxn>
                      <a:cxn ang="0">
                        <a:pos x="172" y="242"/>
                      </a:cxn>
                      <a:cxn ang="0">
                        <a:pos x="160" y="216"/>
                      </a:cxn>
                      <a:cxn ang="0">
                        <a:pos x="126" y="200"/>
                      </a:cxn>
                      <a:cxn ang="0">
                        <a:pos x="108" y="186"/>
                      </a:cxn>
                      <a:cxn ang="0">
                        <a:pos x="94" y="158"/>
                      </a:cxn>
                      <a:cxn ang="0">
                        <a:pos x="68" y="108"/>
                      </a:cxn>
                      <a:cxn ang="0">
                        <a:pos x="64" y="102"/>
                      </a:cxn>
                      <a:cxn ang="0">
                        <a:pos x="58" y="100"/>
                      </a:cxn>
                      <a:cxn ang="0">
                        <a:pos x="54" y="88"/>
                      </a:cxn>
                      <a:cxn ang="0">
                        <a:pos x="38" y="58"/>
                      </a:cxn>
                      <a:cxn ang="0">
                        <a:pos x="20" y="40"/>
                      </a:cxn>
                      <a:cxn ang="0">
                        <a:pos x="4" y="22"/>
                      </a:cxn>
                      <a:cxn ang="0">
                        <a:pos x="10" y="2"/>
                      </a:cxn>
                      <a:cxn ang="0">
                        <a:pos x="10" y="4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42" name="Freeform 74"/>
                  <p:cNvSpPr>
                    <a:spLocks/>
                  </p:cNvSpPr>
                  <p:nvPr/>
                </p:nvSpPr>
                <p:spPr bwMode="ltGray">
                  <a:xfrm>
                    <a:off x="4515" y="541"/>
                    <a:ext cx="67" cy="68"/>
                  </a:xfrm>
                  <a:custGeom>
                    <a:avLst/>
                    <a:gdLst/>
                    <a:ahLst/>
                    <a:cxnLst>
                      <a:cxn ang="0">
                        <a:pos x="54" y="66"/>
                      </a:cxn>
                      <a:cxn ang="0">
                        <a:pos x="66" y="58"/>
                      </a:cxn>
                      <a:cxn ang="0">
                        <a:pos x="68" y="52"/>
                      </a:cxn>
                      <a:cxn ang="0">
                        <a:pos x="80" y="44"/>
                      </a:cxn>
                      <a:cxn ang="0">
                        <a:pos x="106" y="22"/>
                      </a:cxn>
                      <a:cxn ang="0">
                        <a:pos x="112" y="4"/>
                      </a:cxn>
                      <a:cxn ang="0">
                        <a:pos x="124" y="0"/>
                      </a:cxn>
                      <a:cxn ang="0">
                        <a:pos x="150" y="28"/>
                      </a:cxn>
                      <a:cxn ang="0">
                        <a:pos x="146" y="44"/>
                      </a:cxn>
                      <a:cxn ang="0">
                        <a:pos x="126" y="64"/>
                      </a:cxn>
                      <a:cxn ang="0">
                        <a:pos x="132" y="94"/>
                      </a:cxn>
                      <a:cxn ang="0">
                        <a:pos x="142" y="110"/>
                      </a:cxn>
                      <a:cxn ang="0">
                        <a:pos x="146" y="128"/>
                      </a:cxn>
                      <a:cxn ang="0">
                        <a:pos x="128" y="128"/>
                      </a:cxn>
                      <a:cxn ang="0">
                        <a:pos x="116" y="146"/>
                      </a:cxn>
                      <a:cxn ang="0">
                        <a:pos x="104" y="156"/>
                      </a:cxn>
                      <a:cxn ang="0">
                        <a:pos x="100" y="198"/>
                      </a:cxn>
                      <a:cxn ang="0">
                        <a:pos x="88" y="202"/>
                      </a:cxn>
                      <a:cxn ang="0">
                        <a:pos x="82" y="206"/>
                      </a:cxn>
                      <a:cxn ang="0">
                        <a:pos x="76" y="202"/>
                      </a:cxn>
                      <a:cxn ang="0">
                        <a:pos x="72" y="190"/>
                      </a:cxn>
                      <a:cxn ang="0">
                        <a:pos x="60" y="186"/>
                      </a:cxn>
                      <a:cxn ang="0">
                        <a:pos x="42" y="194"/>
                      </a:cxn>
                      <a:cxn ang="0">
                        <a:pos x="28" y="186"/>
                      </a:cxn>
                      <a:cxn ang="0">
                        <a:pos x="10" y="148"/>
                      </a:cxn>
                      <a:cxn ang="0">
                        <a:pos x="4" y="130"/>
                      </a:cxn>
                      <a:cxn ang="0">
                        <a:pos x="0" y="118"/>
                      </a:cxn>
                      <a:cxn ang="0">
                        <a:pos x="20" y="96"/>
                      </a:cxn>
                      <a:cxn ang="0">
                        <a:pos x="32" y="104"/>
                      </a:cxn>
                      <a:cxn ang="0">
                        <a:pos x="34" y="80"/>
                      </a:cxn>
                      <a:cxn ang="0">
                        <a:pos x="52" y="70"/>
                      </a:cxn>
                      <a:cxn ang="0">
                        <a:pos x="54" y="66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43" name="Freeform 75"/>
                  <p:cNvSpPr>
                    <a:spLocks/>
                  </p:cNvSpPr>
                  <p:nvPr/>
                </p:nvSpPr>
                <p:spPr bwMode="ltGray">
                  <a:xfrm>
                    <a:off x="4580" y="572"/>
                    <a:ext cx="47" cy="13"/>
                  </a:xfrm>
                  <a:custGeom>
                    <a:avLst/>
                    <a:gdLst/>
                    <a:ahLst/>
                    <a:cxnLst>
                      <a:cxn ang="0">
                        <a:pos x="4" y="32"/>
                      </a:cxn>
                      <a:cxn ang="0">
                        <a:pos x="18" y="10"/>
                      </a:cxn>
                      <a:cxn ang="0">
                        <a:pos x="46" y="20"/>
                      </a:cxn>
                      <a:cxn ang="0">
                        <a:pos x="72" y="14"/>
                      </a:cxn>
                      <a:cxn ang="0">
                        <a:pos x="90" y="0"/>
                      </a:cxn>
                      <a:cxn ang="0">
                        <a:pos x="76" y="26"/>
                      </a:cxn>
                      <a:cxn ang="0">
                        <a:pos x="60" y="38"/>
                      </a:cxn>
                      <a:cxn ang="0">
                        <a:pos x="42" y="32"/>
                      </a:cxn>
                      <a:cxn ang="0">
                        <a:pos x="14" y="30"/>
                      </a:cxn>
                      <a:cxn ang="0">
                        <a:pos x="4" y="32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44" name="Freeform 76"/>
                  <p:cNvSpPr>
                    <a:spLocks/>
                  </p:cNvSpPr>
                  <p:nvPr/>
                </p:nvSpPr>
                <p:spPr bwMode="ltGray">
                  <a:xfrm>
                    <a:off x="4578" y="588"/>
                    <a:ext cx="32" cy="34"/>
                  </a:xfrm>
                  <a:custGeom>
                    <a:avLst/>
                    <a:gdLst/>
                    <a:ahLst/>
                    <a:cxnLst>
                      <a:cxn ang="0">
                        <a:pos x="8" y="18"/>
                      </a:cxn>
                      <a:cxn ang="0">
                        <a:pos x="18" y="0"/>
                      </a:cxn>
                      <a:cxn ang="0">
                        <a:pos x="34" y="18"/>
                      </a:cxn>
                      <a:cxn ang="0">
                        <a:pos x="62" y="4"/>
                      </a:cxn>
                      <a:cxn ang="0">
                        <a:pos x="46" y="34"/>
                      </a:cxn>
                      <a:cxn ang="0">
                        <a:pos x="54" y="48"/>
                      </a:cxn>
                      <a:cxn ang="0">
                        <a:pos x="58" y="60"/>
                      </a:cxn>
                      <a:cxn ang="0">
                        <a:pos x="46" y="74"/>
                      </a:cxn>
                      <a:cxn ang="0">
                        <a:pos x="34" y="60"/>
                      </a:cxn>
                      <a:cxn ang="0">
                        <a:pos x="22" y="48"/>
                      </a:cxn>
                      <a:cxn ang="0">
                        <a:pos x="28" y="68"/>
                      </a:cxn>
                      <a:cxn ang="0">
                        <a:pos x="30" y="74"/>
                      </a:cxn>
                      <a:cxn ang="0">
                        <a:pos x="20" y="104"/>
                      </a:cxn>
                      <a:cxn ang="0">
                        <a:pos x="12" y="102"/>
                      </a:cxn>
                      <a:cxn ang="0">
                        <a:pos x="8" y="90"/>
                      </a:cxn>
                      <a:cxn ang="0">
                        <a:pos x="0" y="54"/>
                      </a:cxn>
                      <a:cxn ang="0">
                        <a:pos x="2" y="30"/>
                      </a:cxn>
                      <a:cxn ang="0">
                        <a:pos x="8" y="18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45" name="Freeform 77"/>
                  <p:cNvSpPr>
                    <a:spLocks/>
                  </p:cNvSpPr>
                  <p:nvPr/>
                </p:nvSpPr>
                <p:spPr bwMode="ltGray">
                  <a:xfrm>
                    <a:off x="4632" y="569"/>
                    <a:ext cx="16" cy="2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13" y="0"/>
                      </a:cxn>
                      <a:cxn ang="0">
                        <a:pos x="15" y="28"/>
                      </a:cxn>
                      <a:cxn ang="0">
                        <a:pos x="37" y="38"/>
                      </a:cxn>
                      <a:cxn ang="0">
                        <a:pos x="19" y="44"/>
                      </a:cxn>
                      <a:cxn ang="0">
                        <a:pos x="5" y="58"/>
                      </a:cxn>
                      <a:cxn ang="0">
                        <a:pos x="1" y="3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46" name="Freeform 78"/>
                  <p:cNvSpPr>
                    <a:spLocks/>
                  </p:cNvSpPr>
                  <p:nvPr/>
                </p:nvSpPr>
                <p:spPr bwMode="ltGray">
                  <a:xfrm>
                    <a:off x="4636" y="600"/>
                    <a:ext cx="20" cy="10"/>
                  </a:xfrm>
                  <a:custGeom>
                    <a:avLst/>
                    <a:gdLst/>
                    <a:ahLst/>
                    <a:cxnLst>
                      <a:cxn ang="0">
                        <a:pos x="7" y="0"/>
                      </a:cxn>
                      <a:cxn ang="0">
                        <a:pos x="29" y="0"/>
                      </a:cxn>
                      <a:cxn ang="0">
                        <a:pos x="49" y="16"/>
                      </a:cxn>
                      <a:cxn ang="0">
                        <a:pos x="35" y="14"/>
                      </a:cxn>
                      <a:cxn ang="0">
                        <a:pos x="3" y="16"/>
                      </a:cxn>
                      <a:cxn ang="0">
                        <a:pos x="7" y="0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47" name="Freeform 79"/>
                  <p:cNvSpPr>
                    <a:spLocks/>
                  </p:cNvSpPr>
                  <p:nvPr/>
                </p:nvSpPr>
                <p:spPr bwMode="ltGray">
                  <a:xfrm>
                    <a:off x="4657" y="585"/>
                    <a:ext cx="26" cy="17"/>
                  </a:xfrm>
                  <a:custGeom>
                    <a:avLst/>
                    <a:gdLst/>
                    <a:ahLst/>
                    <a:cxnLst>
                      <a:cxn ang="0">
                        <a:pos x="21" y="38"/>
                      </a:cxn>
                      <a:cxn ang="0">
                        <a:pos x="15" y="26"/>
                      </a:cxn>
                      <a:cxn ang="0">
                        <a:pos x="3" y="22"/>
                      </a:cxn>
                      <a:cxn ang="0">
                        <a:pos x="13" y="8"/>
                      </a:cxn>
                      <a:cxn ang="0">
                        <a:pos x="25" y="0"/>
                      </a:cxn>
                      <a:cxn ang="0">
                        <a:pos x="49" y="10"/>
                      </a:cxn>
                      <a:cxn ang="0">
                        <a:pos x="53" y="20"/>
                      </a:cxn>
                      <a:cxn ang="0">
                        <a:pos x="61" y="32"/>
                      </a:cxn>
                      <a:cxn ang="0">
                        <a:pos x="41" y="38"/>
                      </a:cxn>
                      <a:cxn ang="0">
                        <a:pos x="23" y="44"/>
                      </a:cxn>
                      <a:cxn ang="0">
                        <a:pos x="21" y="38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48" name="Freeform 80"/>
                  <p:cNvSpPr>
                    <a:spLocks/>
                  </p:cNvSpPr>
                  <p:nvPr/>
                </p:nvSpPr>
                <p:spPr bwMode="ltGray">
                  <a:xfrm>
                    <a:off x="4664" y="593"/>
                    <a:ext cx="122" cy="61"/>
                  </a:xfrm>
                  <a:custGeom>
                    <a:avLst/>
                    <a:gdLst/>
                    <a:ahLst/>
                    <a:cxnLst>
                      <a:cxn ang="0">
                        <a:pos x="46" y="28"/>
                      </a:cxn>
                      <a:cxn ang="0">
                        <a:pos x="36" y="14"/>
                      </a:cxn>
                      <a:cxn ang="0">
                        <a:pos x="26" y="30"/>
                      </a:cxn>
                      <a:cxn ang="0">
                        <a:pos x="0" y="24"/>
                      </a:cxn>
                      <a:cxn ang="0">
                        <a:pos x="10" y="42"/>
                      </a:cxn>
                      <a:cxn ang="0">
                        <a:pos x="16" y="62"/>
                      </a:cxn>
                      <a:cxn ang="0">
                        <a:pos x="24" y="48"/>
                      </a:cxn>
                      <a:cxn ang="0">
                        <a:pos x="30" y="44"/>
                      </a:cxn>
                      <a:cxn ang="0">
                        <a:pos x="48" y="56"/>
                      </a:cxn>
                      <a:cxn ang="0">
                        <a:pos x="70" y="62"/>
                      </a:cxn>
                      <a:cxn ang="0">
                        <a:pos x="88" y="72"/>
                      </a:cxn>
                      <a:cxn ang="0">
                        <a:pos x="106" y="102"/>
                      </a:cxn>
                      <a:cxn ang="0">
                        <a:pos x="104" y="122"/>
                      </a:cxn>
                      <a:cxn ang="0">
                        <a:pos x="98" y="134"/>
                      </a:cxn>
                      <a:cxn ang="0">
                        <a:pos x="122" y="128"/>
                      </a:cxn>
                      <a:cxn ang="0">
                        <a:pos x="140" y="140"/>
                      </a:cxn>
                      <a:cxn ang="0">
                        <a:pos x="168" y="148"/>
                      </a:cxn>
                      <a:cxn ang="0">
                        <a:pos x="174" y="146"/>
                      </a:cxn>
                      <a:cxn ang="0">
                        <a:pos x="168" y="134"/>
                      </a:cxn>
                      <a:cxn ang="0">
                        <a:pos x="178" y="136"/>
                      </a:cxn>
                      <a:cxn ang="0">
                        <a:pos x="186" y="118"/>
                      </a:cxn>
                      <a:cxn ang="0">
                        <a:pos x="202" y="122"/>
                      </a:cxn>
                      <a:cxn ang="0">
                        <a:pos x="214" y="130"/>
                      </a:cxn>
                      <a:cxn ang="0">
                        <a:pos x="244" y="168"/>
                      </a:cxn>
                      <a:cxn ang="0">
                        <a:pos x="262" y="178"/>
                      </a:cxn>
                      <a:cxn ang="0">
                        <a:pos x="284" y="170"/>
                      </a:cxn>
                      <a:cxn ang="0">
                        <a:pos x="268" y="160"/>
                      </a:cxn>
                      <a:cxn ang="0">
                        <a:pos x="256" y="138"/>
                      </a:cxn>
                      <a:cxn ang="0">
                        <a:pos x="250" y="132"/>
                      </a:cxn>
                      <a:cxn ang="0">
                        <a:pos x="248" y="122"/>
                      </a:cxn>
                      <a:cxn ang="0">
                        <a:pos x="236" y="116"/>
                      </a:cxn>
                      <a:cxn ang="0">
                        <a:pos x="240" y="96"/>
                      </a:cxn>
                      <a:cxn ang="0">
                        <a:pos x="220" y="86"/>
                      </a:cxn>
                      <a:cxn ang="0">
                        <a:pos x="210" y="70"/>
                      </a:cxn>
                      <a:cxn ang="0">
                        <a:pos x="190" y="54"/>
                      </a:cxn>
                      <a:cxn ang="0">
                        <a:pos x="168" y="38"/>
                      </a:cxn>
                      <a:cxn ang="0">
                        <a:pos x="156" y="34"/>
                      </a:cxn>
                      <a:cxn ang="0">
                        <a:pos x="120" y="16"/>
                      </a:cxn>
                      <a:cxn ang="0">
                        <a:pos x="102" y="4"/>
                      </a:cxn>
                      <a:cxn ang="0">
                        <a:pos x="96" y="0"/>
                      </a:cxn>
                      <a:cxn ang="0">
                        <a:pos x="70" y="10"/>
                      </a:cxn>
                      <a:cxn ang="0">
                        <a:pos x="56" y="32"/>
                      </a:cxn>
                      <a:cxn ang="0">
                        <a:pos x="46" y="28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49" name="Freeform 81"/>
                  <p:cNvSpPr>
                    <a:spLocks/>
                  </p:cNvSpPr>
                  <p:nvPr/>
                </p:nvSpPr>
                <p:spPr bwMode="ltGray">
                  <a:xfrm>
                    <a:off x="4770" y="599"/>
                    <a:ext cx="33" cy="26"/>
                  </a:xfrm>
                  <a:custGeom>
                    <a:avLst/>
                    <a:gdLst/>
                    <a:ahLst/>
                    <a:cxnLst>
                      <a:cxn ang="0">
                        <a:pos x="1" y="58"/>
                      </a:cxn>
                      <a:cxn ang="0">
                        <a:pos x="27" y="60"/>
                      </a:cxn>
                      <a:cxn ang="0">
                        <a:pos x="45" y="48"/>
                      </a:cxn>
                      <a:cxn ang="0">
                        <a:pos x="57" y="30"/>
                      </a:cxn>
                      <a:cxn ang="0">
                        <a:pos x="43" y="14"/>
                      </a:cxn>
                      <a:cxn ang="0">
                        <a:pos x="43" y="4"/>
                      </a:cxn>
                      <a:cxn ang="0">
                        <a:pos x="71" y="26"/>
                      </a:cxn>
                      <a:cxn ang="0">
                        <a:pos x="67" y="54"/>
                      </a:cxn>
                      <a:cxn ang="0">
                        <a:pos x="33" y="78"/>
                      </a:cxn>
                      <a:cxn ang="0">
                        <a:pos x="9" y="66"/>
                      </a:cxn>
                      <a:cxn ang="0">
                        <a:pos x="3" y="62"/>
                      </a:cxn>
                      <a:cxn ang="0">
                        <a:pos x="1" y="58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50" name="Freeform 82"/>
                  <p:cNvSpPr>
                    <a:spLocks/>
                  </p:cNvSpPr>
                  <p:nvPr/>
                </p:nvSpPr>
                <p:spPr bwMode="ltGray">
                  <a:xfrm>
                    <a:off x="4840" y="544"/>
                    <a:ext cx="8" cy="6"/>
                  </a:xfrm>
                  <a:custGeom>
                    <a:avLst/>
                    <a:gdLst/>
                    <a:ahLst/>
                    <a:cxnLst>
                      <a:cxn ang="0">
                        <a:pos x="3" y="4"/>
                      </a:cxn>
                      <a:cxn ang="0">
                        <a:pos x="3" y="14"/>
                      </a:cxn>
                      <a:cxn ang="0">
                        <a:pos x="3" y="4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51" name="Freeform 83"/>
                  <p:cNvSpPr>
                    <a:spLocks/>
                  </p:cNvSpPr>
                  <p:nvPr/>
                </p:nvSpPr>
                <p:spPr bwMode="ltGray">
                  <a:xfrm>
                    <a:off x="4747" y="494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7" y="2"/>
                      </a:cxn>
                      <a:cxn ang="0">
                        <a:pos x="9" y="12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52" name="Freeform 84"/>
                  <p:cNvSpPr>
                    <a:spLocks/>
                  </p:cNvSpPr>
                  <p:nvPr/>
                </p:nvSpPr>
                <p:spPr bwMode="ltGray">
                  <a:xfrm>
                    <a:off x="4676" y="536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5" y="2"/>
                      </a:cxn>
                      <a:cxn ang="0">
                        <a:pos x="15" y="14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53" name="Freeform 85"/>
                  <p:cNvSpPr>
                    <a:spLocks/>
                  </p:cNvSpPr>
                  <p:nvPr/>
                </p:nvSpPr>
                <p:spPr bwMode="ltGray">
                  <a:xfrm>
                    <a:off x="4598" y="523"/>
                    <a:ext cx="34" cy="27"/>
                  </a:xfrm>
                  <a:custGeom>
                    <a:avLst/>
                    <a:gdLst/>
                    <a:ahLst/>
                    <a:cxnLst>
                      <a:cxn ang="0">
                        <a:pos x="0" y="50"/>
                      </a:cxn>
                      <a:cxn ang="0">
                        <a:pos x="14" y="24"/>
                      </a:cxn>
                      <a:cxn ang="0">
                        <a:pos x="26" y="20"/>
                      </a:cxn>
                      <a:cxn ang="0">
                        <a:pos x="48" y="18"/>
                      </a:cxn>
                      <a:cxn ang="0">
                        <a:pos x="58" y="0"/>
                      </a:cxn>
                      <a:cxn ang="0">
                        <a:pos x="80" y="40"/>
                      </a:cxn>
                      <a:cxn ang="0">
                        <a:pos x="70" y="56"/>
                      </a:cxn>
                      <a:cxn ang="0">
                        <a:pos x="54" y="62"/>
                      </a:cxn>
                      <a:cxn ang="0">
                        <a:pos x="48" y="80"/>
                      </a:cxn>
                      <a:cxn ang="0">
                        <a:pos x="32" y="68"/>
                      </a:cxn>
                      <a:cxn ang="0">
                        <a:pos x="38" y="52"/>
                      </a:cxn>
                      <a:cxn ang="0">
                        <a:pos x="30" y="28"/>
                      </a:cxn>
                      <a:cxn ang="0">
                        <a:pos x="20" y="48"/>
                      </a:cxn>
                      <a:cxn ang="0">
                        <a:pos x="8" y="56"/>
                      </a:cxn>
                      <a:cxn ang="0">
                        <a:pos x="0" y="50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54" name="Freeform 86"/>
                  <p:cNvSpPr>
                    <a:spLocks/>
                  </p:cNvSpPr>
                  <p:nvPr/>
                </p:nvSpPr>
                <p:spPr bwMode="ltGray">
                  <a:xfrm>
                    <a:off x="4587" y="466"/>
                    <a:ext cx="40" cy="58"/>
                  </a:xfrm>
                  <a:custGeom>
                    <a:avLst/>
                    <a:gdLst/>
                    <a:ahLst/>
                    <a:cxnLst>
                      <a:cxn ang="0">
                        <a:pos x="14" y="96"/>
                      </a:cxn>
                      <a:cxn ang="0">
                        <a:pos x="26" y="128"/>
                      </a:cxn>
                      <a:cxn ang="0">
                        <a:pos x="32" y="108"/>
                      </a:cxn>
                      <a:cxn ang="0">
                        <a:pos x="52" y="100"/>
                      </a:cxn>
                      <a:cxn ang="0">
                        <a:pos x="46" y="124"/>
                      </a:cxn>
                      <a:cxn ang="0">
                        <a:pos x="66" y="126"/>
                      </a:cxn>
                      <a:cxn ang="0">
                        <a:pos x="76" y="142"/>
                      </a:cxn>
                      <a:cxn ang="0">
                        <a:pos x="58" y="148"/>
                      </a:cxn>
                      <a:cxn ang="0">
                        <a:pos x="74" y="174"/>
                      </a:cxn>
                      <a:cxn ang="0">
                        <a:pos x="84" y="154"/>
                      </a:cxn>
                      <a:cxn ang="0">
                        <a:pos x="82" y="112"/>
                      </a:cxn>
                      <a:cxn ang="0">
                        <a:pos x="60" y="106"/>
                      </a:cxn>
                      <a:cxn ang="0">
                        <a:pos x="50" y="82"/>
                      </a:cxn>
                      <a:cxn ang="0">
                        <a:pos x="34" y="82"/>
                      </a:cxn>
                      <a:cxn ang="0">
                        <a:pos x="30" y="70"/>
                      </a:cxn>
                      <a:cxn ang="0">
                        <a:pos x="42" y="42"/>
                      </a:cxn>
                      <a:cxn ang="0">
                        <a:pos x="30" y="0"/>
                      </a:cxn>
                      <a:cxn ang="0">
                        <a:pos x="18" y="22"/>
                      </a:cxn>
                      <a:cxn ang="0">
                        <a:pos x="4" y="46"/>
                      </a:cxn>
                      <a:cxn ang="0">
                        <a:pos x="14" y="76"/>
                      </a:cxn>
                      <a:cxn ang="0">
                        <a:pos x="14" y="96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55" name="Freeform 87"/>
                  <p:cNvSpPr>
                    <a:spLocks/>
                  </p:cNvSpPr>
                  <p:nvPr/>
                </p:nvSpPr>
                <p:spPr bwMode="ltGray">
                  <a:xfrm>
                    <a:off x="4597" y="508"/>
                    <a:ext cx="14" cy="17"/>
                  </a:xfrm>
                  <a:custGeom>
                    <a:avLst/>
                    <a:gdLst/>
                    <a:ahLst/>
                    <a:cxnLst>
                      <a:cxn ang="0">
                        <a:pos x="6" y="24"/>
                      </a:cxn>
                      <a:cxn ang="0">
                        <a:pos x="12" y="0"/>
                      </a:cxn>
                      <a:cxn ang="0">
                        <a:pos x="20" y="16"/>
                      </a:cxn>
                      <a:cxn ang="0">
                        <a:pos x="22" y="24"/>
                      </a:cxn>
                      <a:cxn ang="0">
                        <a:pos x="28" y="26"/>
                      </a:cxn>
                      <a:cxn ang="0">
                        <a:pos x="32" y="38"/>
                      </a:cxn>
                      <a:cxn ang="0">
                        <a:pos x="18" y="50"/>
                      </a:cxn>
                      <a:cxn ang="0">
                        <a:pos x="6" y="24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56" name="Freeform 88"/>
                  <p:cNvSpPr>
                    <a:spLocks/>
                  </p:cNvSpPr>
                  <p:nvPr/>
                </p:nvSpPr>
                <p:spPr bwMode="ltGray">
                  <a:xfrm>
                    <a:off x="4569" y="512"/>
                    <a:ext cx="19" cy="17"/>
                  </a:xfrm>
                  <a:custGeom>
                    <a:avLst/>
                    <a:gdLst/>
                    <a:ahLst/>
                    <a:cxnLst>
                      <a:cxn ang="0">
                        <a:pos x="0" y="44"/>
                      </a:cxn>
                      <a:cxn ang="0">
                        <a:pos x="22" y="20"/>
                      </a:cxn>
                      <a:cxn ang="0">
                        <a:pos x="36" y="0"/>
                      </a:cxn>
                      <a:cxn ang="0">
                        <a:pos x="24" y="28"/>
                      </a:cxn>
                      <a:cxn ang="0">
                        <a:pos x="2" y="50"/>
                      </a:cxn>
                      <a:cxn ang="0">
                        <a:pos x="0" y="44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57" name="Freeform 89"/>
                  <p:cNvSpPr>
                    <a:spLocks/>
                  </p:cNvSpPr>
                  <p:nvPr/>
                </p:nvSpPr>
                <p:spPr bwMode="ltGray">
                  <a:xfrm>
                    <a:off x="4784" y="275"/>
                    <a:ext cx="18" cy="10"/>
                  </a:xfrm>
                  <a:custGeom>
                    <a:avLst/>
                    <a:gdLst/>
                    <a:ahLst/>
                    <a:cxnLst>
                      <a:cxn ang="0">
                        <a:pos x="0" y="25"/>
                      </a:cxn>
                      <a:cxn ang="0">
                        <a:pos x="12" y="29"/>
                      </a:cxn>
                      <a:cxn ang="0">
                        <a:pos x="0" y="2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58" name="Freeform 90"/>
                  <p:cNvSpPr>
                    <a:spLocks/>
                  </p:cNvSpPr>
                  <p:nvPr/>
                </p:nvSpPr>
                <p:spPr bwMode="ltGray">
                  <a:xfrm>
                    <a:off x="4293" y="246"/>
                    <a:ext cx="438" cy="152"/>
                  </a:xfrm>
                  <a:custGeom>
                    <a:avLst/>
                    <a:gdLst/>
                    <a:ahLst/>
                    <a:cxnLst>
                      <a:cxn ang="0">
                        <a:pos x="73" y="1"/>
                      </a:cxn>
                      <a:cxn ang="0">
                        <a:pos x="438" y="0"/>
                      </a:cxn>
                      <a:cxn ang="0">
                        <a:pos x="416" y="54"/>
                      </a:cxn>
                      <a:cxn ang="0">
                        <a:pos x="397" y="68"/>
                      </a:cxn>
                      <a:cxn ang="0">
                        <a:pos x="392" y="70"/>
                      </a:cxn>
                      <a:cxn ang="0">
                        <a:pos x="375" y="73"/>
                      </a:cxn>
                      <a:cxn ang="0">
                        <a:pos x="361" y="88"/>
                      </a:cxn>
                      <a:cxn ang="0">
                        <a:pos x="362" y="99"/>
                      </a:cxn>
                      <a:cxn ang="0">
                        <a:pos x="364" y="107"/>
                      </a:cxn>
                      <a:cxn ang="0">
                        <a:pos x="366" y="113"/>
                      </a:cxn>
                      <a:cxn ang="0">
                        <a:pos x="362" y="122"/>
                      </a:cxn>
                      <a:cxn ang="0">
                        <a:pos x="351" y="120"/>
                      </a:cxn>
                      <a:cxn ang="0">
                        <a:pos x="342" y="129"/>
                      </a:cxn>
                      <a:cxn ang="0">
                        <a:pos x="347" y="105"/>
                      </a:cxn>
                      <a:cxn ang="0">
                        <a:pos x="338" y="100"/>
                      </a:cxn>
                      <a:cxn ang="0">
                        <a:pos x="344" y="93"/>
                      </a:cxn>
                      <a:cxn ang="0">
                        <a:pos x="342" y="89"/>
                      </a:cxn>
                      <a:cxn ang="0">
                        <a:pos x="320" y="94"/>
                      </a:cxn>
                      <a:cxn ang="0">
                        <a:pos x="317" y="85"/>
                      </a:cxn>
                      <a:cxn ang="0">
                        <a:pos x="297" y="94"/>
                      </a:cxn>
                      <a:cxn ang="0">
                        <a:pos x="320" y="103"/>
                      </a:cxn>
                      <a:cxn ang="0">
                        <a:pos x="305" y="117"/>
                      </a:cxn>
                      <a:cxn ang="0">
                        <a:pos x="311" y="126"/>
                      </a:cxn>
                      <a:cxn ang="0">
                        <a:pos x="315" y="138"/>
                      </a:cxn>
                      <a:cxn ang="0">
                        <a:pos x="309" y="139"/>
                      </a:cxn>
                      <a:cxn ang="0">
                        <a:pos x="314" y="144"/>
                      </a:cxn>
                      <a:cxn ang="0">
                        <a:pos x="307" y="152"/>
                      </a:cxn>
                      <a:cxn ang="0">
                        <a:pos x="0" y="149"/>
                      </a:cxn>
                      <a:cxn ang="0">
                        <a:pos x="73" y="1"/>
                      </a:cxn>
                    </a:cxnLst>
                    <a:rect l="0" t="0" r="r" b="b"/>
                    <a:pathLst>
                      <a:path w="438" h="152">
                        <a:moveTo>
                          <a:pt x="73" y="1"/>
                        </a:moveTo>
                        <a:lnTo>
                          <a:pt x="438" y="0"/>
                        </a:lnTo>
                        <a:cubicBezTo>
                          <a:pt x="432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59" name="Freeform 91"/>
                  <p:cNvSpPr>
                    <a:spLocks/>
                  </p:cNvSpPr>
                  <p:nvPr/>
                </p:nvSpPr>
                <p:spPr bwMode="ltGray">
                  <a:xfrm>
                    <a:off x="4731" y="240"/>
                    <a:ext cx="20" cy="55"/>
                  </a:xfrm>
                  <a:custGeom>
                    <a:avLst/>
                    <a:gdLst/>
                    <a:ahLst/>
                    <a:cxnLst>
                      <a:cxn ang="0">
                        <a:pos x="5" y="156"/>
                      </a:cxn>
                      <a:cxn ang="0">
                        <a:pos x="15" y="108"/>
                      </a:cxn>
                      <a:cxn ang="0">
                        <a:pos x="17" y="68"/>
                      </a:cxn>
                      <a:cxn ang="0">
                        <a:pos x="11" y="40"/>
                      </a:cxn>
                      <a:cxn ang="0">
                        <a:pos x="17" y="12"/>
                      </a:cxn>
                      <a:cxn ang="0">
                        <a:pos x="21" y="0"/>
                      </a:cxn>
                      <a:cxn ang="0">
                        <a:pos x="31" y="30"/>
                      </a:cxn>
                      <a:cxn ang="0">
                        <a:pos x="47" y="98"/>
                      </a:cxn>
                      <a:cxn ang="0">
                        <a:pos x="31" y="108"/>
                      </a:cxn>
                      <a:cxn ang="0">
                        <a:pos x="23" y="126"/>
                      </a:cxn>
                      <a:cxn ang="0">
                        <a:pos x="21" y="132"/>
                      </a:cxn>
                      <a:cxn ang="0">
                        <a:pos x="27" y="134"/>
                      </a:cxn>
                      <a:cxn ang="0">
                        <a:pos x="31" y="146"/>
                      </a:cxn>
                      <a:cxn ang="0">
                        <a:pos x="13" y="148"/>
                      </a:cxn>
                      <a:cxn ang="0">
                        <a:pos x="7" y="160"/>
                      </a:cxn>
                      <a:cxn ang="0">
                        <a:pos x="3" y="154"/>
                      </a:cxn>
                      <a:cxn ang="0">
                        <a:pos x="5" y="156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60" name="Freeform 92"/>
                  <p:cNvSpPr>
                    <a:spLocks/>
                  </p:cNvSpPr>
                  <p:nvPr/>
                </p:nvSpPr>
                <p:spPr bwMode="ltGray">
                  <a:xfrm>
                    <a:off x="4719" y="287"/>
                    <a:ext cx="59" cy="34"/>
                  </a:xfrm>
                  <a:custGeom>
                    <a:avLst/>
                    <a:gdLst/>
                    <a:ahLst/>
                    <a:cxnLst>
                      <a:cxn ang="0">
                        <a:pos x="26" y="61"/>
                      </a:cxn>
                      <a:cxn ang="0">
                        <a:pos x="30" y="43"/>
                      </a:cxn>
                      <a:cxn ang="0">
                        <a:pos x="50" y="33"/>
                      </a:cxn>
                      <a:cxn ang="0">
                        <a:pos x="54" y="45"/>
                      </a:cxn>
                      <a:cxn ang="0">
                        <a:pos x="66" y="49"/>
                      </a:cxn>
                      <a:cxn ang="0">
                        <a:pos x="80" y="55"/>
                      </a:cxn>
                      <a:cxn ang="0">
                        <a:pos x="116" y="33"/>
                      </a:cxn>
                      <a:cxn ang="0">
                        <a:pos x="130" y="17"/>
                      </a:cxn>
                      <a:cxn ang="0">
                        <a:pos x="138" y="11"/>
                      </a:cxn>
                      <a:cxn ang="0">
                        <a:pos x="106" y="49"/>
                      </a:cxn>
                      <a:cxn ang="0">
                        <a:pos x="84" y="67"/>
                      </a:cxn>
                      <a:cxn ang="0">
                        <a:pos x="66" y="81"/>
                      </a:cxn>
                      <a:cxn ang="0">
                        <a:pos x="48" y="103"/>
                      </a:cxn>
                      <a:cxn ang="0">
                        <a:pos x="26" y="89"/>
                      </a:cxn>
                      <a:cxn ang="0">
                        <a:pos x="20" y="87"/>
                      </a:cxn>
                      <a:cxn ang="0">
                        <a:pos x="22" y="97"/>
                      </a:cxn>
                      <a:cxn ang="0">
                        <a:pos x="0" y="97"/>
                      </a:cxn>
                      <a:cxn ang="0">
                        <a:pos x="10" y="79"/>
                      </a:cxn>
                      <a:cxn ang="0">
                        <a:pos x="26" y="61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61" name="Freeform 93"/>
                  <p:cNvSpPr>
                    <a:spLocks/>
                  </p:cNvSpPr>
                  <p:nvPr/>
                </p:nvSpPr>
                <p:spPr bwMode="ltGray">
                  <a:xfrm>
                    <a:off x="4656" y="319"/>
                    <a:ext cx="80" cy="72"/>
                  </a:xfrm>
                  <a:custGeom>
                    <a:avLst/>
                    <a:gdLst/>
                    <a:ahLst/>
                    <a:cxnLst>
                      <a:cxn ang="0">
                        <a:pos x="158" y="24"/>
                      </a:cxn>
                      <a:cxn ang="0">
                        <a:pos x="160" y="6"/>
                      </a:cxn>
                      <a:cxn ang="0">
                        <a:pos x="170" y="0"/>
                      </a:cxn>
                      <a:cxn ang="0">
                        <a:pos x="182" y="24"/>
                      </a:cxn>
                      <a:cxn ang="0">
                        <a:pos x="188" y="42"/>
                      </a:cxn>
                      <a:cxn ang="0">
                        <a:pos x="178" y="58"/>
                      </a:cxn>
                      <a:cxn ang="0">
                        <a:pos x="170" y="76"/>
                      </a:cxn>
                      <a:cxn ang="0">
                        <a:pos x="162" y="126"/>
                      </a:cxn>
                      <a:cxn ang="0">
                        <a:pos x="144" y="136"/>
                      </a:cxn>
                      <a:cxn ang="0">
                        <a:pos x="120" y="138"/>
                      </a:cxn>
                      <a:cxn ang="0">
                        <a:pos x="112" y="124"/>
                      </a:cxn>
                      <a:cxn ang="0">
                        <a:pos x="102" y="146"/>
                      </a:cxn>
                      <a:cxn ang="0">
                        <a:pos x="90" y="150"/>
                      </a:cxn>
                      <a:cxn ang="0">
                        <a:pos x="80" y="132"/>
                      </a:cxn>
                      <a:cxn ang="0">
                        <a:pos x="58" y="144"/>
                      </a:cxn>
                      <a:cxn ang="0">
                        <a:pos x="76" y="142"/>
                      </a:cxn>
                      <a:cxn ang="0">
                        <a:pos x="78" y="160"/>
                      </a:cxn>
                      <a:cxn ang="0">
                        <a:pos x="58" y="166"/>
                      </a:cxn>
                      <a:cxn ang="0">
                        <a:pos x="34" y="166"/>
                      </a:cxn>
                      <a:cxn ang="0">
                        <a:pos x="36" y="154"/>
                      </a:cxn>
                      <a:cxn ang="0">
                        <a:pos x="46" y="144"/>
                      </a:cxn>
                      <a:cxn ang="0">
                        <a:pos x="34" y="148"/>
                      </a:cxn>
                      <a:cxn ang="0">
                        <a:pos x="26" y="166"/>
                      </a:cxn>
                      <a:cxn ang="0">
                        <a:pos x="30" y="190"/>
                      </a:cxn>
                      <a:cxn ang="0">
                        <a:pos x="14" y="200"/>
                      </a:cxn>
                      <a:cxn ang="0">
                        <a:pos x="0" y="214"/>
                      </a:cxn>
                      <a:cxn ang="0">
                        <a:pos x="8" y="188"/>
                      </a:cxn>
                      <a:cxn ang="0">
                        <a:pos x="0" y="164"/>
                      </a:cxn>
                      <a:cxn ang="0">
                        <a:pos x="14" y="152"/>
                      </a:cxn>
                      <a:cxn ang="0">
                        <a:pos x="32" y="134"/>
                      </a:cxn>
                      <a:cxn ang="0">
                        <a:pos x="44" y="118"/>
                      </a:cxn>
                      <a:cxn ang="0">
                        <a:pos x="72" y="116"/>
                      </a:cxn>
                      <a:cxn ang="0">
                        <a:pos x="84" y="112"/>
                      </a:cxn>
                      <a:cxn ang="0">
                        <a:pos x="114" y="78"/>
                      </a:cxn>
                      <a:cxn ang="0">
                        <a:pos x="120" y="92"/>
                      </a:cxn>
                      <a:cxn ang="0">
                        <a:pos x="132" y="76"/>
                      </a:cxn>
                      <a:cxn ang="0">
                        <a:pos x="150" y="54"/>
                      </a:cxn>
                      <a:cxn ang="0">
                        <a:pos x="154" y="42"/>
                      </a:cxn>
                      <a:cxn ang="0">
                        <a:pos x="148" y="38"/>
                      </a:cxn>
                      <a:cxn ang="0">
                        <a:pos x="152" y="32"/>
                      </a:cxn>
                      <a:cxn ang="0">
                        <a:pos x="158" y="24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62" name="Freeform 94"/>
                  <p:cNvSpPr>
                    <a:spLocks/>
                  </p:cNvSpPr>
                  <p:nvPr/>
                </p:nvSpPr>
                <p:spPr bwMode="ltGray">
                  <a:xfrm>
                    <a:off x="4709" y="340"/>
                    <a:ext cx="6" cy="4"/>
                  </a:xfrm>
                  <a:custGeom>
                    <a:avLst/>
                    <a:gdLst/>
                    <a:ahLst/>
                    <a:cxnLst>
                      <a:cxn ang="0">
                        <a:pos x="0" y="9"/>
                      </a:cxn>
                      <a:cxn ang="0">
                        <a:pos x="4" y="13"/>
                      </a:cxn>
                      <a:cxn ang="0">
                        <a:pos x="0" y="9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63" name="Freeform 95"/>
                  <p:cNvSpPr>
                    <a:spLocks/>
                  </p:cNvSpPr>
                  <p:nvPr/>
                </p:nvSpPr>
                <p:spPr bwMode="ltGray">
                  <a:xfrm>
                    <a:off x="4261" y="389"/>
                    <a:ext cx="347" cy="189"/>
                  </a:xfrm>
                  <a:custGeom>
                    <a:avLst/>
                    <a:gdLst/>
                    <a:ahLst/>
                    <a:cxnLst>
                      <a:cxn ang="0">
                        <a:pos x="812" y="26"/>
                      </a:cxn>
                      <a:cxn ang="0">
                        <a:pos x="778" y="78"/>
                      </a:cxn>
                      <a:cxn ang="0">
                        <a:pos x="748" y="122"/>
                      </a:cxn>
                      <a:cxn ang="0">
                        <a:pos x="722" y="142"/>
                      </a:cxn>
                      <a:cxn ang="0">
                        <a:pos x="634" y="180"/>
                      </a:cxn>
                      <a:cxn ang="0">
                        <a:pos x="632" y="210"/>
                      </a:cxn>
                      <a:cxn ang="0">
                        <a:pos x="604" y="230"/>
                      </a:cxn>
                      <a:cxn ang="0">
                        <a:pos x="620" y="178"/>
                      </a:cxn>
                      <a:cxn ang="0">
                        <a:pos x="576" y="188"/>
                      </a:cxn>
                      <a:cxn ang="0">
                        <a:pos x="556" y="218"/>
                      </a:cxn>
                      <a:cxn ang="0">
                        <a:pos x="596" y="280"/>
                      </a:cxn>
                      <a:cxn ang="0">
                        <a:pos x="594" y="368"/>
                      </a:cxn>
                      <a:cxn ang="0">
                        <a:pos x="542" y="406"/>
                      </a:cxn>
                      <a:cxn ang="0">
                        <a:pos x="522" y="386"/>
                      </a:cxn>
                      <a:cxn ang="0">
                        <a:pos x="482" y="348"/>
                      </a:cxn>
                      <a:cxn ang="0">
                        <a:pos x="462" y="348"/>
                      </a:cxn>
                      <a:cxn ang="0">
                        <a:pos x="450" y="394"/>
                      </a:cxn>
                      <a:cxn ang="0">
                        <a:pos x="500" y="464"/>
                      </a:cxn>
                      <a:cxn ang="0">
                        <a:pos x="510" y="524"/>
                      </a:cxn>
                      <a:cxn ang="0">
                        <a:pos x="526" y="560"/>
                      </a:cxn>
                      <a:cxn ang="0">
                        <a:pos x="492" y="544"/>
                      </a:cxn>
                      <a:cxn ang="0">
                        <a:pos x="470" y="518"/>
                      </a:cxn>
                      <a:cxn ang="0">
                        <a:pos x="422" y="424"/>
                      </a:cxn>
                      <a:cxn ang="0">
                        <a:pos x="426" y="310"/>
                      </a:cxn>
                      <a:cxn ang="0">
                        <a:pos x="422" y="268"/>
                      </a:cxn>
                      <a:cxn ang="0">
                        <a:pos x="412" y="276"/>
                      </a:cxn>
                      <a:cxn ang="0">
                        <a:pos x="386" y="266"/>
                      </a:cxn>
                      <a:cxn ang="0">
                        <a:pos x="360" y="170"/>
                      </a:cxn>
                      <a:cxn ang="0">
                        <a:pos x="330" y="166"/>
                      </a:cxn>
                      <a:cxn ang="0">
                        <a:pos x="288" y="172"/>
                      </a:cxn>
                      <a:cxn ang="0">
                        <a:pos x="242" y="232"/>
                      </a:cxn>
                      <a:cxn ang="0">
                        <a:pos x="196" y="268"/>
                      </a:cxn>
                      <a:cxn ang="0">
                        <a:pos x="184" y="274"/>
                      </a:cxn>
                      <a:cxn ang="0">
                        <a:pos x="160" y="328"/>
                      </a:cxn>
                      <a:cxn ang="0">
                        <a:pos x="152" y="354"/>
                      </a:cxn>
                      <a:cxn ang="0">
                        <a:pos x="128" y="404"/>
                      </a:cxn>
                      <a:cxn ang="0">
                        <a:pos x="94" y="392"/>
                      </a:cxn>
                      <a:cxn ang="0">
                        <a:pos x="66" y="258"/>
                      </a:cxn>
                      <a:cxn ang="0">
                        <a:pos x="72" y="156"/>
                      </a:cxn>
                      <a:cxn ang="0">
                        <a:pos x="44" y="180"/>
                      </a:cxn>
                      <a:cxn ang="0">
                        <a:pos x="20" y="150"/>
                      </a:cxn>
                      <a:cxn ang="0">
                        <a:pos x="24" y="138"/>
                      </a:cxn>
                      <a:cxn ang="0">
                        <a:pos x="0" y="92"/>
                      </a:cxn>
                      <a:cxn ang="0">
                        <a:pos x="798" y="6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64" name="Freeform 96"/>
                  <p:cNvSpPr>
                    <a:spLocks/>
                  </p:cNvSpPr>
                  <p:nvPr/>
                </p:nvSpPr>
                <p:spPr bwMode="ltGray">
                  <a:xfrm>
                    <a:off x="4322" y="519"/>
                    <a:ext cx="19" cy="29"/>
                  </a:xfrm>
                  <a:custGeom>
                    <a:avLst/>
                    <a:gdLst/>
                    <a:ahLst/>
                    <a:cxnLst>
                      <a:cxn ang="0">
                        <a:pos x="7" y="11"/>
                      </a:cxn>
                      <a:cxn ang="0">
                        <a:pos x="17" y="3"/>
                      </a:cxn>
                      <a:cxn ang="0">
                        <a:pos x="37" y="33"/>
                      </a:cxn>
                      <a:cxn ang="0">
                        <a:pos x="19" y="85"/>
                      </a:cxn>
                      <a:cxn ang="0">
                        <a:pos x="1" y="69"/>
                      </a:cxn>
                      <a:cxn ang="0">
                        <a:pos x="7" y="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65" name="Freeform 97"/>
                  <p:cNvSpPr>
                    <a:spLocks/>
                  </p:cNvSpPr>
                  <p:nvPr/>
                </p:nvSpPr>
                <p:spPr bwMode="ltGray">
                  <a:xfrm>
                    <a:off x="4588" y="421"/>
                    <a:ext cx="18" cy="24"/>
                  </a:xfrm>
                  <a:custGeom>
                    <a:avLst/>
                    <a:gdLst/>
                    <a:ahLst/>
                    <a:cxnLst>
                      <a:cxn ang="0">
                        <a:pos x="13" y="28"/>
                      </a:cxn>
                      <a:cxn ang="0">
                        <a:pos x="29" y="2"/>
                      </a:cxn>
                      <a:cxn ang="0">
                        <a:pos x="43" y="4"/>
                      </a:cxn>
                      <a:cxn ang="0">
                        <a:pos x="39" y="26"/>
                      </a:cxn>
                      <a:cxn ang="0">
                        <a:pos x="13" y="74"/>
                      </a:cxn>
                      <a:cxn ang="0">
                        <a:pos x="7" y="60"/>
                      </a:cxn>
                      <a:cxn ang="0">
                        <a:pos x="3" y="36"/>
                      </a:cxn>
                      <a:cxn ang="0">
                        <a:pos x="13" y="28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66" name="Freeform 98"/>
                  <p:cNvSpPr>
                    <a:spLocks/>
                  </p:cNvSpPr>
                  <p:nvPr/>
                </p:nvSpPr>
                <p:spPr bwMode="ltGray">
                  <a:xfrm>
                    <a:off x="4639" y="409"/>
                    <a:ext cx="9" cy="10"/>
                  </a:xfrm>
                  <a:custGeom>
                    <a:avLst/>
                    <a:gdLst/>
                    <a:ahLst/>
                    <a:cxnLst>
                      <a:cxn ang="0">
                        <a:pos x="7" y="16"/>
                      </a:cxn>
                      <a:cxn ang="0">
                        <a:pos x="5" y="30"/>
                      </a:cxn>
                      <a:cxn ang="0">
                        <a:pos x="7" y="16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67" name="Freeform 99"/>
                  <p:cNvSpPr>
                    <a:spLocks/>
                  </p:cNvSpPr>
                  <p:nvPr/>
                </p:nvSpPr>
                <p:spPr bwMode="ltGray">
                  <a:xfrm>
                    <a:off x="3709" y="315"/>
                    <a:ext cx="433" cy="354"/>
                  </a:xfrm>
                  <a:custGeom>
                    <a:avLst/>
                    <a:gdLst/>
                    <a:ahLst/>
                    <a:cxnLst>
                      <a:cxn ang="0">
                        <a:pos x="481" y="464"/>
                      </a:cxn>
                      <a:cxn ang="0">
                        <a:pos x="486" y="451"/>
                      </a:cxn>
                      <a:cxn ang="0">
                        <a:pos x="500" y="413"/>
                      </a:cxn>
                      <a:cxn ang="0">
                        <a:pos x="309" y="287"/>
                      </a:cxn>
                      <a:cxn ang="0">
                        <a:pos x="282" y="346"/>
                      </a:cxn>
                      <a:cxn ang="0">
                        <a:pos x="303" y="556"/>
                      </a:cxn>
                      <a:cxn ang="0">
                        <a:pos x="282" y="494"/>
                      </a:cxn>
                      <a:cxn ang="0">
                        <a:pos x="242" y="439"/>
                      </a:cxn>
                      <a:cxn ang="0">
                        <a:pos x="245" y="413"/>
                      </a:cxn>
                      <a:cxn ang="0">
                        <a:pos x="247" y="394"/>
                      </a:cxn>
                      <a:cxn ang="0">
                        <a:pos x="220" y="375"/>
                      </a:cxn>
                      <a:cxn ang="0">
                        <a:pos x="194" y="346"/>
                      </a:cxn>
                      <a:cxn ang="0">
                        <a:pos x="148" y="354"/>
                      </a:cxn>
                      <a:cxn ang="0">
                        <a:pos x="126" y="365"/>
                      </a:cxn>
                      <a:cxn ang="0">
                        <a:pos x="78" y="365"/>
                      </a:cxn>
                      <a:cxn ang="0">
                        <a:pos x="22" y="312"/>
                      </a:cxn>
                      <a:cxn ang="0">
                        <a:pos x="11" y="295"/>
                      </a:cxn>
                      <a:cxn ang="0">
                        <a:pos x="0" y="264"/>
                      </a:cxn>
                      <a:cxn ang="0">
                        <a:pos x="24" y="213"/>
                      </a:cxn>
                      <a:cxn ang="0">
                        <a:pos x="32" y="181"/>
                      </a:cxn>
                      <a:cxn ang="0">
                        <a:pos x="51" y="143"/>
                      </a:cxn>
                      <a:cxn ang="0">
                        <a:pos x="81" y="116"/>
                      </a:cxn>
                      <a:cxn ang="0">
                        <a:pos x="167" y="67"/>
                      </a:cxn>
                      <a:cxn ang="0">
                        <a:pos x="220" y="30"/>
                      </a:cxn>
                      <a:cxn ang="0">
                        <a:pos x="258" y="6"/>
                      </a:cxn>
                      <a:cxn ang="0">
                        <a:pos x="363" y="2"/>
                      </a:cxn>
                      <a:cxn ang="0">
                        <a:pos x="398" y="0"/>
                      </a:cxn>
                      <a:cxn ang="0">
                        <a:pos x="384" y="34"/>
                      </a:cxn>
                      <a:cxn ang="0">
                        <a:pos x="443" y="84"/>
                      </a:cxn>
                      <a:cxn ang="0">
                        <a:pos x="497" y="74"/>
                      </a:cxn>
                      <a:cxn ang="0">
                        <a:pos x="529" y="82"/>
                      </a:cxn>
                      <a:cxn ang="0">
                        <a:pos x="559" y="97"/>
                      </a:cxn>
                      <a:cxn ang="0">
                        <a:pos x="572" y="188"/>
                      </a:cxn>
                      <a:cxn ang="0">
                        <a:pos x="572" y="240"/>
                      </a:cxn>
                      <a:cxn ang="0">
                        <a:pos x="599" y="283"/>
                      </a:cxn>
                      <a:cxn ang="0">
                        <a:pos x="645" y="300"/>
                      </a:cxn>
                      <a:cxn ang="0">
                        <a:pos x="680" y="295"/>
                      </a:cxn>
                      <a:cxn ang="0">
                        <a:pos x="664" y="340"/>
                      </a:cxn>
                      <a:cxn ang="0">
                        <a:pos x="599" y="407"/>
                      </a:cxn>
                      <a:cxn ang="0">
                        <a:pos x="548" y="485"/>
                      </a:cxn>
                      <a:cxn ang="0">
                        <a:pos x="556" y="508"/>
                      </a:cxn>
                      <a:cxn ang="0">
                        <a:pos x="435" y="556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68" name="Freeform 100"/>
                  <p:cNvSpPr>
                    <a:spLocks/>
                  </p:cNvSpPr>
                  <p:nvPr/>
                </p:nvSpPr>
                <p:spPr bwMode="ltGray">
                  <a:xfrm>
                    <a:off x="3877" y="448"/>
                    <a:ext cx="163" cy="221"/>
                  </a:xfrm>
                  <a:custGeom>
                    <a:avLst/>
                    <a:gdLst/>
                    <a:ahLst/>
                    <a:cxnLst>
                      <a:cxn ang="0">
                        <a:pos x="243" y="347"/>
                      </a:cxn>
                      <a:cxn ang="0">
                        <a:pos x="233" y="301"/>
                      </a:cxn>
                      <a:cxn ang="0">
                        <a:pos x="217" y="288"/>
                      </a:cxn>
                      <a:cxn ang="0">
                        <a:pos x="215" y="269"/>
                      </a:cxn>
                      <a:cxn ang="0">
                        <a:pos x="209" y="254"/>
                      </a:cxn>
                      <a:cxn ang="0">
                        <a:pos x="209" y="229"/>
                      </a:cxn>
                      <a:cxn ang="0">
                        <a:pos x="207" y="214"/>
                      </a:cxn>
                      <a:cxn ang="0">
                        <a:pos x="228" y="202"/>
                      </a:cxn>
                      <a:cxn ang="0">
                        <a:pos x="257" y="197"/>
                      </a:cxn>
                      <a:cxn ang="0">
                        <a:pos x="257" y="136"/>
                      </a:cxn>
                      <a:cxn ang="0">
                        <a:pos x="54" y="96"/>
                      </a:cxn>
                      <a:cxn ang="0">
                        <a:pos x="32" y="98"/>
                      </a:cxn>
                      <a:cxn ang="0">
                        <a:pos x="16" y="102"/>
                      </a:cxn>
                      <a:cxn ang="0">
                        <a:pos x="0" y="149"/>
                      </a:cxn>
                      <a:cxn ang="0">
                        <a:pos x="93" y="346"/>
                      </a:cxn>
                      <a:cxn ang="0">
                        <a:pos x="243" y="347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69" name="Freeform 101"/>
                  <p:cNvSpPr>
                    <a:spLocks/>
                  </p:cNvSpPr>
                  <p:nvPr/>
                </p:nvSpPr>
                <p:spPr bwMode="ltGray">
                  <a:xfrm>
                    <a:off x="4164" y="611"/>
                    <a:ext cx="7" cy="12"/>
                  </a:xfrm>
                  <a:custGeom>
                    <a:avLst/>
                    <a:gdLst/>
                    <a:ahLst/>
                    <a:cxnLst>
                      <a:cxn ang="0">
                        <a:pos x="7" y="25"/>
                      </a:cxn>
                      <a:cxn ang="0">
                        <a:pos x="19" y="21"/>
                      </a:cxn>
                      <a:cxn ang="0">
                        <a:pos x="7" y="2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70" name="Freeform 102"/>
                  <p:cNvSpPr>
                    <a:spLocks/>
                  </p:cNvSpPr>
                  <p:nvPr/>
                </p:nvSpPr>
                <p:spPr bwMode="ltGray">
                  <a:xfrm>
                    <a:off x="4155" y="497"/>
                    <a:ext cx="9" cy="7"/>
                  </a:xfrm>
                  <a:custGeom>
                    <a:avLst/>
                    <a:gdLst/>
                    <a:ahLst/>
                    <a:cxnLst>
                      <a:cxn ang="0">
                        <a:pos x="12" y="12"/>
                      </a:cxn>
                      <a:cxn ang="0">
                        <a:pos x="16" y="0"/>
                      </a:cxn>
                      <a:cxn ang="0">
                        <a:pos x="20" y="12"/>
                      </a:cxn>
                      <a:cxn ang="0">
                        <a:pos x="8" y="20"/>
                      </a:cxn>
                      <a:cxn ang="0">
                        <a:pos x="12" y="12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71" name="Freeform 103"/>
                  <p:cNvSpPr>
                    <a:spLocks/>
                  </p:cNvSpPr>
                  <p:nvPr/>
                </p:nvSpPr>
                <p:spPr bwMode="ltGray">
                  <a:xfrm>
                    <a:off x="3760" y="357"/>
                    <a:ext cx="25" cy="10"/>
                  </a:xfrm>
                  <a:custGeom>
                    <a:avLst/>
                    <a:gdLst/>
                    <a:ahLst/>
                    <a:cxnLst>
                      <a:cxn ang="0">
                        <a:pos x="24" y="18"/>
                      </a:cxn>
                      <a:cxn ang="0">
                        <a:pos x="32" y="6"/>
                      </a:cxn>
                      <a:cxn ang="0">
                        <a:pos x="36" y="30"/>
                      </a:cxn>
                      <a:cxn ang="0">
                        <a:pos x="24" y="18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72" name="Freeform 104"/>
                  <p:cNvSpPr>
                    <a:spLocks/>
                  </p:cNvSpPr>
                  <p:nvPr/>
                </p:nvSpPr>
                <p:spPr bwMode="ltGray">
                  <a:xfrm>
                    <a:off x="4062" y="265"/>
                    <a:ext cx="295" cy="233"/>
                  </a:xfrm>
                  <a:custGeom>
                    <a:avLst/>
                    <a:gdLst/>
                    <a:ahLst/>
                    <a:cxnLst>
                      <a:cxn ang="0">
                        <a:pos x="473" y="464"/>
                      </a:cxn>
                      <a:cxn ang="0">
                        <a:pos x="393" y="452"/>
                      </a:cxn>
                      <a:cxn ang="0">
                        <a:pos x="325" y="412"/>
                      </a:cxn>
                      <a:cxn ang="0">
                        <a:pos x="265" y="400"/>
                      </a:cxn>
                      <a:cxn ang="0">
                        <a:pos x="237" y="416"/>
                      </a:cxn>
                      <a:cxn ang="0">
                        <a:pos x="261" y="428"/>
                      </a:cxn>
                      <a:cxn ang="0">
                        <a:pos x="293" y="468"/>
                      </a:cxn>
                      <a:cxn ang="0">
                        <a:pos x="321" y="476"/>
                      </a:cxn>
                      <a:cxn ang="0">
                        <a:pos x="333" y="536"/>
                      </a:cxn>
                      <a:cxn ang="0">
                        <a:pos x="313" y="552"/>
                      </a:cxn>
                      <a:cxn ang="0">
                        <a:pos x="261" y="616"/>
                      </a:cxn>
                      <a:cxn ang="0">
                        <a:pos x="225" y="628"/>
                      </a:cxn>
                      <a:cxn ang="0">
                        <a:pos x="97" y="696"/>
                      </a:cxn>
                      <a:cxn ang="0">
                        <a:pos x="77" y="616"/>
                      </a:cxn>
                      <a:cxn ang="0">
                        <a:pos x="45" y="524"/>
                      </a:cxn>
                      <a:cxn ang="0">
                        <a:pos x="33" y="448"/>
                      </a:cxn>
                      <a:cxn ang="0">
                        <a:pos x="53" y="344"/>
                      </a:cxn>
                      <a:cxn ang="0">
                        <a:pos x="17" y="392"/>
                      </a:cxn>
                      <a:cxn ang="0">
                        <a:pos x="81" y="280"/>
                      </a:cxn>
                      <a:cxn ang="0">
                        <a:pos x="113" y="204"/>
                      </a:cxn>
                      <a:cxn ang="0">
                        <a:pos x="37" y="204"/>
                      </a:cxn>
                      <a:cxn ang="0">
                        <a:pos x="1" y="196"/>
                      </a:cxn>
                      <a:cxn ang="0">
                        <a:pos x="25" y="140"/>
                      </a:cxn>
                      <a:cxn ang="0">
                        <a:pos x="97" y="112"/>
                      </a:cxn>
                      <a:cxn ang="0">
                        <a:pos x="221" y="124"/>
                      </a:cxn>
                      <a:cxn ang="0">
                        <a:pos x="229" y="64"/>
                      </a:cxn>
                      <a:cxn ang="0">
                        <a:pos x="261" y="0"/>
                      </a:cxn>
                      <a:cxn ang="0">
                        <a:pos x="357" y="44"/>
                      </a:cxn>
                      <a:cxn ang="0">
                        <a:pos x="329" y="88"/>
                      </a:cxn>
                      <a:cxn ang="0">
                        <a:pos x="301" y="176"/>
                      </a:cxn>
                      <a:cxn ang="0">
                        <a:pos x="361" y="192"/>
                      </a:cxn>
                      <a:cxn ang="0">
                        <a:pos x="373" y="136"/>
                      </a:cxn>
                      <a:cxn ang="0">
                        <a:pos x="417" y="92"/>
                      </a:cxn>
                      <a:cxn ang="0">
                        <a:pos x="497" y="88"/>
                      </a:cxn>
                      <a:cxn ang="0">
                        <a:pos x="529" y="52"/>
                      </a:cxn>
                      <a:cxn ang="0">
                        <a:pos x="541" y="460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73" name="Freeform 105"/>
                  <p:cNvSpPr>
                    <a:spLocks/>
                  </p:cNvSpPr>
                  <p:nvPr/>
                </p:nvSpPr>
                <p:spPr bwMode="ltGray">
                  <a:xfrm>
                    <a:off x="3861" y="247"/>
                    <a:ext cx="591" cy="95"/>
                  </a:xfrm>
                  <a:custGeom>
                    <a:avLst/>
                    <a:gdLst/>
                    <a:ahLst/>
                    <a:cxnLst>
                      <a:cxn ang="0">
                        <a:pos x="825" y="0"/>
                      </a:cxn>
                      <a:cxn ang="0">
                        <a:pos x="143" y="29"/>
                      </a:cxn>
                      <a:cxn ang="0">
                        <a:pos x="91" y="42"/>
                      </a:cxn>
                      <a:cxn ang="0">
                        <a:pos x="62" y="42"/>
                      </a:cxn>
                      <a:cxn ang="0">
                        <a:pos x="22" y="77"/>
                      </a:cxn>
                      <a:cxn ang="0">
                        <a:pos x="0" y="105"/>
                      </a:cxn>
                      <a:cxn ang="0">
                        <a:pos x="59" y="115"/>
                      </a:cxn>
                      <a:cxn ang="0">
                        <a:pos x="97" y="96"/>
                      </a:cxn>
                      <a:cxn ang="0">
                        <a:pos x="108" y="84"/>
                      </a:cxn>
                      <a:cxn ang="0">
                        <a:pos x="167" y="52"/>
                      </a:cxn>
                      <a:cxn ang="0">
                        <a:pos x="215" y="46"/>
                      </a:cxn>
                      <a:cxn ang="0">
                        <a:pos x="237" y="94"/>
                      </a:cxn>
                      <a:cxn ang="0">
                        <a:pos x="188" y="109"/>
                      </a:cxn>
                      <a:cxn ang="0">
                        <a:pos x="231" y="113"/>
                      </a:cxn>
                      <a:cxn ang="0">
                        <a:pos x="250" y="90"/>
                      </a:cxn>
                      <a:cxn ang="0">
                        <a:pos x="266" y="92"/>
                      </a:cxn>
                      <a:cxn ang="0">
                        <a:pos x="253" y="54"/>
                      </a:cxn>
                      <a:cxn ang="0">
                        <a:pos x="266" y="44"/>
                      </a:cxn>
                      <a:cxn ang="0">
                        <a:pos x="277" y="88"/>
                      </a:cxn>
                      <a:cxn ang="0">
                        <a:pos x="266" y="113"/>
                      </a:cxn>
                      <a:cxn ang="0">
                        <a:pos x="296" y="130"/>
                      </a:cxn>
                      <a:cxn ang="0">
                        <a:pos x="299" y="92"/>
                      </a:cxn>
                      <a:cxn ang="0">
                        <a:pos x="331" y="103"/>
                      </a:cxn>
                      <a:cxn ang="0">
                        <a:pos x="382" y="73"/>
                      </a:cxn>
                      <a:cxn ang="0">
                        <a:pos x="409" y="50"/>
                      </a:cxn>
                      <a:cxn ang="0">
                        <a:pos x="439" y="56"/>
                      </a:cxn>
                      <a:cxn ang="0">
                        <a:pos x="455" y="50"/>
                      </a:cxn>
                      <a:cxn ang="0">
                        <a:pos x="431" y="44"/>
                      </a:cxn>
                      <a:cxn ang="0">
                        <a:pos x="474" y="35"/>
                      </a:cxn>
                      <a:cxn ang="0">
                        <a:pos x="544" y="54"/>
                      </a:cxn>
                      <a:cxn ang="0">
                        <a:pos x="581" y="42"/>
                      </a:cxn>
                      <a:cxn ang="0">
                        <a:pos x="584" y="63"/>
                      </a:cxn>
                      <a:cxn ang="0">
                        <a:pos x="568" y="101"/>
                      </a:cxn>
                      <a:cxn ang="0">
                        <a:pos x="611" y="88"/>
                      </a:cxn>
                      <a:cxn ang="0">
                        <a:pos x="624" y="80"/>
                      </a:cxn>
                      <a:cxn ang="0">
                        <a:pos x="648" y="61"/>
                      </a:cxn>
                      <a:cxn ang="0">
                        <a:pos x="794" y="84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74" name="Freeform 106"/>
                  <p:cNvSpPr>
                    <a:spLocks/>
                  </p:cNvSpPr>
                  <p:nvPr/>
                </p:nvSpPr>
                <p:spPr bwMode="ltGray">
                  <a:xfrm>
                    <a:off x="3981" y="282"/>
                    <a:ext cx="13" cy="1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31" y="0"/>
                      </a:cxn>
                      <a:cxn ang="0">
                        <a:pos x="19" y="2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75" name="Freeform 107"/>
                  <p:cNvSpPr>
                    <a:spLocks/>
                  </p:cNvSpPr>
                  <p:nvPr/>
                </p:nvSpPr>
                <p:spPr bwMode="ltGray">
                  <a:xfrm>
                    <a:off x="3966" y="296"/>
                    <a:ext cx="19" cy="11"/>
                  </a:xfrm>
                  <a:custGeom>
                    <a:avLst/>
                    <a:gdLst/>
                    <a:ahLst/>
                    <a:cxnLst>
                      <a:cxn ang="0">
                        <a:pos x="6" y="32"/>
                      </a:cxn>
                      <a:cxn ang="0">
                        <a:pos x="22" y="0"/>
                      </a:cxn>
                      <a:cxn ang="0">
                        <a:pos x="38" y="4"/>
                      </a:cxn>
                      <a:cxn ang="0">
                        <a:pos x="6" y="32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76" name="Freeform 108"/>
                  <p:cNvSpPr>
                    <a:spLocks/>
                  </p:cNvSpPr>
                  <p:nvPr/>
                </p:nvSpPr>
                <p:spPr bwMode="ltGray">
                  <a:xfrm>
                    <a:off x="4028" y="337"/>
                    <a:ext cx="32" cy="6"/>
                  </a:xfrm>
                  <a:custGeom>
                    <a:avLst/>
                    <a:gdLst/>
                    <a:ahLst/>
                    <a:cxnLst>
                      <a:cxn ang="0">
                        <a:pos x="37" y="18"/>
                      </a:cxn>
                      <a:cxn ang="0">
                        <a:pos x="25" y="2"/>
                      </a:cxn>
                      <a:cxn ang="0">
                        <a:pos x="37" y="18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77" name="Freeform 109"/>
                  <p:cNvSpPr>
                    <a:spLocks/>
                  </p:cNvSpPr>
                  <p:nvPr/>
                </p:nvSpPr>
                <p:spPr bwMode="ltGray">
                  <a:xfrm>
                    <a:off x="4083" y="336"/>
                    <a:ext cx="18" cy="15"/>
                  </a:xfrm>
                  <a:custGeom>
                    <a:avLst/>
                    <a:gdLst/>
                    <a:ahLst/>
                    <a:cxnLst>
                      <a:cxn ang="0">
                        <a:pos x="0" y="21"/>
                      </a:cxn>
                      <a:cxn ang="0">
                        <a:pos x="12" y="9"/>
                      </a:cxn>
                      <a:cxn ang="0">
                        <a:pos x="0" y="21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  <p:sp>
                <p:nvSpPr>
                  <p:cNvPr id="7278" name="Freeform 110"/>
                  <p:cNvSpPr>
                    <a:spLocks/>
                  </p:cNvSpPr>
                  <p:nvPr/>
                </p:nvSpPr>
                <p:spPr bwMode="ltGray">
                  <a:xfrm>
                    <a:off x="3936" y="295"/>
                    <a:ext cx="14" cy="10"/>
                  </a:xfrm>
                  <a:custGeom>
                    <a:avLst/>
                    <a:gdLst/>
                    <a:ahLst/>
                    <a:cxnLst>
                      <a:cxn ang="0">
                        <a:pos x="7" y="22"/>
                      </a:cxn>
                      <a:cxn ang="0">
                        <a:pos x="31" y="10"/>
                      </a:cxn>
                      <a:cxn ang="0">
                        <a:pos x="7" y="22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cs-CZ"/>
                  </a:p>
                </p:txBody>
              </p:sp>
            </p:grpSp>
          </p:grpSp>
          <p:grpSp>
            <p:nvGrpSpPr>
              <p:cNvPr id="1036" name="Group 111"/>
              <p:cNvGrpSpPr>
                <a:grpSpLocks/>
              </p:cNvGrpSpPr>
              <p:nvPr/>
            </p:nvGrpSpPr>
            <p:grpSpPr bwMode="auto">
              <a:xfrm>
                <a:off x="798" y="111"/>
                <a:ext cx="4702" cy="418"/>
                <a:chOff x="798" y="255"/>
                <a:chExt cx="4702" cy="418"/>
              </a:xfrm>
            </p:grpSpPr>
            <p:sp>
              <p:nvSpPr>
                <p:cNvPr id="7280" name="Line 112"/>
                <p:cNvSpPr>
                  <a:spLocks noChangeShapeType="1"/>
                </p:cNvSpPr>
                <p:nvPr/>
              </p:nvSpPr>
              <p:spPr bwMode="white">
                <a:xfrm>
                  <a:off x="798" y="476"/>
                  <a:ext cx="470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281" name="Line 113"/>
                <p:cNvSpPr>
                  <a:spLocks noChangeShapeType="1"/>
                </p:cNvSpPr>
                <p:nvPr/>
              </p:nvSpPr>
              <p:spPr bwMode="white">
                <a:xfrm>
                  <a:off x="102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282" name="Line 114"/>
                <p:cNvSpPr>
                  <a:spLocks noChangeShapeType="1"/>
                </p:cNvSpPr>
                <p:nvPr/>
              </p:nvSpPr>
              <p:spPr bwMode="white">
                <a:xfrm>
                  <a:off x="125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283" name="Line 115"/>
                <p:cNvSpPr>
                  <a:spLocks noChangeShapeType="1"/>
                </p:cNvSpPr>
                <p:nvPr/>
              </p:nvSpPr>
              <p:spPr bwMode="white">
                <a:xfrm>
                  <a:off x="148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284" name="Line 116"/>
                <p:cNvSpPr>
                  <a:spLocks noChangeShapeType="1"/>
                </p:cNvSpPr>
                <p:nvPr/>
              </p:nvSpPr>
              <p:spPr bwMode="white">
                <a:xfrm>
                  <a:off x="171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285" name="Line 117"/>
                <p:cNvSpPr>
                  <a:spLocks noChangeShapeType="1"/>
                </p:cNvSpPr>
                <p:nvPr/>
              </p:nvSpPr>
              <p:spPr bwMode="white">
                <a:xfrm>
                  <a:off x="193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286" name="Line 118"/>
                <p:cNvSpPr>
                  <a:spLocks noChangeShapeType="1"/>
                </p:cNvSpPr>
                <p:nvPr/>
              </p:nvSpPr>
              <p:spPr bwMode="white">
                <a:xfrm>
                  <a:off x="216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287" name="Line 119"/>
                <p:cNvSpPr>
                  <a:spLocks noChangeShapeType="1"/>
                </p:cNvSpPr>
                <p:nvPr/>
              </p:nvSpPr>
              <p:spPr bwMode="white">
                <a:xfrm>
                  <a:off x="239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288" name="Line 120"/>
                <p:cNvSpPr>
                  <a:spLocks noChangeShapeType="1"/>
                </p:cNvSpPr>
                <p:nvPr/>
              </p:nvSpPr>
              <p:spPr bwMode="white">
                <a:xfrm>
                  <a:off x="262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289" name="Line 121"/>
                <p:cNvSpPr>
                  <a:spLocks noChangeShapeType="1"/>
                </p:cNvSpPr>
                <p:nvPr/>
              </p:nvSpPr>
              <p:spPr bwMode="white">
                <a:xfrm>
                  <a:off x="285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290" name="Line 122"/>
                <p:cNvSpPr>
                  <a:spLocks noChangeShapeType="1"/>
                </p:cNvSpPr>
                <p:nvPr/>
              </p:nvSpPr>
              <p:spPr bwMode="white">
                <a:xfrm>
                  <a:off x="307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291" name="Line 123"/>
                <p:cNvSpPr>
                  <a:spLocks noChangeShapeType="1"/>
                </p:cNvSpPr>
                <p:nvPr/>
              </p:nvSpPr>
              <p:spPr bwMode="white">
                <a:xfrm>
                  <a:off x="330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292" name="Line 124"/>
                <p:cNvSpPr>
                  <a:spLocks noChangeShapeType="1"/>
                </p:cNvSpPr>
                <p:nvPr/>
              </p:nvSpPr>
              <p:spPr bwMode="white">
                <a:xfrm>
                  <a:off x="353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293" name="Line 125"/>
                <p:cNvSpPr>
                  <a:spLocks noChangeShapeType="1"/>
                </p:cNvSpPr>
                <p:nvPr/>
              </p:nvSpPr>
              <p:spPr bwMode="white">
                <a:xfrm>
                  <a:off x="376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294" name="Line 126"/>
                <p:cNvSpPr>
                  <a:spLocks noChangeShapeType="1"/>
                </p:cNvSpPr>
                <p:nvPr/>
              </p:nvSpPr>
              <p:spPr bwMode="white">
                <a:xfrm>
                  <a:off x="399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295" name="Line 127"/>
                <p:cNvSpPr>
                  <a:spLocks noChangeShapeType="1"/>
                </p:cNvSpPr>
                <p:nvPr/>
              </p:nvSpPr>
              <p:spPr bwMode="white">
                <a:xfrm>
                  <a:off x="421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296" name="Line 128"/>
                <p:cNvSpPr>
                  <a:spLocks noChangeShapeType="1"/>
                </p:cNvSpPr>
                <p:nvPr/>
              </p:nvSpPr>
              <p:spPr bwMode="white">
                <a:xfrm>
                  <a:off x="444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297" name="Line 129"/>
                <p:cNvSpPr>
                  <a:spLocks noChangeShapeType="1"/>
                </p:cNvSpPr>
                <p:nvPr/>
              </p:nvSpPr>
              <p:spPr bwMode="white">
                <a:xfrm>
                  <a:off x="467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298" name="Line 130"/>
                <p:cNvSpPr>
                  <a:spLocks noChangeShapeType="1"/>
                </p:cNvSpPr>
                <p:nvPr/>
              </p:nvSpPr>
              <p:spPr bwMode="white">
                <a:xfrm>
                  <a:off x="490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299" name="Line 131"/>
                <p:cNvSpPr>
                  <a:spLocks noChangeShapeType="1"/>
                </p:cNvSpPr>
                <p:nvPr/>
              </p:nvSpPr>
              <p:spPr bwMode="white">
                <a:xfrm>
                  <a:off x="513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00" name="Line 132"/>
                <p:cNvSpPr>
                  <a:spLocks noChangeShapeType="1"/>
                </p:cNvSpPr>
                <p:nvPr/>
              </p:nvSpPr>
              <p:spPr bwMode="white">
                <a:xfrm>
                  <a:off x="535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grpSp>
            <p:nvGrpSpPr>
              <p:cNvPr id="1037" name="Group 133"/>
              <p:cNvGrpSpPr>
                <a:grpSpLocks/>
              </p:cNvGrpSpPr>
              <p:nvPr/>
            </p:nvGrpSpPr>
            <p:grpSpPr bwMode="auto">
              <a:xfrm>
                <a:off x="1208" y="109"/>
                <a:ext cx="3694" cy="423"/>
                <a:chOff x="1034" y="245"/>
                <a:chExt cx="3694" cy="423"/>
              </a:xfrm>
            </p:grpSpPr>
            <p:sp>
              <p:nvSpPr>
                <p:cNvPr id="7302" name="Line 134"/>
                <p:cNvSpPr>
                  <a:spLocks noChangeShapeType="1"/>
                </p:cNvSpPr>
                <p:nvPr/>
              </p:nvSpPr>
              <p:spPr bwMode="ltGray">
                <a:xfrm>
                  <a:off x="2676" y="246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03" name="Line 135"/>
                <p:cNvSpPr>
                  <a:spLocks noChangeShapeType="1"/>
                </p:cNvSpPr>
                <p:nvPr/>
              </p:nvSpPr>
              <p:spPr bwMode="ltGray">
                <a:xfrm>
                  <a:off x="2798" y="468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04" name="Line 136"/>
                <p:cNvSpPr>
                  <a:spLocks noChangeShapeType="1"/>
                </p:cNvSpPr>
                <p:nvPr/>
              </p:nvSpPr>
              <p:spPr bwMode="ltGray">
                <a:xfrm>
                  <a:off x="2904" y="486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05" name="Line 137"/>
                <p:cNvSpPr>
                  <a:spLocks noChangeShapeType="1"/>
                </p:cNvSpPr>
                <p:nvPr/>
              </p:nvSpPr>
              <p:spPr bwMode="ltGray">
                <a:xfrm>
                  <a:off x="3132" y="586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06" name="Line 138"/>
                <p:cNvSpPr>
                  <a:spLocks noChangeShapeType="1"/>
                </p:cNvSpPr>
                <p:nvPr/>
              </p:nvSpPr>
              <p:spPr bwMode="ltGray">
                <a:xfrm>
                  <a:off x="3816" y="358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07" name="Line 139"/>
                <p:cNvSpPr>
                  <a:spLocks noChangeShapeType="1"/>
                </p:cNvSpPr>
                <p:nvPr/>
              </p:nvSpPr>
              <p:spPr bwMode="ltGray">
                <a:xfrm>
                  <a:off x="3722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08" name="Line 140"/>
                <p:cNvSpPr>
                  <a:spLocks noChangeShapeType="1"/>
                </p:cNvSpPr>
                <p:nvPr/>
              </p:nvSpPr>
              <p:spPr bwMode="ltGray">
                <a:xfrm>
                  <a:off x="4044" y="372"/>
                  <a:ext cx="0" cy="29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09" name="Line 141"/>
                <p:cNvSpPr>
                  <a:spLocks noChangeShapeType="1"/>
                </p:cNvSpPr>
                <p:nvPr/>
              </p:nvSpPr>
              <p:spPr bwMode="ltGray">
                <a:xfrm flipV="1">
                  <a:off x="4046" y="248"/>
                  <a:ext cx="0" cy="5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10" name="Line 142"/>
                <p:cNvSpPr>
                  <a:spLocks noChangeShapeType="1"/>
                </p:cNvSpPr>
                <p:nvPr/>
              </p:nvSpPr>
              <p:spPr bwMode="ltGray">
                <a:xfrm flipV="1">
                  <a:off x="4272" y="246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11" name="Line 143"/>
                <p:cNvSpPr>
                  <a:spLocks noChangeShapeType="1"/>
                </p:cNvSpPr>
                <p:nvPr/>
              </p:nvSpPr>
              <p:spPr bwMode="ltGray">
                <a:xfrm flipH="1">
                  <a:off x="4422" y="468"/>
                  <a:ext cx="7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12" name="Line 144"/>
                <p:cNvSpPr>
                  <a:spLocks noChangeShapeType="1"/>
                </p:cNvSpPr>
                <p:nvPr/>
              </p:nvSpPr>
              <p:spPr bwMode="ltGray">
                <a:xfrm flipH="1">
                  <a:off x="4290" y="468"/>
                  <a:ext cx="6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13" name="Line 145"/>
                <p:cNvSpPr>
                  <a:spLocks noChangeShapeType="1"/>
                </p:cNvSpPr>
                <p:nvPr/>
              </p:nvSpPr>
              <p:spPr bwMode="ltGray">
                <a:xfrm flipV="1">
                  <a:off x="4500" y="246"/>
                  <a:ext cx="0" cy="27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14" name="Line 146"/>
                <p:cNvSpPr>
                  <a:spLocks noChangeShapeType="1"/>
                </p:cNvSpPr>
                <p:nvPr/>
              </p:nvSpPr>
              <p:spPr bwMode="ltGray">
                <a:xfrm>
                  <a:off x="4728" y="606"/>
                  <a:ext cx="0" cy="3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15" name="Line 147"/>
                <p:cNvSpPr>
                  <a:spLocks noChangeShapeType="1"/>
                </p:cNvSpPr>
                <p:nvPr/>
              </p:nvSpPr>
              <p:spPr bwMode="ltGray">
                <a:xfrm>
                  <a:off x="1992" y="250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16" name="Line 148"/>
                <p:cNvSpPr>
                  <a:spLocks noChangeShapeType="1"/>
                </p:cNvSpPr>
                <p:nvPr/>
              </p:nvSpPr>
              <p:spPr bwMode="ltGray">
                <a:xfrm>
                  <a:off x="1764" y="247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17" name="Line 149"/>
                <p:cNvSpPr>
                  <a:spLocks noChangeShapeType="1"/>
                </p:cNvSpPr>
                <p:nvPr/>
              </p:nvSpPr>
              <p:spPr bwMode="ltGray">
                <a:xfrm flipH="1">
                  <a:off x="1738" y="468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18" name="Line 150"/>
                <p:cNvSpPr>
                  <a:spLocks noChangeShapeType="1"/>
                </p:cNvSpPr>
                <p:nvPr/>
              </p:nvSpPr>
              <p:spPr bwMode="ltGray">
                <a:xfrm>
                  <a:off x="1604" y="468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19" name="Line 151"/>
                <p:cNvSpPr>
                  <a:spLocks noChangeShapeType="1"/>
                </p:cNvSpPr>
                <p:nvPr/>
              </p:nvSpPr>
              <p:spPr bwMode="ltGray">
                <a:xfrm flipH="1">
                  <a:off x="1404" y="468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20" name="Line 152"/>
                <p:cNvSpPr>
                  <a:spLocks noChangeShapeType="1"/>
                </p:cNvSpPr>
                <p:nvPr/>
              </p:nvSpPr>
              <p:spPr bwMode="ltGray">
                <a:xfrm>
                  <a:off x="1034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21" name="Line 153"/>
                <p:cNvSpPr>
                  <a:spLocks noChangeShapeType="1"/>
                </p:cNvSpPr>
                <p:nvPr/>
              </p:nvSpPr>
              <p:spPr bwMode="ltGray">
                <a:xfrm>
                  <a:off x="1306" y="370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22" name="Line 154"/>
                <p:cNvSpPr>
                  <a:spLocks noChangeShapeType="1"/>
                </p:cNvSpPr>
                <p:nvPr/>
              </p:nvSpPr>
              <p:spPr bwMode="ltGray">
                <a:xfrm>
                  <a:off x="1080" y="388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23" name="Line 155"/>
                <p:cNvSpPr>
                  <a:spLocks noChangeShapeType="1"/>
                </p:cNvSpPr>
                <p:nvPr/>
              </p:nvSpPr>
              <p:spPr bwMode="ltGray">
                <a:xfrm flipH="1" flipV="1">
                  <a:off x="1308" y="245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24" name="Line 156"/>
                <p:cNvSpPr>
                  <a:spLocks noChangeShapeType="1"/>
                </p:cNvSpPr>
                <p:nvPr/>
              </p:nvSpPr>
              <p:spPr bwMode="ltGray">
                <a:xfrm>
                  <a:off x="1536" y="31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25" name="Line 157"/>
                <p:cNvSpPr>
                  <a:spLocks noChangeShapeType="1"/>
                </p:cNvSpPr>
                <p:nvPr/>
              </p:nvSpPr>
              <p:spPr bwMode="ltGray">
                <a:xfrm flipV="1">
                  <a:off x="1536" y="247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26" name="Line 158"/>
                <p:cNvSpPr>
                  <a:spLocks noChangeShapeType="1"/>
                </p:cNvSpPr>
                <p:nvPr/>
              </p:nvSpPr>
              <p:spPr bwMode="ltGray">
                <a:xfrm>
                  <a:off x="4095" y="467"/>
                  <a:ext cx="8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</p:grpSp>
        <p:pic>
          <p:nvPicPr>
            <p:cNvPr id="1033" name="Picture 159" descr="earth"/>
            <p:cNvPicPr>
              <a:picLocks noChangeAspect="1" noChangeArrowheads="1"/>
            </p:cNvPicPr>
            <p:nvPr userDrawn="1"/>
          </p:nvPicPr>
          <p:blipFill>
            <a:blip r:embed="rId13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" y="55"/>
              <a:ext cx="562" cy="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5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35696" y="2132856"/>
            <a:ext cx="6934200" cy="2520280"/>
          </a:xfrm>
        </p:spPr>
        <p:txBody>
          <a:bodyPr/>
          <a:lstStyle/>
          <a:p>
            <a:pPr eaLnBrk="1" hangingPunct="1"/>
            <a:r>
              <a:rPr lang="cs-CZ" altLang="cs-CZ" b="1" i="0" dirty="0" smtClean="0"/>
              <a:t>Jak se děti </a:t>
            </a:r>
            <a:r>
              <a:rPr lang="cs-CZ" altLang="cs-CZ" b="1" i="0" dirty="0" smtClean="0"/>
              <a:t>učí</a:t>
            </a:r>
            <a:br>
              <a:rPr lang="cs-CZ" altLang="cs-CZ" b="1" i="0" dirty="0" smtClean="0"/>
            </a:br>
            <a:r>
              <a:rPr lang="cs-CZ" altLang="cs-CZ" b="1" i="0" dirty="0" smtClean="0"/>
              <a:t>           		     </a:t>
            </a:r>
            <a:r>
              <a:rPr lang="cs-CZ" altLang="cs-CZ" sz="3200" i="0" dirty="0" smtClean="0"/>
              <a:t>(jak poznávají svět)</a:t>
            </a:r>
            <a:endParaRPr lang="cs-CZ" altLang="cs-CZ" sz="3200" b="1" i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sz="2800" b="1" dirty="0"/>
              <a:t>G</a:t>
            </a:r>
            <a:r>
              <a:rPr lang="cs-CZ" altLang="cs-CZ" sz="2800" b="1" dirty="0" smtClean="0"/>
              <a:t>eneze </a:t>
            </a:r>
            <a:r>
              <a:rPr lang="cs-CZ" altLang="cs-CZ" sz="2800" b="1" dirty="0"/>
              <a:t>pojetí </a:t>
            </a:r>
            <a:r>
              <a:rPr lang="cs-CZ" altLang="cs-CZ" sz="2800" b="1" dirty="0" smtClean="0"/>
              <a:t>prostoru</a:t>
            </a:r>
            <a:endParaRPr lang="cs-CZ" altLang="cs-CZ" sz="2800" b="1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1680" y="1700808"/>
            <a:ext cx="7010400" cy="864096"/>
          </a:xfrm>
        </p:spPr>
        <p:txBody>
          <a:bodyPr/>
          <a:lstStyle/>
          <a:p>
            <a:pPr eaLnBrk="1" hangingPunct="1"/>
            <a:r>
              <a:rPr lang="cs-CZ" altLang="cs-CZ" sz="3000" b="1" i="0" dirty="0" smtClean="0"/>
              <a:t>Orientace v prostoru </a:t>
            </a:r>
            <a:r>
              <a:rPr lang="cs-CZ" altLang="cs-CZ" sz="3000" b="1" i="0" dirty="0"/>
              <a:t>(</a:t>
            </a:r>
            <a:r>
              <a:rPr lang="cs-CZ" altLang="cs-CZ" sz="3000" b="1" i="0" dirty="0" smtClean="0"/>
              <a:t>z</a:t>
            </a:r>
            <a:r>
              <a:rPr lang="cs-CZ" altLang="cs-CZ" sz="3000" b="1" i="0" dirty="0" smtClean="0">
                <a:cs typeface="Times New Roman" pitchFamily="18" charset="0"/>
              </a:rPr>
              <a:t>ákladní otázky) </a:t>
            </a:r>
            <a:endParaRPr lang="cs-CZ" altLang="cs-CZ" sz="3000" b="1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590800"/>
            <a:ext cx="6934200" cy="3862536"/>
          </a:xfrm>
        </p:spPr>
        <p:txBody>
          <a:bodyPr/>
          <a:lstStyle/>
          <a:p>
            <a:pPr marL="342900" indent="-342900" eaLnBrk="1" hangingPunct="1">
              <a:buFont typeface="Wingdings" panose="05000000000000000000" pitchFamily="2" charset="2"/>
              <a:buChar char="Ø"/>
            </a:pPr>
            <a:endParaRPr lang="cs-CZ" altLang="cs-CZ" sz="1000" i="1" dirty="0" smtClean="0">
              <a:cs typeface="Times New Roman" pitchFamily="18" charset="0"/>
            </a:endParaRPr>
          </a:p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cs-CZ" altLang="cs-CZ" sz="2400" i="1" dirty="0" smtClean="0">
                <a:cs typeface="Times New Roman" pitchFamily="18" charset="0"/>
              </a:rPr>
              <a:t>Kde to místo je?</a:t>
            </a:r>
            <a:r>
              <a:rPr lang="cs-CZ" altLang="cs-CZ" sz="2400" i="1" dirty="0" smtClean="0"/>
              <a:t> 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cs-CZ" altLang="cs-CZ" sz="2400" i="1" dirty="0" smtClean="0">
                <a:cs typeface="Times New Roman" pitchFamily="18" charset="0"/>
              </a:rPr>
              <a:t>Jaké je to místo?</a:t>
            </a:r>
            <a:endParaRPr lang="cs-CZ" altLang="cs-CZ" sz="2400" i="1" dirty="0" smtClean="0"/>
          </a:p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cs-CZ" altLang="cs-CZ" sz="2400" i="1" dirty="0" smtClean="0">
                <a:cs typeface="Times New Roman" pitchFamily="18" charset="0"/>
              </a:rPr>
              <a:t>Proč je to místo takové, jaké je?</a:t>
            </a:r>
            <a:r>
              <a:rPr lang="cs-CZ" altLang="cs-CZ" sz="2400" i="1" dirty="0" smtClean="0"/>
              <a:t> 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cs-CZ" altLang="cs-CZ" sz="2400" i="1" dirty="0" smtClean="0">
                <a:cs typeface="Times New Roman" pitchFamily="18" charset="0"/>
              </a:rPr>
              <a:t>Jak je toto místo spojeno s jinými místy?</a:t>
            </a:r>
            <a:r>
              <a:rPr lang="cs-CZ" altLang="cs-CZ" sz="2400" i="1" dirty="0" smtClean="0"/>
              <a:t> 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cs-CZ" altLang="cs-CZ" sz="2400" i="1" dirty="0" smtClean="0">
                <a:cs typeface="Times New Roman" pitchFamily="18" charset="0"/>
              </a:rPr>
              <a:t>Jak se toto místo proměňuje?</a:t>
            </a:r>
            <a:r>
              <a:rPr lang="cs-CZ" altLang="cs-CZ" sz="2400" i="1" dirty="0" smtClean="0"/>
              <a:t> 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cs-CZ" altLang="cs-CZ" sz="2400" i="1" dirty="0" smtClean="0">
                <a:cs typeface="Times New Roman" pitchFamily="18" charset="0"/>
              </a:rPr>
              <a:t>Jak to vypadá být na tomto místě?</a:t>
            </a:r>
            <a:r>
              <a:rPr lang="cs-CZ" altLang="cs-CZ" sz="2400" i="1" dirty="0" smtClean="0"/>
              <a:t> 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</a:pPr>
            <a:r>
              <a:rPr lang="cs-CZ" altLang="cs-CZ" sz="2400" i="1" dirty="0" smtClean="0"/>
              <a:t>V</a:t>
            </a:r>
            <a:r>
              <a:rPr lang="cs-CZ" altLang="cs-CZ" sz="2400" i="1" dirty="0" smtClean="0">
                <a:cs typeface="Times New Roman" pitchFamily="18" charset="0"/>
              </a:rPr>
              <a:t> čem je toto místo podobné jinému ...; </a:t>
            </a:r>
            <a:r>
              <a:rPr lang="cs-CZ" altLang="cs-CZ" sz="2400" i="1" dirty="0" smtClean="0"/>
              <a:t>   </a:t>
            </a:r>
            <a:r>
              <a:rPr lang="cs-CZ" altLang="cs-CZ" sz="2400" i="1" dirty="0" smtClean="0">
                <a:cs typeface="Times New Roman" pitchFamily="18" charset="0"/>
              </a:rPr>
              <a:t>rozdílné od jiných míst…? </a:t>
            </a:r>
            <a:r>
              <a:rPr lang="cs-CZ" altLang="cs-CZ" sz="2400" b="1" i="1" dirty="0" smtClean="0"/>
              <a:t/>
            </a:r>
            <a:br>
              <a:rPr lang="cs-CZ" altLang="cs-CZ" sz="2400" b="1" i="1" dirty="0" smtClean="0"/>
            </a:br>
            <a:endParaRPr lang="cs-CZ" altLang="cs-CZ" sz="2400" b="1" i="1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46062" y="930275"/>
            <a:ext cx="8142361" cy="1143000"/>
          </a:xfrm>
        </p:spPr>
        <p:txBody>
          <a:bodyPr/>
          <a:lstStyle/>
          <a:p>
            <a:pPr eaLnBrk="1" hangingPunct="1"/>
            <a:r>
              <a:rPr lang="cs-CZ" altLang="cs-CZ" sz="3200" b="1" i="0" dirty="0" smtClean="0"/>
              <a:t>Operační cvičení</a:t>
            </a:r>
            <a:br>
              <a:rPr lang="cs-CZ" altLang="cs-CZ" sz="3200" b="1" i="0" dirty="0" smtClean="0"/>
            </a:br>
            <a:r>
              <a:rPr lang="cs-CZ" altLang="cs-CZ" sz="3200" b="1" i="0" dirty="0" smtClean="0"/>
              <a:t>       </a:t>
            </a:r>
            <a:r>
              <a:rPr lang="cs-CZ" altLang="cs-CZ" sz="2400" b="1" i="0" dirty="0" smtClean="0"/>
              <a:t>(nástroj pro rozvoj schopnosti orientovat se v prostoru)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spcAft>
                <a:spcPts val="600"/>
              </a:spcAft>
            </a:pPr>
            <a:endParaRPr lang="cs-CZ" altLang="cs-CZ" sz="800" dirty="0" smtClean="0"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spcAft>
                <a:spcPts val="600"/>
              </a:spcAft>
            </a:pPr>
            <a:r>
              <a:rPr lang="cs-CZ" altLang="cs-CZ" sz="2400" dirty="0" smtClean="0">
                <a:cs typeface="Times New Roman" pitchFamily="18" charset="0"/>
              </a:rPr>
              <a:t>Ovládnutí klíčového učiva je spojeno s rozvojem žákova myšlení, s jeho decentrací a se vznikem pohyblivých operačních struktur</a:t>
            </a:r>
            <a:r>
              <a:rPr lang="cs-CZ" altLang="cs-CZ" sz="2400" dirty="0" smtClean="0"/>
              <a:t> – </a:t>
            </a:r>
            <a:r>
              <a:rPr lang="cs-CZ" altLang="cs-CZ" sz="2400" dirty="0" smtClean="0">
                <a:cs typeface="Times New Roman" pitchFamily="18" charset="0"/>
              </a:rPr>
              <a:t>konkrétních operací. Připravenost žáka nespočívá v množství osvojených informací, ale v založení poznávacích struktur, které lze v dalším vzdělávání rozšiřovat </a:t>
            </a:r>
            <a:r>
              <a:rPr lang="cs-CZ" altLang="cs-CZ" sz="2400" dirty="0" smtClean="0"/>
              <a:t> </a:t>
            </a:r>
            <a:r>
              <a:rPr lang="cs-CZ" altLang="cs-CZ" sz="2400" dirty="0" smtClean="0">
                <a:cs typeface="Times New Roman" pitchFamily="18" charset="0"/>
              </a:rPr>
              <a:t>či </a:t>
            </a:r>
            <a:r>
              <a:rPr lang="cs-CZ" altLang="cs-CZ" sz="2400" dirty="0" smtClean="0"/>
              <a:t> </a:t>
            </a:r>
            <a:r>
              <a:rPr lang="cs-CZ" altLang="cs-CZ" sz="2400" dirty="0" smtClean="0">
                <a:cs typeface="Times New Roman" pitchFamily="18" charset="0"/>
              </a:rPr>
              <a:t>zužovat</a:t>
            </a:r>
            <a:r>
              <a:rPr lang="cs-CZ" altLang="cs-CZ" sz="2400" dirty="0" smtClean="0"/>
              <a:t>.</a:t>
            </a:r>
          </a:p>
          <a:p>
            <a:pPr algn="just" eaLnBrk="1" hangingPunct="1">
              <a:lnSpc>
                <a:spcPct val="90000"/>
              </a:lnSpc>
              <a:spcAft>
                <a:spcPts val="600"/>
              </a:spcAft>
            </a:pPr>
            <a:r>
              <a:rPr lang="cs-CZ" altLang="cs-CZ" sz="2400" dirty="0" smtClean="0">
                <a:cs typeface="Times New Roman" pitchFamily="18" charset="0"/>
              </a:rPr>
              <a:t>Didakticky lze rozvíjet orientaci v prostoru v těchto “operačních cvičeních”</a:t>
            </a:r>
            <a:r>
              <a:rPr lang="cs-CZ" altLang="cs-CZ" sz="2400" dirty="0" smtClean="0"/>
              <a:t>(tj. „trénovat“)</a:t>
            </a:r>
            <a:r>
              <a:rPr lang="cs-CZ" altLang="cs-CZ" sz="2400" dirty="0">
                <a:cs typeface="Times New Roman" pitchFamily="18" charset="0"/>
              </a:rPr>
              <a:t>.</a:t>
            </a:r>
            <a:endParaRPr lang="cs-CZ" altLang="cs-CZ" sz="2400" dirty="0" smtClean="0"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sz="2800" dirty="0" smtClean="0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ltGray">
          <a:xfrm>
            <a:off x="0" y="3109913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2" name="Šipka dolů 1"/>
          <p:cNvSpPr/>
          <p:nvPr/>
        </p:nvSpPr>
        <p:spPr bwMode="auto">
          <a:xfrm>
            <a:off x="6372200" y="5373216"/>
            <a:ext cx="2088232" cy="936104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980728"/>
            <a:ext cx="7772400" cy="936104"/>
          </a:xfrm>
        </p:spPr>
        <p:txBody>
          <a:bodyPr/>
          <a:lstStyle/>
          <a:p>
            <a:pPr eaLnBrk="1" hangingPunct="1"/>
            <a:r>
              <a:rPr lang="cs-CZ" altLang="cs-CZ" sz="3000" b="1" i="0" dirty="0" smtClean="0"/>
              <a:t>P</a:t>
            </a:r>
            <a:r>
              <a:rPr lang="cs-CZ" altLang="cs-CZ" sz="3000" b="1" i="0" dirty="0" smtClean="0">
                <a:cs typeface="Times New Roman" pitchFamily="18" charset="0"/>
              </a:rPr>
              <a:t>oznávání základních topologických vztahů</a:t>
            </a:r>
            <a:endParaRPr lang="cs-CZ" altLang="cs-CZ" sz="3000" i="0" dirty="0" smtClean="0">
              <a:cs typeface="Times New Roman" pitchFamily="18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spcAft>
                <a:spcPts val="600"/>
              </a:spcAft>
            </a:pPr>
            <a:r>
              <a:rPr lang="cs-CZ" altLang="cs-CZ" sz="2600" dirty="0" smtClean="0">
                <a:cs typeface="Times New Roman" pitchFamily="18" charset="0"/>
              </a:rPr>
              <a:t>Postav se tak, aby okno bylo od te</a:t>
            </a:r>
            <a:r>
              <a:rPr lang="cs-CZ" altLang="cs-CZ" sz="2600" dirty="0" smtClean="0"/>
              <a:t>be </a:t>
            </a:r>
            <a:r>
              <a:rPr lang="cs-CZ" altLang="cs-CZ" sz="2600" dirty="0" smtClean="0">
                <a:cs typeface="Times New Roman" pitchFamily="18" charset="0"/>
              </a:rPr>
              <a:t>vpravo/vlevo</a:t>
            </a:r>
            <a:r>
              <a:rPr lang="cs-CZ" altLang="cs-CZ" sz="2600" dirty="0" smtClean="0"/>
              <a:t>.</a:t>
            </a:r>
            <a:r>
              <a:rPr lang="cs-CZ" altLang="cs-CZ" sz="2600" dirty="0" smtClean="0">
                <a:cs typeface="Times New Roman" pitchFamily="18" charset="0"/>
              </a:rPr>
              <a:t> </a:t>
            </a:r>
            <a:endParaRPr lang="cs-CZ" altLang="cs-CZ" sz="2600" dirty="0" smtClean="0"/>
          </a:p>
          <a:p>
            <a:pPr algn="just" eaLnBrk="1" hangingPunct="1">
              <a:spcAft>
                <a:spcPts val="600"/>
              </a:spcAft>
            </a:pPr>
            <a:r>
              <a:rPr lang="cs-CZ" altLang="cs-CZ" sz="2600" dirty="0" smtClean="0">
                <a:cs typeface="Times New Roman" pitchFamily="18" charset="0"/>
              </a:rPr>
              <a:t>Postav se tak, abys měl okno po své pravé ruce</a:t>
            </a:r>
            <a:r>
              <a:rPr lang="cs-CZ" altLang="cs-CZ" sz="2600" dirty="0" smtClean="0"/>
              <a:t>.</a:t>
            </a:r>
          </a:p>
          <a:p>
            <a:pPr algn="just" eaLnBrk="1" hangingPunct="1">
              <a:spcAft>
                <a:spcPts val="600"/>
              </a:spcAft>
            </a:pPr>
            <a:r>
              <a:rPr lang="cs-CZ" altLang="cs-CZ" sz="2600" dirty="0" smtClean="0"/>
              <a:t>Postav se tak, aby něco (někdo) bylo </a:t>
            </a:r>
            <a:r>
              <a:rPr lang="cs-CZ" altLang="cs-CZ" sz="2600" dirty="0" smtClean="0">
                <a:cs typeface="Times New Roman" pitchFamily="18" charset="0"/>
              </a:rPr>
              <a:t>před/za</a:t>
            </a:r>
            <a:r>
              <a:rPr lang="cs-CZ" altLang="cs-CZ" sz="2600" dirty="0" smtClean="0"/>
              <a:t> tebou</a:t>
            </a:r>
          </a:p>
          <a:p>
            <a:pPr algn="just" eaLnBrk="1" hangingPunct="1">
              <a:spcAft>
                <a:spcPts val="600"/>
              </a:spcAft>
            </a:pPr>
            <a:r>
              <a:rPr lang="cs-CZ" altLang="cs-CZ" sz="2600" dirty="0" smtClean="0"/>
              <a:t>Polož knihu tak, aby byla nad/pod (</a:t>
            </a:r>
            <a:r>
              <a:rPr lang="cs-CZ" altLang="cs-CZ" sz="2600" dirty="0" smtClean="0">
                <a:cs typeface="Times New Roman" pitchFamily="18" charset="0"/>
              </a:rPr>
              <a:t>nahoře/dole</a:t>
            </a:r>
            <a:r>
              <a:rPr lang="cs-CZ" altLang="cs-CZ" sz="2600" dirty="0" smtClean="0"/>
              <a:t>)…, před/za,…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3" y="930275"/>
            <a:ext cx="7190879" cy="986557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sz="3200" b="1" i="0" dirty="0" smtClean="0"/>
              <a:t>P</a:t>
            </a:r>
            <a:r>
              <a:rPr lang="cs-CZ" altLang="cs-CZ" sz="3200" b="1" i="0" dirty="0" smtClean="0">
                <a:cs typeface="Times New Roman" pitchFamily="18" charset="0"/>
              </a:rPr>
              <a:t>ojetí "cesty" </a:t>
            </a:r>
            <a:r>
              <a:rPr lang="cs-CZ" altLang="cs-CZ" sz="3600" b="1" dirty="0" smtClean="0">
                <a:cs typeface="Times New Roman" pitchFamily="18" charset="0"/>
              </a:rPr>
              <a:t/>
            </a:r>
            <a:br>
              <a:rPr lang="cs-CZ" altLang="cs-CZ" sz="3600" b="1" dirty="0" smtClean="0">
                <a:cs typeface="Times New Roman" pitchFamily="18" charset="0"/>
              </a:rPr>
            </a:br>
            <a:endParaRPr lang="cs-CZ" altLang="cs-CZ" sz="3600" b="1" dirty="0" smtClean="0">
              <a:cs typeface="Times New Roman" pitchFamily="18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1.</a:t>
            </a:r>
            <a:r>
              <a:rPr lang="cs-CZ" altLang="cs-CZ" sz="2400" dirty="0" smtClean="0">
                <a:cs typeface="Times New Roman" pitchFamily="18" charset="0"/>
              </a:rPr>
              <a:t>Nakresli cestu z domova do školy</a:t>
            </a:r>
            <a:endParaRPr lang="cs-CZ" altLang="cs-CZ" sz="2400" dirty="0" smtClean="0"/>
          </a:p>
          <a:p>
            <a:pPr marL="615950" algn="just"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i="1" dirty="0" smtClean="0">
                <a:cs typeface="Times New Roman" pitchFamily="18" charset="0"/>
              </a:rPr>
              <a:t>pojetí orientačních bodů, </a:t>
            </a:r>
            <a:r>
              <a:rPr lang="cs-CZ" altLang="cs-CZ" sz="2000" i="1" dirty="0" err="1" smtClean="0">
                <a:cs typeface="Times New Roman" pitchFamily="18" charset="0"/>
              </a:rPr>
              <a:t>koordinant</a:t>
            </a:r>
            <a:r>
              <a:rPr lang="cs-CZ" altLang="cs-CZ" sz="2000" i="1" dirty="0" smtClean="0">
                <a:cs typeface="Times New Roman" pitchFamily="18" charset="0"/>
              </a:rPr>
              <a:t> a sousednosti</a:t>
            </a:r>
            <a:endParaRPr lang="cs-CZ" altLang="cs-CZ" sz="2000" i="1" dirty="0"/>
          </a:p>
          <a:p>
            <a:pPr marL="615950" algn="just"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i="1" dirty="0" smtClean="0">
                <a:cs typeface="Times New Roman" pitchFamily="18" charset="0"/>
              </a:rPr>
              <a:t>frontální pohled na objekty</a:t>
            </a:r>
            <a:endParaRPr lang="cs-CZ" altLang="cs-CZ" sz="2000" i="1" dirty="0"/>
          </a:p>
          <a:p>
            <a:pPr marL="615950" algn="just"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i="1" dirty="0" smtClean="0">
                <a:cs typeface="Times New Roman" pitchFamily="18" charset="0"/>
              </a:rPr>
              <a:t>prohloubení pojetí stanoviště chápáním topologických vztahů vzhledem k pozorovateli pohybujícímu se po cestě, orientace pozorovatele</a:t>
            </a:r>
            <a:r>
              <a:rPr lang="cs-CZ" altLang="cs-CZ" sz="2000" i="1" dirty="0" smtClean="0"/>
              <a:t>…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2. Nakresli cestu ze školy domů (opačně)</a:t>
            </a:r>
            <a:endParaRPr lang="cs-CZ" altLang="cs-CZ" sz="2400" dirty="0"/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3. Popiš, co je před … kostelem, za školou, vedle… (nějakého orientačního bodu)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4. Řekni, co je blíž, co je dál (od něčeho). Jak se to dá zjistit? apod.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cs-CZ" altLang="cs-CZ" sz="2400" dirty="0" smtClean="0"/>
          </a:p>
          <a:p>
            <a:pPr eaLnBrk="1" hangingPunct="1">
              <a:lnSpc>
                <a:spcPct val="90000"/>
              </a:lnSpc>
            </a:pPr>
            <a:endParaRPr lang="cs-CZ" altLang="cs-CZ" sz="24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1" y="980728"/>
            <a:ext cx="7118871" cy="864096"/>
          </a:xfrm>
        </p:spPr>
        <p:txBody>
          <a:bodyPr/>
          <a:lstStyle/>
          <a:p>
            <a:pPr eaLnBrk="1" hangingPunct="1"/>
            <a:r>
              <a:rPr lang="cs-CZ" altLang="cs-CZ" sz="3200" b="1" i="0" dirty="0" smtClean="0"/>
              <a:t>P</a:t>
            </a:r>
            <a:r>
              <a:rPr lang="cs-CZ" altLang="cs-CZ" sz="3200" b="1" i="0" dirty="0" smtClean="0">
                <a:cs typeface="Times New Roman" pitchFamily="18" charset="0"/>
              </a:rPr>
              <a:t>ojetí plánu</a:t>
            </a:r>
            <a:endParaRPr lang="cs-CZ" altLang="cs-CZ" sz="3200" i="0" dirty="0" smtClean="0">
              <a:cs typeface="Times New Roman" pitchFamily="18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8840"/>
            <a:ext cx="7772400" cy="4273848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cs-CZ" altLang="cs-CZ" sz="2000" dirty="0" smtClean="0">
                <a:cs typeface="Times New Roman" pitchFamily="18" charset="0"/>
              </a:rPr>
              <a:t>Podívej se shora na tuto krabici. Co vidíš?</a:t>
            </a:r>
            <a:r>
              <a:rPr lang="cs-CZ" altLang="cs-CZ" sz="2000" dirty="0" smtClean="0"/>
              <a:t> Na</a:t>
            </a:r>
            <a:r>
              <a:rPr lang="cs-CZ" altLang="cs-CZ" sz="2000" dirty="0" smtClean="0">
                <a:cs typeface="Times New Roman" pitchFamily="18" charset="0"/>
              </a:rPr>
              <a:t>kresli to.</a:t>
            </a:r>
            <a:r>
              <a:rPr lang="cs-CZ" altLang="cs-CZ" sz="2000" dirty="0" smtClean="0"/>
              <a:t> </a:t>
            </a:r>
            <a:r>
              <a:rPr lang="cs-CZ" altLang="cs-CZ" sz="2000" i="1" dirty="0" smtClean="0"/>
              <a:t>(Je třeba dodržet přesnou formulaci zadání!).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000" dirty="0" smtClean="0"/>
              <a:t>P</a:t>
            </a:r>
            <a:r>
              <a:rPr lang="cs-CZ" altLang="cs-CZ" sz="2000" dirty="0" smtClean="0">
                <a:cs typeface="Times New Roman" pitchFamily="18" charset="0"/>
              </a:rPr>
              <a:t>ředstav si, že jsi pták a letíš nad vaší ulicí. Nakresli, co vidíš (ptačí perspektiva, vertikální stanoviště) – nad domem, krabice shora…</a:t>
            </a:r>
            <a:r>
              <a:rPr lang="cs-CZ" altLang="cs-CZ" sz="2000" dirty="0" smtClean="0"/>
              <a:t> 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000" dirty="0" smtClean="0">
                <a:cs typeface="Times New Roman" pitchFamily="18" charset="0"/>
              </a:rPr>
              <a:t>Představ si, že naše třída má skleněný strop a ty se do ní shora díváš. Nakresli, co vidíš (příp. do předloženého plánku třídy</a:t>
            </a:r>
            <a:r>
              <a:rPr lang="cs-CZ" altLang="cs-CZ" sz="2000" dirty="0" smtClean="0"/>
              <a:t> </a:t>
            </a:r>
            <a:r>
              <a:rPr lang="cs-CZ" altLang="cs-CZ" sz="2000" dirty="0" smtClean="0">
                <a:cs typeface="Times New Roman" pitchFamily="18" charset="0"/>
              </a:rPr>
              <a:t>mají děti dokreslit věci, které tam chybí či vyškrtat přebývající v adekvátním provedení.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000" dirty="0" smtClean="0">
                <a:cs typeface="Times New Roman" pitchFamily="18" charset="0"/>
              </a:rPr>
              <a:t>Pojetí půdorysu (byt, třída, dům a jeho lokalizace, obec…)</a:t>
            </a:r>
            <a:r>
              <a:rPr lang="cs-CZ" altLang="cs-CZ" sz="2000" dirty="0" smtClean="0"/>
              <a:t>, </a:t>
            </a:r>
            <a:r>
              <a:rPr lang="cs-CZ" altLang="cs-CZ" sz="2000" dirty="0" smtClean="0">
                <a:cs typeface="Times New Roman" pitchFamily="18" charset="0"/>
              </a:rPr>
              <a:t>hypotetická změna stanoviště</a:t>
            </a:r>
            <a:r>
              <a:rPr lang="cs-CZ" altLang="cs-CZ" sz="2000" dirty="0" smtClean="0"/>
              <a:t>, </a:t>
            </a:r>
            <a:r>
              <a:rPr lang="cs-CZ" altLang="cs-CZ" sz="2000" dirty="0" smtClean="0">
                <a:cs typeface="Times New Roman" pitchFamily="18" charset="0"/>
              </a:rPr>
              <a:t>pojetí symbolů (značek) na plánu, zmenšování,</a:t>
            </a:r>
            <a:r>
              <a:rPr lang="cs-CZ" altLang="cs-CZ" sz="2000" dirty="0" smtClean="0"/>
              <a:t> </a:t>
            </a:r>
            <a:r>
              <a:rPr lang="cs-CZ" altLang="cs-CZ" sz="2000" dirty="0" smtClean="0">
                <a:cs typeface="Times New Roman" pitchFamily="18" charset="0"/>
              </a:rPr>
              <a:t>vysvětlivek</a:t>
            </a:r>
            <a:r>
              <a:rPr lang="cs-CZ" altLang="cs-CZ" sz="2000" dirty="0" smtClean="0"/>
              <a:t>, </a:t>
            </a:r>
            <a:r>
              <a:rPr lang="cs-CZ" altLang="cs-CZ" sz="2000" dirty="0" smtClean="0">
                <a:cs typeface="Times New Roman" pitchFamily="18" charset="0"/>
              </a:rPr>
              <a:t>orientace plánu a  orientace v plánu podle světových stran, podle orientačních bodů a   koordinát.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5" y="930275"/>
            <a:ext cx="7262887" cy="1143000"/>
          </a:xfrm>
        </p:spPr>
        <p:txBody>
          <a:bodyPr/>
          <a:lstStyle/>
          <a:p>
            <a:pPr eaLnBrk="1" hangingPunct="1"/>
            <a:r>
              <a:rPr lang="cs-CZ" altLang="cs-CZ" sz="3200" b="1" i="0" dirty="0" smtClean="0"/>
              <a:t>Námět do praxe</a:t>
            </a:r>
            <a:endParaRPr lang="cs-CZ" altLang="cs-CZ" sz="3200" i="0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cs-CZ" sz="1800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Vyberte si úkol(y), které se Vám líbí a připadají zajímavé a pokuste se je splnit s vybranými žáky (dětmi).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800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Všímejte si a zaznamenávejte reakce dětí a dávejte si je do souvislostí s teorií.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sz="28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7" y="930275"/>
            <a:ext cx="7334895" cy="1143000"/>
          </a:xfrm>
        </p:spPr>
        <p:txBody>
          <a:bodyPr/>
          <a:lstStyle/>
          <a:p>
            <a:r>
              <a:rPr lang="cs-CZ" sz="3200" b="1" i="0" dirty="0" smtClean="0"/>
              <a:t>Literatura </a:t>
            </a:r>
            <a:endParaRPr lang="cs-CZ" sz="3200" b="1" i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600" dirty="0" err="1"/>
              <a:t>Gardner</a:t>
            </a:r>
            <a:r>
              <a:rPr lang="cs-CZ" sz="2600" dirty="0"/>
              <a:t>, H. (1999). </a:t>
            </a:r>
            <a:r>
              <a:rPr lang="cs-CZ" sz="2600" i="1" dirty="0"/>
              <a:t>Dimenze myšlení</a:t>
            </a:r>
            <a:r>
              <a:rPr lang="cs-CZ" sz="2600" dirty="0"/>
              <a:t>. Praha: Portál</a:t>
            </a:r>
            <a:r>
              <a:rPr lang="cs-CZ" sz="2600" dirty="0" smtClean="0"/>
              <a:t>.</a:t>
            </a:r>
          </a:p>
          <a:p>
            <a:r>
              <a:rPr lang="cs-CZ" sz="2600" dirty="0" smtClean="0"/>
              <a:t>Šebková, </a:t>
            </a:r>
            <a:r>
              <a:rPr lang="cs-CZ" sz="2600" dirty="0"/>
              <a:t>A</a:t>
            </a:r>
            <a:r>
              <a:rPr lang="cs-CZ" sz="2600" dirty="0" smtClean="0"/>
              <a:t>., &amp; Vyskočilová, </a:t>
            </a:r>
            <a:r>
              <a:rPr lang="cs-CZ" sz="2600" dirty="0"/>
              <a:t>E. </a:t>
            </a:r>
            <a:r>
              <a:rPr lang="cs-CZ" sz="2600" dirty="0" smtClean="0"/>
              <a:t>(1997). </a:t>
            </a:r>
            <a:r>
              <a:rPr lang="cs-CZ" sz="2600" dirty="0"/>
              <a:t>Chápání prostorových vztahů u dětí mladšího školního věku. </a:t>
            </a:r>
            <a:r>
              <a:rPr lang="cs-CZ" sz="2600" i="1" dirty="0"/>
              <a:t>Pedagogika, roč</a:t>
            </a:r>
            <a:r>
              <a:rPr lang="cs-CZ" sz="2600" i="1" dirty="0" smtClean="0"/>
              <a:t>. XLVII</a:t>
            </a:r>
            <a:r>
              <a:rPr lang="cs-CZ" sz="2600" i="1" dirty="0"/>
              <a:t>, 1997, s. 10-17</a:t>
            </a:r>
            <a:r>
              <a:rPr lang="cs-CZ" sz="2600" dirty="0" smtClean="0"/>
              <a:t>.</a:t>
            </a:r>
          </a:p>
          <a:p>
            <a:r>
              <a:rPr lang="cs-CZ" sz="2600" dirty="0" err="1" smtClean="0"/>
              <a:t>Piaget</a:t>
            </a:r>
            <a:r>
              <a:rPr lang="cs-CZ" sz="2600" dirty="0"/>
              <a:t>, J. (1970). </a:t>
            </a:r>
            <a:r>
              <a:rPr lang="cs-CZ" sz="2600" i="1" dirty="0"/>
              <a:t>Psychologie inteligence</a:t>
            </a:r>
            <a:r>
              <a:rPr lang="cs-CZ" sz="2600" dirty="0"/>
              <a:t>. Praha: SPN</a:t>
            </a:r>
            <a:r>
              <a:rPr lang="cs-CZ" sz="2600" i="1" dirty="0"/>
              <a:t>.</a:t>
            </a:r>
            <a:endParaRPr lang="cs-CZ" sz="2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155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219200"/>
            <a:ext cx="7772400" cy="1143000"/>
          </a:xfrm>
        </p:spPr>
        <p:txBody>
          <a:bodyPr/>
          <a:lstStyle/>
          <a:p>
            <a:pPr eaLnBrk="1" hangingPunct="1"/>
            <a:r>
              <a:rPr lang="cs-CZ" altLang="cs-CZ" sz="3200" b="1" i="0" dirty="0" smtClean="0"/>
              <a:t>D</a:t>
            </a:r>
            <a:r>
              <a:rPr lang="cs-CZ" altLang="cs-CZ" sz="3200" b="1" i="0" dirty="0"/>
              <a:t>imenze </a:t>
            </a:r>
            <a:r>
              <a:rPr lang="cs-CZ" altLang="cs-CZ" sz="3200" b="1" i="0" dirty="0" smtClean="0"/>
              <a:t>objektivní reality – </a:t>
            </a:r>
            <a:br>
              <a:rPr lang="cs-CZ" altLang="cs-CZ" sz="3200" b="1" i="0" dirty="0" smtClean="0"/>
            </a:br>
            <a:r>
              <a:rPr lang="cs-CZ" altLang="cs-CZ" sz="3200" b="1" i="0" dirty="0" smtClean="0"/>
              <a:t>           p</a:t>
            </a:r>
            <a:r>
              <a:rPr lang="cs-CZ" altLang="cs-CZ" sz="3200" b="1" i="0" dirty="0" smtClean="0">
                <a:cs typeface="Times New Roman" pitchFamily="18" charset="0"/>
              </a:rPr>
              <a:t>rostor, čas, kauzalita, hodnoty, číslo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780928"/>
            <a:ext cx="7772400" cy="348176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dirty="0" smtClean="0"/>
              <a:t>P</a:t>
            </a:r>
            <a:r>
              <a:rPr lang="cs-CZ" altLang="cs-CZ" sz="2400" dirty="0" smtClean="0">
                <a:cs typeface="Times New Roman" pitchFamily="18" charset="0"/>
              </a:rPr>
              <a:t>oznat a pochopit tyto dimenze je základním cílem školního vzdělávání. </a:t>
            </a:r>
            <a:endParaRPr lang="cs-CZ" altLang="cs-CZ" sz="2400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smtClean="0">
                <a:cs typeface="Times New Roman" pitchFamily="18" charset="0"/>
              </a:rPr>
              <a:t>Lze toho dosáhnout “pojmovým”, verbálním způsobem (pamětní, </a:t>
            </a:r>
            <a:r>
              <a:rPr lang="cs-CZ" altLang="cs-CZ" sz="2400" dirty="0" err="1" smtClean="0">
                <a:cs typeface="Times New Roman" pitchFamily="18" charset="0"/>
              </a:rPr>
              <a:t>transmisivní</a:t>
            </a:r>
            <a:r>
              <a:rPr lang="cs-CZ" altLang="cs-CZ" sz="2400" dirty="0" smtClean="0">
                <a:cs typeface="Times New Roman" pitchFamily="18" charset="0"/>
              </a:rPr>
              <a:t> učení)</a:t>
            </a:r>
            <a:r>
              <a:rPr lang="cs-CZ" altLang="cs-CZ" sz="24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smtClean="0">
                <a:cs typeface="Times New Roman" pitchFamily="18" charset="0"/>
              </a:rPr>
              <a:t>Skutečné pochopení však vychází ze zážitku “AHA” (kognitivní zlom) a souvisí s uvědoměním si souvztažnosti (relace), vzájemné závislosti všech prvků, které tvoří určitý systém.</a:t>
            </a:r>
            <a:br>
              <a:rPr lang="cs-CZ" altLang="cs-CZ" sz="2400" dirty="0" smtClean="0">
                <a:cs typeface="Times New Roman" pitchFamily="18" charset="0"/>
              </a:rPr>
            </a:br>
            <a:endParaRPr lang="cs-CZ" altLang="cs-CZ" sz="2400" dirty="0" smtClean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3" y="930275"/>
            <a:ext cx="7190879" cy="1143000"/>
          </a:xfrm>
        </p:spPr>
        <p:txBody>
          <a:bodyPr/>
          <a:lstStyle/>
          <a:p>
            <a:pPr eaLnBrk="1" hangingPunct="1"/>
            <a:r>
              <a:rPr lang="cs-CZ" altLang="cs-CZ" dirty="0" smtClean="0">
                <a:cs typeface="Times New Roman" pitchFamily="18" charset="0"/>
              </a:rPr>
              <a:t/>
            </a:r>
            <a:br>
              <a:rPr lang="cs-CZ" altLang="cs-CZ" dirty="0" smtClean="0">
                <a:cs typeface="Times New Roman" pitchFamily="18" charset="0"/>
              </a:rPr>
            </a:br>
            <a:r>
              <a:rPr lang="cs-CZ" altLang="cs-CZ" sz="3200" b="1" i="0" dirty="0" smtClean="0">
                <a:cs typeface="Times New Roman" pitchFamily="18" charset="0"/>
              </a:rPr>
              <a:t>Vstupní otázky (PROSTOR)</a:t>
            </a:r>
            <a:r>
              <a:rPr lang="cs-CZ" altLang="cs-CZ" dirty="0" smtClean="0">
                <a:cs typeface="Times New Roman" pitchFamily="18" charset="0"/>
              </a:rPr>
              <a:t/>
            </a:r>
            <a:br>
              <a:rPr lang="cs-CZ" altLang="cs-CZ" dirty="0" smtClean="0">
                <a:cs typeface="Times New Roman" pitchFamily="18" charset="0"/>
              </a:rPr>
            </a:br>
            <a:endParaRPr lang="cs-CZ" altLang="cs-CZ" dirty="0" smtClean="0">
              <a:cs typeface="Times New Roman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8840"/>
            <a:ext cx="7772400" cy="427384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300" dirty="0" smtClean="0">
                <a:cs typeface="Times New Roman" pitchFamily="18" charset="0"/>
              </a:rPr>
              <a:t>Jak člověk vnímá prostor? Proč je pro něj prostor</a:t>
            </a:r>
            <a:r>
              <a:rPr lang="cs-CZ" altLang="cs-CZ" sz="2300" dirty="0" smtClean="0"/>
              <a:t> </a:t>
            </a:r>
            <a:r>
              <a:rPr lang="cs-CZ" altLang="cs-CZ" sz="2300" dirty="0" smtClean="0">
                <a:cs typeface="Times New Roman" pitchFamily="18" charset="0"/>
              </a:rPr>
              <a:t>důležitý?</a:t>
            </a:r>
            <a:endParaRPr lang="cs-CZ" altLang="cs-CZ" sz="2300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300" dirty="0" smtClean="0">
                <a:cs typeface="Times New Roman" pitchFamily="18" charset="0"/>
              </a:rPr>
              <a:t>Jaký význam má pochopení prostorových vztahů pro základní vzdělávání?</a:t>
            </a:r>
            <a:endParaRPr lang="cs-CZ" altLang="cs-CZ" sz="2300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300" dirty="0" smtClean="0">
                <a:cs typeface="Times New Roman" pitchFamily="18" charset="0"/>
              </a:rPr>
              <a:t>Jaké otázky ve vztahu k existenci prostoru si člověk klade?</a:t>
            </a:r>
            <a:endParaRPr lang="cs-CZ" altLang="cs-CZ" sz="2300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300" dirty="0" smtClean="0">
                <a:cs typeface="Times New Roman" pitchFamily="18" charset="0"/>
              </a:rPr>
              <a:t>Co je hlavním principem pochopení prostorové dimenze?</a:t>
            </a:r>
            <a:endParaRPr lang="cs-CZ" altLang="cs-CZ" sz="2300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300" dirty="0" smtClean="0">
                <a:cs typeface="Times New Roman" pitchFamily="18" charset="0"/>
              </a:rPr>
              <a:t>Jaké jsou vývojové charakteristiky chápání prostoru dítětem?</a:t>
            </a:r>
            <a:endParaRPr lang="cs-CZ" altLang="cs-CZ" sz="2300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300" dirty="0" smtClean="0">
                <a:cs typeface="Times New Roman" pitchFamily="18" charset="0"/>
              </a:rPr>
              <a:t>Jak vést děti k pochopení prostorové dimenze v rámci školního vzdělávání?</a:t>
            </a:r>
            <a:endParaRPr lang="cs-CZ" altLang="cs-CZ" sz="2300" dirty="0" smtClean="0"/>
          </a:p>
          <a:p>
            <a:pPr eaLnBrk="1" hangingPunct="1">
              <a:lnSpc>
                <a:spcPct val="90000"/>
              </a:lnSpc>
            </a:pPr>
            <a:endParaRPr lang="cs-CZ" altLang="cs-CZ" sz="2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1143000"/>
            <a:ext cx="6957392" cy="917848"/>
          </a:xfrm>
        </p:spPr>
        <p:txBody>
          <a:bodyPr/>
          <a:lstStyle/>
          <a:p>
            <a:pPr eaLnBrk="1" hangingPunct="1"/>
            <a:r>
              <a:rPr lang="cs-CZ" altLang="cs-CZ" sz="3200" b="1" i="0" dirty="0" smtClean="0">
                <a:cs typeface="Times New Roman" pitchFamily="18" charset="0"/>
              </a:rPr>
              <a:t>Základní existence člověka je dána prostorem, kde žije…</a:t>
            </a:r>
            <a:endParaRPr lang="cs-CZ" altLang="cs-CZ" sz="3200" i="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2636912"/>
            <a:ext cx="7566992" cy="3024336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cs-CZ" altLang="cs-CZ" sz="2400" dirty="0" smtClean="0">
                <a:cs typeface="Times New Roman" pitchFamily="18" charset="0"/>
              </a:rPr>
              <a:t>můj  pokoj, byt (domov),</a:t>
            </a:r>
            <a:endParaRPr lang="cs-CZ" altLang="cs-CZ" sz="2400" dirty="0" smtClean="0"/>
          </a:p>
          <a:p>
            <a:pPr eaLnBrk="1" hangingPunct="1">
              <a:buFontTx/>
              <a:buChar char="•"/>
            </a:pPr>
            <a:r>
              <a:rPr lang="cs-CZ" altLang="cs-CZ" sz="2400" dirty="0" smtClean="0">
                <a:cs typeface="Times New Roman" pitchFamily="18" charset="0"/>
              </a:rPr>
              <a:t>moje třída, </a:t>
            </a:r>
            <a:endParaRPr lang="cs-CZ" altLang="cs-CZ" sz="2400" dirty="0" smtClean="0"/>
          </a:p>
          <a:p>
            <a:pPr eaLnBrk="1" hangingPunct="1">
              <a:buFontTx/>
              <a:buChar char="•"/>
            </a:pPr>
            <a:r>
              <a:rPr lang="cs-CZ" altLang="cs-CZ" sz="2400" dirty="0" smtClean="0">
                <a:cs typeface="Times New Roman" pitchFamily="18" charset="0"/>
              </a:rPr>
              <a:t>moje ulice,</a:t>
            </a:r>
            <a:endParaRPr lang="cs-CZ" altLang="cs-CZ" sz="2400" dirty="0" smtClean="0"/>
          </a:p>
          <a:p>
            <a:pPr eaLnBrk="1" hangingPunct="1">
              <a:buFontTx/>
              <a:buChar char="•"/>
            </a:pPr>
            <a:r>
              <a:rPr lang="cs-CZ" altLang="cs-CZ" sz="2400" dirty="0" smtClean="0">
                <a:cs typeface="Times New Roman" pitchFamily="18" charset="0"/>
              </a:rPr>
              <a:t>moje o</a:t>
            </a:r>
            <a:r>
              <a:rPr lang="cs-CZ" altLang="cs-CZ" sz="2400" dirty="0" smtClean="0"/>
              <a:t>bec,</a:t>
            </a:r>
          </a:p>
          <a:p>
            <a:pPr eaLnBrk="1" hangingPunct="1">
              <a:buFontTx/>
              <a:buChar char="•"/>
            </a:pPr>
            <a:r>
              <a:rPr lang="cs-CZ" altLang="cs-CZ" sz="2400" dirty="0" smtClean="0"/>
              <a:t>moje m</a:t>
            </a:r>
            <a:r>
              <a:rPr lang="cs-CZ" altLang="cs-CZ" sz="2400" dirty="0" smtClean="0">
                <a:cs typeface="Times New Roman" pitchFamily="18" charset="0"/>
              </a:rPr>
              <a:t>ěsto, </a:t>
            </a:r>
            <a:endParaRPr lang="cs-CZ" altLang="cs-CZ" sz="2400" dirty="0" smtClean="0"/>
          </a:p>
          <a:p>
            <a:pPr eaLnBrk="1" hangingPunct="1">
              <a:buFontTx/>
              <a:buChar char="•"/>
            </a:pPr>
            <a:r>
              <a:rPr lang="cs-CZ" altLang="cs-CZ" sz="2400" dirty="0" smtClean="0">
                <a:cs typeface="Times New Roman" pitchFamily="18" charset="0"/>
              </a:rPr>
              <a:t>region, země…</a:t>
            </a:r>
            <a:r>
              <a:rPr lang="cs-CZ" altLang="cs-CZ" dirty="0" smtClean="0">
                <a:cs typeface="Times New Roman" pitchFamily="18" charset="0"/>
              </a:rPr>
              <a:t/>
            </a:r>
            <a:br>
              <a:rPr lang="cs-CZ" altLang="cs-CZ" dirty="0" smtClean="0">
                <a:cs typeface="Times New Roman" pitchFamily="18" charset="0"/>
              </a:rPr>
            </a:br>
            <a:endParaRPr lang="cs-CZ" altLang="cs-CZ" dirty="0" smtClean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i="0" dirty="0" smtClean="0">
                <a:cs typeface="Times New Roman" pitchFamily="18" charset="0"/>
              </a:rPr>
              <a:t>Jak člověk vnímá prostor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905000"/>
            <a:ext cx="7749480" cy="440432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>
                <a:cs typeface="Times New Roman" pitchFamily="18" charset="0"/>
              </a:rPr>
              <a:t>Skrze předměty, které ho vyplňují</a:t>
            </a:r>
            <a:r>
              <a:rPr lang="cs-CZ" altLang="cs-CZ" sz="2400" dirty="0" smtClean="0"/>
              <a:t>, a </a:t>
            </a:r>
            <a:r>
              <a:rPr lang="cs-CZ" altLang="cs-CZ" sz="2400" dirty="0" smtClean="0">
                <a:cs typeface="Times New Roman" pitchFamily="18" charset="0"/>
              </a:rPr>
              <a:t>hranice, které ho vymezují.</a:t>
            </a:r>
            <a:endParaRPr lang="cs-CZ" altLang="cs-CZ" sz="2400" dirty="0" smtClean="0"/>
          </a:p>
          <a:p>
            <a:pPr algn="r"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M</a:t>
            </a:r>
            <a:r>
              <a:rPr lang="cs-CZ" altLang="cs-CZ" sz="2400" dirty="0" smtClean="0">
                <a:cs typeface="Times New Roman" pitchFamily="18" charset="0"/>
              </a:rPr>
              <a:t>ezi nimi je řada vztahů, které je třeba </a:t>
            </a:r>
          </a:p>
          <a:p>
            <a:pPr algn="r"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>
                <a:cs typeface="Times New Roman" pitchFamily="18" charset="0"/>
              </a:rPr>
              <a:t>pojmenovat, abychom dosáhli </a:t>
            </a:r>
            <a:r>
              <a:rPr lang="cs-CZ" altLang="cs-CZ" sz="2400" i="1" dirty="0" smtClean="0">
                <a:cs typeface="Times New Roman" pitchFamily="18" charset="0"/>
              </a:rPr>
              <a:t>orientace v prostoru.</a:t>
            </a:r>
            <a:endParaRPr lang="cs-CZ" altLang="cs-CZ" sz="2400" i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b="1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>
                <a:cs typeface="Times New Roman" pitchFamily="18" charset="0"/>
              </a:rPr>
              <a:t>Zakládá se na senzorickém vnímání (co kolem sebe vidím, cítím… jak je to daleko, kterým směrem…)</a:t>
            </a:r>
            <a:r>
              <a:rPr lang="cs-CZ" altLang="cs-CZ" sz="2400" dirty="0"/>
              <a:t> </a:t>
            </a:r>
            <a:r>
              <a:rPr lang="cs-CZ" altLang="cs-CZ" sz="2400" dirty="0" smtClean="0"/>
              <a:t>a </a:t>
            </a:r>
            <a:r>
              <a:rPr lang="cs-CZ" altLang="cs-CZ" sz="2400" dirty="0" err="1" smtClean="0">
                <a:cs typeface="Times New Roman" pitchFamily="18" charset="0"/>
              </a:rPr>
              <a:t>kinestézi</a:t>
            </a:r>
            <a:r>
              <a:rPr lang="cs-CZ" altLang="cs-CZ" sz="2400" dirty="0" smtClean="0">
                <a:cs typeface="Times New Roman" pitchFamily="18" charset="0"/>
              </a:rPr>
              <a:t> (prožitek vzdálenosti, velikosti atp.</a:t>
            </a:r>
            <a:r>
              <a:rPr lang="cs-CZ" altLang="cs-CZ" sz="2400" dirty="0" smtClean="0"/>
              <a:t> = </a:t>
            </a:r>
            <a:r>
              <a:rPr lang="cs-CZ" altLang="cs-CZ" sz="2400" dirty="0" smtClean="0">
                <a:cs typeface="Times New Roman" pitchFamily="18" charset="0"/>
              </a:rPr>
              <a:t>zkušenost!)</a:t>
            </a:r>
            <a:endParaRPr lang="cs-CZ" altLang="cs-CZ" sz="2400" dirty="0" smtClean="0"/>
          </a:p>
          <a:p>
            <a:pPr marL="0" indent="0" algn="r" eaLnBrk="1" hangingPunct="1">
              <a:lnSpc>
                <a:spcPct val="90000"/>
              </a:lnSpc>
              <a:buNone/>
            </a:pPr>
            <a:r>
              <a:rPr lang="cs-CZ" altLang="cs-CZ" sz="2000" dirty="0">
                <a:cs typeface="Times New Roman" pitchFamily="18" charset="0"/>
              </a:rPr>
              <a:t>(Šebková, Vyskočilová 1997</a:t>
            </a:r>
            <a:r>
              <a:rPr lang="cs-CZ" altLang="cs-CZ" sz="2000" dirty="0" smtClean="0">
                <a:cs typeface="Times New Roman" pitchFamily="18" charset="0"/>
              </a:rPr>
              <a:t>)</a:t>
            </a:r>
            <a:endParaRPr lang="cs-CZ" altLang="cs-CZ" sz="2000" dirty="0">
              <a:cs typeface="Times New Roman" pitchFamily="18" charset="0"/>
            </a:endParaRPr>
          </a:p>
        </p:txBody>
      </p:sp>
      <p:sp>
        <p:nvSpPr>
          <p:cNvPr id="2" name="Šipka doprava 1"/>
          <p:cNvSpPr/>
          <p:nvPr/>
        </p:nvSpPr>
        <p:spPr bwMode="auto">
          <a:xfrm>
            <a:off x="467544" y="2698569"/>
            <a:ext cx="1584176" cy="21602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Šipka dolů 2"/>
          <p:cNvSpPr/>
          <p:nvPr/>
        </p:nvSpPr>
        <p:spPr bwMode="auto">
          <a:xfrm>
            <a:off x="3995936" y="3488432"/>
            <a:ext cx="2952328" cy="72008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3" y="930275"/>
            <a:ext cx="7190879" cy="1143000"/>
          </a:xfrm>
        </p:spPr>
        <p:txBody>
          <a:bodyPr/>
          <a:lstStyle/>
          <a:p>
            <a:pPr eaLnBrk="1" hangingPunct="1"/>
            <a:r>
              <a:rPr lang="cs-CZ" altLang="cs-CZ" sz="3200" b="1" i="0" dirty="0" smtClean="0"/>
              <a:t>Učitel by měl vědět, že ž</a:t>
            </a:r>
            <a:r>
              <a:rPr lang="cs-CZ" altLang="cs-CZ" sz="3200" b="1" i="0" dirty="0" smtClean="0">
                <a:cs typeface="Times New Roman" pitchFamily="18" charset="0"/>
              </a:rPr>
              <a:t>ákův horizont se postupně rozšiřuje…</a:t>
            </a:r>
            <a:endParaRPr lang="cs-CZ" altLang="cs-CZ" sz="3200" i="0" dirty="0" smtClean="0">
              <a:cs typeface="Times New Roman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47888"/>
            <a:ext cx="7772400" cy="437745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dirty="0">
                <a:cs typeface="Times New Roman" pitchFamily="18" charset="0"/>
              </a:rPr>
              <a:t>O</a:t>
            </a:r>
            <a:r>
              <a:rPr lang="cs-CZ" altLang="cs-CZ" sz="2400" dirty="0" smtClean="0">
                <a:cs typeface="Times New Roman" pitchFamily="18" charset="0"/>
              </a:rPr>
              <a:t>d znalosti </a:t>
            </a:r>
            <a:r>
              <a:rPr lang="cs-CZ" altLang="cs-CZ" sz="2400" dirty="0" smtClean="0"/>
              <a:t>domova (</a:t>
            </a:r>
            <a:r>
              <a:rPr lang="cs-CZ" altLang="cs-CZ" sz="2400" dirty="0" smtClean="0">
                <a:cs typeface="Times New Roman" pitchFamily="18" charset="0"/>
              </a:rPr>
              <a:t>rodiny</a:t>
            </a:r>
            <a:r>
              <a:rPr lang="cs-CZ" altLang="cs-CZ" sz="2400" dirty="0" smtClean="0"/>
              <a:t>)</a:t>
            </a:r>
            <a:r>
              <a:rPr lang="cs-CZ" altLang="cs-CZ" sz="2400" dirty="0" smtClean="0">
                <a:cs typeface="Times New Roman" pitchFamily="18" charset="0"/>
              </a:rPr>
              <a:t> a třídy k blízkému okolí, od školy k obci, od obce k naší vlasti, k sousedním státům a Evropě, ke světadílům a oceánům (k Zemi) až k vesmíru </a:t>
            </a:r>
            <a:r>
              <a:rPr lang="cs-CZ" altLang="cs-CZ" sz="2400" dirty="0"/>
              <a:t>(</a:t>
            </a:r>
            <a:r>
              <a:rPr lang="cs-CZ" altLang="cs-CZ" sz="2400" dirty="0">
                <a:cs typeface="Times New Roman" pitchFamily="18" charset="0"/>
              </a:rPr>
              <a:t>v přírodovědě)</a:t>
            </a:r>
            <a:r>
              <a:rPr lang="cs-CZ" altLang="cs-CZ" sz="2400" dirty="0" smtClean="0"/>
              <a:t> = PROSTOR</a:t>
            </a:r>
            <a:r>
              <a:rPr lang="cs-CZ" altLang="cs-CZ" sz="2400" dirty="0">
                <a:cs typeface="Times New Roman" pitchFamily="18" charset="0"/>
              </a:rPr>
              <a:t>.</a:t>
            </a:r>
            <a:endParaRPr lang="cs-CZ" altLang="cs-CZ" sz="2400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smtClean="0">
                <a:cs typeface="Times New Roman" pitchFamily="18" charset="0"/>
              </a:rPr>
              <a:t>Od poznávání mýtů (mýtického času</a:t>
            </a:r>
            <a:r>
              <a:rPr lang="cs-CZ" altLang="cs-CZ" sz="2400" dirty="0" smtClean="0"/>
              <a:t>, tj. </a:t>
            </a:r>
            <a:r>
              <a:rPr lang="cs-CZ" altLang="cs-CZ" sz="2400" i="1" dirty="0" smtClean="0"/>
              <a:t>bylo-nebylo…; kdysi dávno</a:t>
            </a:r>
            <a:r>
              <a:rPr lang="cs-CZ" altLang="cs-CZ" sz="2400" dirty="0" smtClean="0"/>
              <a:t>…</a:t>
            </a:r>
            <a:r>
              <a:rPr lang="cs-CZ" altLang="cs-CZ" sz="2400" dirty="0" smtClean="0">
                <a:cs typeface="Times New Roman" pitchFamily="18" charset="0"/>
              </a:rPr>
              <a:t>) k dějinným událostem (času dějinnému, tj. </a:t>
            </a:r>
            <a:r>
              <a:rPr lang="cs-CZ" altLang="cs-CZ" sz="2400" i="1" dirty="0" smtClean="0"/>
              <a:t>historii</a:t>
            </a:r>
            <a:r>
              <a:rPr lang="cs-CZ" altLang="cs-CZ" sz="2400" dirty="0" smtClean="0">
                <a:cs typeface="Times New Roman" pitchFamily="18" charset="0"/>
              </a:rPr>
              <a:t>)</a:t>
            </a:r>
            <a:r>
              <a:rPr lang="cs-CZ" altLang="cs-CZ" sz="2400" dirty="0" smtClean="0"/>
              <a:t> = ČAS</a:t>
            </a:r>
            <a:r>
              <a:rPr lang="cs-CZ" altLang="cs-CZ" sz="2400" dirty="0" smtClean="0">
                <a:cs typeface="Times New Roman" pitchFamily="18" charset="0"/>
              </a:rPr>
              <a:t>. </a:t>
            </a:r>
            <a:endParaRPr lang="cs-CZ" altLang="cs-CZ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b="1" i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b="1" i="1" dirty="0" smtClean="0">
              <a:cs typeface="Times New Roman" pitchFamily="18" charset="0"/>
            </a:endParaRPr>
          </a:p>
          <a:p>
            <a:pPr algn="r"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>
                <a:cs typeface="Times New Roman" pitchFamily="18" charset="0"/>
              </a:rPr>
              <a:t>Přitom postupujeme od známého k neznámému, od blízkého ke vzdálenému</a:t>
            </a:r>
            <a:r>
              <a:rPr lang="cs-CZ" altLang="cs-CZ" sz="2400" dirty="0" smtClean="0"/>
              <a:t>, od konkrétního k abstraktnímu</a:t>
            </a:r>
            <a:r>
              <a:rPr lang="cs-CZ" altLang="cs-CZ" sz="2400" dirty="0" smtClean="0">
                <a:cs typeface="Times New Roman" pitchFamily="18" charset="0"/>
              </a:rPr>
              <a:t>. </a:t>
            </a:r>
          </a:p>
        </p:txBody>
      </p:sp>
      <p:sp>
        <p:nvSpPr>
          <p:cNvPr id="2" name="Šipka dolů 1"/>
          <p:cNvSpPr/>
          <p:nvPr/>
        </p:nvSpPr>
        <p:spPr bwMode="auto">
          <a:xfrm>
            <a:off x="5364088" y="4380049"/>
            <a:ext cx="2088232" cy="100811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3" y="930275"/>
            <a:ext cx="7190879" cy="1143000"/>
          </a:xfrm>
        </p:spPr>
        <p:txBody>
          <a:bodyPr/>
          <a:lstStyle/>
          <a:p>
            <a:pPr eaLnBrk="1" hangingPunct="1"/>
            <a:r>
              <a:rPr lang="cs-CZ" altLang="cs-CZ" sz="3200" b="1" i="0" dirty="0" smtClean="0">
                <a:cs typeface="Times New Roman" pitchFamily="18" charset="0"/>
              </a:rPr>
              <a:t>Základem dobrého vyučování je </a:t>
            </a:r>
            <a:r>
              <a:rPr lang="cs-CZ" altLang="cs-CZ" sz="3200" b="1" i="0" dirty="0" smtClean="0"/>
              <a:t/>
            </a:r>
            <a:br>
              <a:rPr lang="cs-CZ" altLang="cs-CZ" sz="3200" b="1" i="0" dirty="0" smtClean="0"/>
            </a:br>
            <a:r>
              <a:rPr lang="cs-CZ" altLang="cs-CZ" sz="3200" b="1" i="0" dirty="0" smtClean="0">
                <a:cs typeface="Times New Roman" pitchFamily="18" charset="0"/>
              </a:rPr>
              <a:t>pozorování – zkoumání – bádání…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348880"/>
            <a:ext cx="7772400" cy="4104456"/>
          </a:xfrm>
        </p:spPr>
        <p:txBody>
          <a:bodyPr/>
          <a:lstStyle/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cs-CZ" altLang="cs-CZ" sz="2400" dirty="0" smtClean="0">
                <a:cs typeface="Times New Roman" pitchFamily="18" charset="0"/>
              </a:rPr>
              <a:t>…ale ne</a:t>
            </a:r>
            <a:r>
              <a:rPr lang="cs-CZ" altLang="cs-CZ" sz="2400" dirty="0" smtClean="0"/>
              <a:t>stačí </a:t>
            </a:r>
            <a:r>
              <a:rPr lang="cs-CZ" altLang="cs-CZ" sz="2400" dirty="0" smtClean="0">
                <a:cs typeface="Times New Roman" pitchFamily="18" charset="0"/>
              </a:rPr>
              <a:t>formální znalost</a:t>
            </a:r>
            <a:r>
              <a:rPr lang="cs-CZ" altLang="cs-CZ" sz="2400" dirty="0" smtClean="0"/>
              <a:t> prostorových a časových vztahů</a:t>
            </a:r>
            <a:r>
              <a:rPr lang="cs-CZ" altLang="cs-CZ" sz="2400" dirty="0" smtClean="0">
                <a:cs typeface="Times New Roman" pitchFamily="18" charset="0"/>
              </a:rPr>
              <a:t>: </a:t>
            </a:r>
            <a:r>
              <a:rPr lang="cs-CZ" altLang="cs-CZ" sz="2400" dirty="0" smtClean="0"/>
              <a:t>p</a:t>
            </a:r>
            <a:r>
              <a:rPr lang="cs-CZ" altLang="cs-CZ" sz="2400" dirty="0" smtClean="0">
                <a:cs typeface="Times New Roman" pitchFamily="18" charset="0"/>
              </a:rPr>
              <a:t>ochopení těchto vztahů </a:t>
            </a:r>
            <a:r>
              <a:rPr lang="cs-CZ" altLang="cs-CZ" sz="2400" dirty="0" smtClean="0"/>
              <a:t>nakonec </a:t>
            </a:r>
            <a:r>
              <a:rPr lang="cs-CZ" altLang="cs-CZ" sz="2400" dirty="0" smtClean="0">
                <a:cs typeface="Times New Roman" pitchFamily="18" charset="0"/>
              </a:rPr>
              <a:t>člověk zřejmě vždycky dosáhne na určité úrovni vzdělávání (t</a:t>
            </a:r>
            <a:r>
              <a:rPr lang="cs-CZ" altLang="cs-CZ" sz="2400" dirty="0" smtClean="0"/>
              <a:t>oto učivo </a:t>
            </a:r>
            <a:r>
              <a:rPr lang="cs-CZ" altLang="cs-CZ" sz="2400" dirty="0" smtClean="0">
                <a:cs typeface="Times New Roman" pitchFamily="18" charset="0"/>
              </a:rPr>
              <a:t>je klíčovým momentem </a:t>
            </a:r>
            <a:r>
              <a:rPr lang="cs-CZ" altLang="cs-CZ" sz="2400" dirty="0" smtClean="0"/>
              <a:t>v </a:t>
            </a:r>
            <a:r>
              <a:rPr lang="cs-CZ" altLang="cs-CZ" sz="2400" dirty="0" smtClean="0">
                <a:cs typeface="Times New Roman" pitchFamily="18" charset="0"/>
              </a:rPr>
              <a:t>prvou</a:t>
            </a:r>
            <a:r>
              <a:rPr lang="cs-CZ" altLang="cs-CZ" sz="2400" dirty="0" smtClean="0"/>
              <a:t>ce</a:t>
            </a:r>
            <a:r>
              <a:rPr lang="cs-CZ" altLang="cs-CZ" sz="2400" dirty="0" smtClean="0">
                <a:cs typeface="Times New Roman" pitchFamily="18" charset="0"/>
              </a:rPr>
              <a:t> a vlastivěd</a:t>
            </a:r>
            <a:r>
              <a:rPr lang="cs-CZ" altLang="cs-CZ" sz="2400" dirty="0" smtClean="0"/>
              <a:t>ě</a:t>
            </a:r>
            <a:r>
              <a:rPr lang="cs-CZ" altLang="cs-CZ" sz="2400" dirty="0">
                <a:cs typeface="Times New Roman" pitchFamily="18" charset="0"/>
              </a:rPr>
              <a:t> </a:t>
            </a:r>
            <a:r>
              <a:rPr lang="cs-CZ" altLang="cs-CZ" sz="2400" dirty="0" smtClean="0">
                <a:cs typeface="Times New Roman" pitchFamily="18" charset="0"/>
              </a:rPr>
              <a:t>- zvláště geografické učivo).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cs-CZ" altLang="cs-CZ" sz="2400" dirty="0" smtClean="0">
              <a:cs typeface="Times New Roman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cs-CZ" altLang="cs-CZ" sz="2400" dirty="0" smtClean="0">
              <a:cs typeface="Times New Roman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cs-CZ" altLang="cs-CZ" sz="2400" dirty="0">
              <a:cs typeface="Times New Roman" pitchFamily="18" charset="0"/>
            </a:endParaRPr>
          </a:p>
          <a:p>
            <a:pPr marL="0" indent="0" algn="r" eaLnBrk="1" hangingPunct="1">
              <a:lnSpc>
                <a:spcPct val="90000"/>
              </a:lnSpc>
              <a:buNone/>
            </a:pPr>
            <a:r>
              <a:rPr lang="cs-CZ" altLang="cs-CZ" sz="2400" dirty="0" smtClean="0">
                <a:cs typeface="Times New Roman" pitchFamily="18" charset="0"/>
              </a:rPr>
              <a:t>Proto je velmi důležité, aby se děti tyto vztahy neučily formálně, verbálně, ale aby je skutečně pochopily (zažily si je</a:t>
            </a:r>
            <a:r>
              <a:rPr lang="cs-CZ" altLang="cs-CZ" sz="2400" dirty="0" smtClean="0"/>
              <a:t>).</a:t>
            </a:r>
            <a:r>
              <a:rPr lang="cs-CZ" altLang="cs-CZ" sz="2400" dirty="0" smtClean="0">
                <a:cs typeface="Times New Roman" pitchFamily="18" charset="0"/>
              </a:rPr>
              <a:t> </a:t>
            </a:r>
            <a:endParaRPr lang="cs-CZ" altLang="cs-CZ" sz="2400" dirty="0" smtClean="0"/>
          </a:p>
        </p:txBody>
      </p:sp>
      <p:sp>
        <p:nvSpPr>
          <p:cNvPr id="2" name="Šipka dolů 1"/>
          <p:cNvSpPr/>
          <p:nvPr/>
        </p:nvSpPr>
        <p:spPr bwMode="auto">
          <a:xfrm>
            <a:off x="4067944" y="3933056"/>
            <a:ext cx="2088232" cy="1296144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i="0" dirty="0" smtClean="0"/>
              <a:t>Co můžeme v roli učitele očekávat u dětí 						        </a:t>
            </a:r>
            <a:r>
              <a:rPr lang="cs-CZ" altLang="cs-CZ" sz="2400" i="0" dirty="0" smtClean="0"/>
              <a:t>(podle J. </a:t>
            </a:r>
            <a:r>
              <a:rPr lang="cs-CZ" altLang="cs-CZ" sz="2400" i="0" dirty="0" err="1" smtClean="0"/>
              <a:t>Piageta</a:t>
            </a:r>
            <a:r>
              <a:rPr lang="cs-CZ" altLang="cs-CZ" sz="2400" i="0" dirty="0" smtClean="0"/>
              <a:t>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u="sng" dirty="0" smtClean="0"/>
              <a:t>1.-3. třída – stádium raných konkrétních operací –</a:t>
            </a:r>
            <a:r>
              <a:rPr lang="cs-CZ" altLang="cs-CZ" sz="2000" dirty="0" smtClean="0"/>
              <a:t> </a:t>
            </a:r>
            <a:r>
              <a:rPr lang="cs-CZ" altLang="cs-CZ" sz="2000" i="1" dirty="0" smtClean="0"/>
              <a:t>egocentrismus ve vztahu k okolí (dítě se orientuje podle vlastní pozice) – </a:t>
            </a:r>
            <a:r>
              <a:rPr lang="cs-CZ" altLang="cs-CZ" sz="2000" dirty="0" smtClean="0"/>
              <a:t>v prostoru i čase.</a:t>
            </a:r>
          </a:p>
          <a:p>
            <a:pPr eaLnBrk="1" hangingPunct="1">
              <a:buFontTx/>
              <a:buNone/>
            </a:pPr>
            <a:endParaRPr lang="cs-CZ" altLang="cs-CZ" sz="800" dirty="0" smtClean="0"/>
          </a:p>
          <a:p>
            <a:pPr eaLnBrk="1" hangingPunct="1">
              <a:buFontTx/>
              <a:buNone/>
            </a:pPr>
            <a:r>
              <a:rPr lang="cs-CZ" altLang="cs-CZ" sz="2000" u="sng" dirty="0" smtClean="0"/>
              <a:t>Důsledky pro výuku:</a:t>
            </a:r>
          </a:p>
          <a:p>
            <a:pPr eaLnBrk="1" hangingPunct="1">
              <a:buFontTx/>
              <a:buNone/>
            </a:pPr>
            <a:r>
              <a:rPr lang="cs-CZ" altLang="cs-CZ" sz="2000" dirty="0" smtClean="0"/>
              <a:t>Pro pochopení učiva a orientaci v prostoru dítě potřebuje vlastní zkušenost, založenou a činnosti (pohybu, zážitku).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800" u="sng" dirty="0" smtClean="0"/>
              <a:t>4</a:t>
            </a:r>
            <a:r>
              <a:rPr lang="cs-CZ" altLang="cs-CZ" sz="2000" u="sng" dirty="0" smtClean="0"/>
              <a:t>.-5. třída – stádium rozvinutých konkrétních operací –</a:t>
            </a:r>
            <a:r>
              <a:rPr lang="cs-CZ" altLang="cs-CZ" sz="2000" dirty="0" smtClean="0"/>
              <a:t> dítě je postupně schopno operačního myšlení, mj. </a:t>
            </a:r>
            <a:r>
              <a:rPr lang="cs-CZ" altLang="cs-CZ" sz="2000" i="1" dirty="0" smtClean="0"/>
              <a:t>distancovat se od vlastní pozice a zaujmout místo někoho druhého.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800" u="sng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u="sng" dirty="0" smtClean="0"/>
              <a:t>Důsledky pro výuku: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/>
              <a:t>Žák je schopen pomyslně měnit svoje stanoviště v prostoru a zaujímat pozici v abstraktnějším smyslu – nakreslí plán, čte mapu apod.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46063" y="908720"/>
            <a:ext cx="7678737" cy="648072"/>
          </a:xfrm>
        </p:spPr>
        <p:txBody>
          <a:bodyPr/>
          <a:lstStyle/>
          <a:p>
            <a:pPr eaLnBrk="1" hangingPunct="1"/>
            <a:r>
              <a:rPr lang="cs-CZ" altLang="cs-CZ" sz="3000" b="1" i="0" dirty="0" smtClean="0"/>
              <a:t>L</a:t>
            </a:r>
            <a:r>
              <a:rPr lang="cs-CZ" altLang="cs-CZ" sz="3000" b="1" i="0" dirty="0" smtClean="0">
                <a:cs typeface="Times New Roman" pitchFamily="18" charset="0"/>
              </a:rPr>
              <a:t>ini</a:t>
            </a:r>
            <a:r>
              <a:rPr lang="cs-CZ" altLang="cs-CZ" sz="3000" b="1" i="0" dirty="0" smtClean="0"/>
              <a:t>e</a:t>
            </a:r>
            <a:r>
              <a:rPr lang="cs-CZ" altLang="cs-CZ" sz="3000" b="1" i="0" dirty="0" smtClean="0">
                <a:cs typeface="Times New Roman" pitchFamily="18" charset="0"/>
              </a:rPr>
              <a:t> klíčového učiva</a:t>
            </a:r>
            <a:r>
              <a:rPr lang="cs-CZ" altLang="cs-CZ" sz="3000" b="1" i="0" dirty="0" smtClean="0"/>
              <a:t> v prvouce a vlastivědě</a:t>
            </a:r>
            <a:endParaRPr lang="cs-CZ" altLang="cs-CZ" sz="3000" dirty="0" smtClean="0">
              <a:cs typeface="Times New Roman" pitchFamily="18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700808"/>
            <a:ext cx="7986464" cy="4824536"/>
          </a:xfrm>
        </p:spPr>
        <p:txBody>
          <a:bodyPr/>
          <a:lstStyle/>
          <a:p>
            <a:pPr algn="just" eaLnBrk="1" hangingPunct="1">
              <a:buFont typeface="+mj-lt"/>
              <a:buAutoNum type="arabicPeriod"/>
            </a:pPr>
            <a:r>
              <a:rPr lang="cs-CZ" altLang="cs-CZ" sz="1700" b="1" dirty="0" smtClean="0"/>
              <a:t>poznáván</a:t>
            </a:r>
            <a:r>
              <a:rPr lang="cs-CZ" altLang="cs-CZ" sz="1700" b="1" dirty="0" smtClean="0">
                <a:cs typeface="Times New Roman" pitchFamily="18" charset="0"/>
              </a:rPr>
              <a:t>í </a:t>
            </a:r>
            <a:r>
              <a:rPr lang="cs-CZ" altLang="cs-CZ" sz="1700" b="1" dirty="0">
                <a:cs typeface="Times New Roman" pitchFamily="18" charset="0"/>
              </a:rPr>
              <a:t>základních </a:t>
            </a:r>
            <a:r>
              <a:rPr lang="cs-CZ" altLang="cs-CZ" sz="1700" b="1" dirty="0" smtClean="0">
                <a:cs typeface="Times New Roman" pitchFamily="18" charset="0"/>
              </a:rPr>
              <a:t>topologických vztahů </a:t>
            </a:r>
            <a:r>
              <a:rPr lang="cs-CZ" altLang="cs-CZ" sz="1700" dirty="0" smtClean="0">
                <a:cs typeface="Times New Roman" pitchFamily="18" charset="0"/>
              </a:rPr>
              <a:t>–</a:t>
            </a:r>
            <a:r>
              <a:rPr lang="cs-CZ" altLang="cs-CZ" sz="1700" dirty="0" smtClean="0"/>
              <a:t> </a:t>
            </a:r>
            <a:r>
              <a:rPr lang="cs-CZ" altLang="cs-CZ" sz="1700" i="1" dirty="0" smtClean="0">
                <a:cs typeface="Times New Roman" pitchFamily="18" charset="0"/>
              </a:rPr>
              <a:t>vpravo/vlevo, před/za, nahoře/dole a pojetí stanoviště </a:t>
            </a:r>
            <a:r>
              <a:rPr lang="cs-CZ" altLang="cs-CZ" sz="1700" dirty="0" smtClean="0">
                <a:cs typeface="Times New Roman" pitchFamily="18" charset="0"/>
              </a:rPr>
              <a:t>(KDE)</a:t>
            </a:r>
            <a:endParaRPr lang="cs-CZ" altLang="cs-CZ" sz="1700" dirty="0">
              <a:cs typeface="Times New Roman" pitchFamily="18" charset="0"/>
            </a:endParaRPr>
          </a:p>
          <a:p>
            <a:pPr algn="just" eaLnBrk="1" hangingPunct="1">
              <a:buFont typeface="+mj-lt"/>
              <a:buAutoNum type="arabicPeriod"/>
            </a:pPr>
            <a:r>
              <a:rPr lang="cs-CZ" altLang="cs-CZ" sz="1700" b="1" dirty="0" smtClean="0"/>
              <a:t>po</a:t>
            </a:r>
            <a:r>
              <a:rPr lang="cs-CZ" altLang="cs-CZ" sz="1700" b="1" dirty="0" smtClean="0">
                <a:cs typeface="Times New Roman" pitchFamily="18" charset="0"/>
              </a:rPr>
              <a:t>jetí cesty </a:t>
            </a:r>
            <a:r>
              <a:rPr lang="cs-CZ" altLang="cs-CZ" sz="1700" dirty="0" smtClean="0">
                <a:cs typeface="Times New Roman" pitchFamily="18" charset="0"/>
              </a:rPr>
              <a:t>– </a:t>
            </a:r>
            <a:r>
              <a:rPr lang="cs-CZ" altLang="cs-CZ" sz="1700" i="1" dirty="0" smtClean="0">
                <a:cs typeface="Times New Roman" pitchFamily="18" charset="0"/>
              </a:rPr>
              <a:t>pojetí orientačních bodů, </a:t>
            </a:r>
            <a:r>
              <a:rPr lang="cs-CZ" altLang="cs-CZ" sz="1700" i="1" dirty="0" err="1" smtClean="0">
                <a:cs typeface="Times New Roman" pitchFamily="18" charset="0"/>
              </a:rPr>
              <a:t>koordinant</a:t>
            </a:r>
            <a:r>
              <a:rPr lang="cs-CZ" altLang="cs-CZ" sz="1700" i="1" dirty="0" smtClean="0">
                <a:cs typeface="Times New Roman" pitchFamily="18" charset="0"/>
              </a:rPr>
              <a:t> a sousednosti</a:t>
            </a:r>
            <a:r>
              <a:rPr lang="cs-CZ" altLang="cs-CZ" sz="1700" i="1" dirty="0" smtClean="0"/>
              <a:t>, </a:t>
            </a:r>
            <a:r>
              <a:rPr lang="cs-CZ" altLang="cs-CZ" sz="1700" i="1" dirty="0" smtClean="0">
                <a:cs typeface="Times New Roman" pitchFamily="18" charset="0"/>
              </a:rPr>
              <a:t>frontální pohled na objekty</a:t>
            </a:r>
            <a:r>
              <a:rPr lang="cs-CZ" altLang="cs-CZ" sz="1700" i="1" dirty="0" smtClean="0"/>
              <a:t>, </a:t>
            </a:r>
            <a:r>
              <a:rPr lang="cs-CZ" altLang="cs-CZ" sz="1700" i="1" dirty="0" smtClean="0">
                <a:cs typeface="Times New Roman" pitchFamily="18" charset="0"/>
              </a:rPr>
              <a:t>prohloubení pojetí stanoviště chápáním topologických vztahů vzhledem k pozorovateli</a:t>
            </a:r>
            <a:r>
              <a:rPr lang="cs-CZ" altLang="cs-CZ" sz="1700" i="1" dirty="0" smtClean="0"/>
              <a:t>, který jde</a:t>
            </a:r>
            <a:r>
              <a:rPr lang="cs-CZ" altLang="cs-CZ" sz="1700" i="1" dirty="0" smtClean="0">
                <a:cs typeface="Times New Roman" pitchFamily="18" charset="0"/>
              </a:rPr>
              <a:t>  po cestě, orientace</a:t>
            </a:r>
            <a:r>
              <a:rPr lang="cs-CZ" altLang="cs-CZ" sz="1700" dirty="0" smtClean="0">
                <a:cs typeface="Times New Roman" pitchFamily="18" charset="0"/>
              </a:rPr>
              <a:t> </a:t>
            </a:r>
            <a:r>
              <a:rPr lang="cs-CZ" altLang="cs-CZ" sz="1700" i="1" dirty="0" smtClean="0">
                <a:cs typeface="Times New Roman" pitchFamily="18" charset="0"/>
              </a:rPr>
              <a:t>pozorovatele</a:t>
            </a:r>
            <a:r>
              <a:rPr lang="cs-CZ" altLang="cs-CZ" sz="1700" dirty="0" smtClean="0">
                <a:cs typeface="Times New Roman" pitchFamily="18" charset="0"/>
              </a:rPr>
              <a:t> (JAK DALEKO)</a:t>
            </a:r>
            <a:endParaRPr lang="cs-CZ" altLang="cs-CZ" sz="1700" dirty="0">
              <a:cs typeface="Times New Roman" pitchFamily="18" charset="0"/>
            </a:endParaRPr>
          </a:p>
          <a:p>
            <a:pPr algn="just" eaLnBrk="1" hangingPunct="1">
              <a:buFont typeface="+mj-lt"/>
              <a:buAutoNum type="arabicPeriod"/>
            </a:pPr>
            <a:r>
              <a:rPr lang="cs-CZ" altLang="cs-CZ" sz="1700" b="1" dirty="0" smtClean="0">
                <a:cs typeface="Times New Roman" pitchFamily="18" charset="0"/>
              </a:rPr>
              <a:t>pojetí </a:t>
            </a:r>
            <a:r>
              <a:rPr lang="cs-CZ" altLang="cs-CZ" sz="1700" b="1" dirty="0">
                <a:cs typeface="Times New Roman" pitchFamily="18" charset="0"/>
              </a:rPr>
              <a:t>plánu </a:t>
            </a:r>
            <a:r>
              <a:rPr lang="cs-CZ" altLang="cs-CZ" sz="1700" b="1" dirty="0" smtClean="0">
                <a:cs typeface="Times New Roman" pitchFamily="18" charset="0"/>
              </a:rPr>
              <a:t>– ptačí perspektiva (vertikální stanoviště)</a:t>
            </a:r>
          </a:p>
          <a:p>
            <a:pPr marL="357187" indent="0" algn="just" eaLnBrk="1" hangingPunct="1">
              <a:buNone/>
              <a:tabLst>
                <a:tab pos="536575" algn="l"/>
              </a:tabLst>
            </a:pPr>
            <a:r>
              <a:rPr lang="cs-CZ" altLang="cs-CZ" sz="1700" i="1" dirty="0" smtClean="0">
                <a:cs typeface="Times New Roman" pitchFamily="18" charset="0"/>
              </a:rPr>
              <a:t>-  pojetí půdorysu (byt, třída, dům a jeho lokalizace, obec…)</a:t>
            </a:r>
          </a:p>
          <a:p>
            <a:pPr marL="357187" indent="0" algn="just" eaLnBrk="1" hangingPunct="1">
              <a:buNone/>
              <a:tabLst>
                <a:tab pos="536575" algn="l"/>
              </a:tabLst>
            </a:pPr>
            <a:r>
              <a:rPr lang="cs-CZ" altLang="cs-CZ" sz="1700" i="1" dirty="0" smtClean="0">
                <a:cs typeface="Times New Roman" pitchFamily="18" charset="0"/>
              </a:rPr>
              <a:t>-  pojetí symbolů (značek) na plánu, zmenšování, vysvětlivek</a:t>
            </a:r>
          </a:p>
          <a:p>
            <a:pPr marL="536575" indent="-180975" algn="just" eaLnBrk="1" hangingPunct="1">
              <a:buNone/>
              <a:tabLst>
                <a:tab pos="536575" algn="l"/>
              </a:tabLst>
            </a:pPr>
            <a:r>
              <a:rPr lang="cs-CZ" altLang="cs-CZ" sz="1700" i="1" dirty="0" smtClean="0">
                <a:cs typeface="Times New Roman" pitchFamily="18" charset="0"/>
              </a:rPr>
              <a:t>- hypotetická změna stanoviště</a:t>
            </a:r>
            <a:r>
              <a:rPr lang="cs-CZ" altLang="cs-CZ" sz="1700" i="1" dirty="0" smtClean="0"/>
              <a:t> a </a:t>
            </a:r>
            <a:r>
              <a:rPr lang="cs-CZ" altLang="cs-CZ" sz="1700" i="1" dirty="0" smtClean="0">
                <a:cs typeface="Times New Roman" pitchFamily="18" charset="0"/>
              </a:rPr>
              <a:t>orientace plánu a orientace v plánu podle světových stran, podle orientačních bodů a koordinát</a:t>
            </a:r>
            <a:endParaRPr lang="cs-CZ" altLang="cs-CZ" sz="1700" i="1" dirty="0" smtClean="0"/>
          </a:p>
          <a:p>
            <a:pPr marL="357188" indent="-357188" algn="just" eaLnBrk="1" hangingPunct="1">
              <a:buNone/>
            </a:pPr>
            <a:r>
              <a:rPr lang="cs-CZ" altLang="cs-CZ" sz="1700" b="1" dirty="0" smtClean="0">
                <a:cs typeface="Times New Roman" pitchFamily="18" charset="0"/>
              </a:rPr>
              <a:t>4. pojetí mapy – </a:t>
            </a:r>
            <a:r>
              <a:rPr lang="cs-CZ" altLang="cs-CZ" sz="1700" i="1" dirty="0" smtClean="0">
                <a:cs typeface="Times New Roman" pitchFamily="18" charset="0"/>
              </a:rPr>
              <a:t>navazuje na pojetí plánu a pokračuje  pojetím měřítka</a:t>
            </a:r>
            <a:r>
              <a:rPr lang="cs-CZ" altLang="cs-CZ" sz="1700" i="1" dirty="0" smtClean="0"/>
              <a:t>.</a:t>
            </a:r>
            <a:r>
              <a:rPr lang="cs-CZ" altLang="cs-CZ" sz="1700" i="1" dirty="0" smtClean="0">
                <a:cs typeface="Times New Roman" pitchFamily="18" charset="0"/>
              </a:rPr>
              <a:t> pojetím generalizace mapy</a:t>
            </a:r>
            <a:r>
              <a:rPr lang="cs-CZ" altLang="cs-CZ" sz="1700" i="1" dirty="0" smtClean="0"/>
              <a:t>, </a:t>
            </a:r>
            <a:r>
              <a:rPr lang="cs-CZ" altLang="cs-CZ" sz="1700" i="1" dirty="0" smtClean="0">
                <a:cs typeface="Times New Roman" pitchFamily="18" charset="0"/>
              </a:rPr>
              <a:t>světovými stranami na mapě</a:t>
            </a:r>
            <a:r>
              <a:rPr lang="cs-CZ" altLang="cs-CZ" sz="1700" i="1" dirty="0" smtClean="0"/>
              <a:t> a </a:t>
            </a:r>
            <a:r>
              <a:rPr lang="cs-CZ" altLang="cs-CZ" sz="1700" i="1" dirty="0" smtClean="0">
                <a:cs typeface="Times New Roman" pitchFamily="18" charset="0"/>
              </a:rPr>
              <a:t>topografickými vztahy na mapě</a:t>
            </a:r>
          </a:p>
          <a:p>
            <a:pPr marL="357188" indent="-357188" algn="just" eaLnBrk="1" hangingPunct="1">
              <a:buNone/>
            </a:pPr>
            <a:r>
              <a:rPr lang="cs-CZ" altLang="cs-CZ" sz="1700" b="1" dirty="0" smtClean="0">
                <a:cs typeface="Times New Roman" pitchFamily="18" charset="0"/>
              </a:rPr>
              <a:t>5.  regionální geografie </a:t>
            </a:r>
            <a:r>
              <a:rPr lang="cs-CZ" altLang="cs-CZ" sz="1700" i="1" dirty="0" smtClean="0">
                <a:cs typeface="Times New Roman" pitchFamily="18" charset="0"/>
              </a:rPr>
              <a:t>– pojetí mapy jako speciálního zdroje informací (mapy různých měřítek, tematické mapy)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lobální">
  <a:themeElements>
    <a:clrScheme name="Globální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Globální">
      <a:majorFont>
        <a:latin typeface="Times New Roman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Globální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ální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ální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ální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ální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ální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ální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ální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Designs\Globální.pot</Template>
  <TotalTime>405</TotalTime>
  <Words>825</Words>
  <Application>Microsoft Office PowerPoint</Application>
  <PresentationFormat>Předvádění na obrazovce (4:3)</PresentationFormat>
  <Paragraphs>98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Globální</vt:lpstr>
      <vt:lpstr>Jak se děti učí                   (jak poznávají svět)</vt:lpstr>
      <vt:lpstr>Dimenze objektivní reality –             prostor, čas, kauzalita, hodnoty, číslo</vt:lpstr>
      <vt:lpstr> Vstupní otázky (PROSTOR) </vt:lpstr>
      <vt:lpstr>Základní existence člověka je dána prostorem, kde žije…</vt:lpstr>
      <vt:lpstr>Jak člověk vnímá prostor</vt:lpstr>
      <vt:lpstr>Učitel by měl vědět, že žákův horizont se postupně rozšiřuje…</vt:lpstr>
      <vt:lpstr>Základem dobrého vyučování je  pozorování – zkoumání – bádání…</vt:lpstr>
      <vt:lpstr>Co můžeme v roli učitele očekávat u dětí               (podle J. Piageta)</vt:lpstr>
      <vt:lpstr>Linie klíčového učiva v prvouce a vlastivědě</vt:lpstr>
      <vt:lpstr>Orientace v prostoru (základní otázky) </vt:lpstr>
      <vt:lpstr>Operační cvičení        (nástroj pro rozvoj schopnosti orientovat se v prostoru)</vt:lpstr>
      <vt:lpstr>Poznávání základních topologických vztahů</vt:lpstr>
      <vt:lpstr> Pojetí "cesty"  </vt:lpstr>
      <vt:lpstr>Pojetí plánu</vt:lpstr>
      <vt:lpstr>Námět do praxe</vt:lpstr>
      <vt:lpstr>Literatura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se děti učí 3</dc:title>
  <dc:creator>Hana</dc:creator>
  <cp:lastModifiedBy>Havel</cp:lastModifiedBy>
  <cp:revision>69</cp:revision>
  <dcterms:created xsi:type="dcterms:W3CDTF">2006-03-20T05:35:35Z</dcterms:created>
  <dcterms:modified xsi:type="dcterms:W3CDTF">2016-03-17T12:39:29Z</dcterms:modified>
</cp:coreProperties>
</file>