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4" r:id="rId2"/>
    <p:sldId id="282" r:id="rId3"/>
    <p:sldId id="283" r:id="rId4"/>
    <p:sldId id="286" r:id="rId5"/>
    <p:sldId id="288" r:id="rId6"/>
    <p:sldId id="287" r:id="rId7"/>
    <p:sldId id="289" r:id="rId8"/>
    <p:sldId id="291" r:id="rId9"/>
    <p:sldId id="292" r:id="rId10"/>
    <p:sldId id="290" r:id="rId11"/>
    <p:sldId id="293" r:id="rId12"/>
    <p:sldId id="294" r:id="rId13"/>
    <p:sldId id="295" r:id="rId14"/>
    <p:sldId id="296" r:id="rId15"/>
    <p:sldId id="299" r:id="rId16"/>
    <p:sldId id="300" r:id="rId17"/>
    <p:sldId id="301" r:id="rId18"/>
    <p:sldId id="302" r:id="rId19"/>
    <p:sldId id="303" r:id="rId20"/>
    <p:sldId id="265" r:id="rId21"/>
    <p:sldId id="266" r:id="rId22"/>
    <p:sldId id="267" r:id="rId23"/>
    <p:sldId id="298" r:id="rId24"/>
    <p:sldId id="271" r:id="rId25"/>
    <p:sldId id="272" r:id="rId26"/>
    <p:sldId id="268" r:id="rId27"/>
    <p:sldId id="269" r:id="rId28"/>
    <p:sldId id="270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59" r:id="rId39"/>
    <p:sldId id="256" r:id="rId40"/>
    <p:sldId id="257" r:id="rId41"/>
    <p:sldId id="258" r:id="rId42"/>
    <p:sldId id="261" r:id="rId43"/>
    <p:sldId id="262" r:id="rId44"/>
    <p:sldId id="260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11" autoAdjust="0"/>
  </p:normalViewPr>
  <p:slideViewPr>
    <p:cSldViewPr snapToGrid="0">
      <p:cViewPr varScale="1">
        <p:scale>
          <a:sx n="57" d="100"/>
          <a:sy n="57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5D165-4017-49E7-B3C8-C8632FC076CB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A183C-E52B-49A4-812F-6FC3928E0C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53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E5B7-FF2D-4917-93B8-502664E101F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12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29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A183C-E52B-49A4-812F-6FC3928E0C4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25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0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04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985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E5FEA45-6617-482E-A23E-7E4D16D5D61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40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56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10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03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9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08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71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322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2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DE4E7-CE39-4D08-AEC8-957D584D214C}" type="datetimeFigureOut">
              <a:rPr lang="cs-CZ" smtClean="0"/>
              <a:t>24. 2. 2016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0609-16B6-46AA-B130-8CE2C453B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88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zi.com/5dmyba3wldgt/untitled-prezi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apaonline.cz/mapa-cr-ceske-republiky/online/max/" TargetMode="External"/><Relationship Id="rId2" Type="http://schemas.openxmlformats.org/officeDocument/2006/relationships/hyperlink" Target="http://www.skolniatlassveta.cz/ke-stazeni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ontaminace.cenia.cz/" TargetMode="External"/><Relationship Id="rId4" Type="http://schemas.openxmlformats.org/officeDocument/2006/relationships/hyperlink" Target="http://mapy.cz/zakladni?x=16.6207163&amp;y=49.1971298&amp;z=12&amp;l=0&amp;m3d=1&amp;base=ophoto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Povrch </a:t>
            </a:r>
            <a:r>
              <a:rPr lang="cs-CZ" dirty="0"/>
              <a:t>Č</a:t>
            </a:r>
            <a:r>
              <a:rPr lang="cs-CZ" dirty="0" smtClean="0"/>
              <a:t>eské republiky pro učitelství pro 1. stupeň ZŠ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Eduard Hofmann, Aleš Ruda, Jaromír Kolejka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754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etecký pohled na vrchol Radhošt&amp;ecaron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9104925" cy="68438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499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Radhošť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225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EDA\Desktop\CR\uluru.png"/>
          <p:cNvPicPr>
            <a:picLocks noChangeAspect="1" noChangeArrowheads="1"/>
          </p:cNvPicPr>
          <p:nvPr/>
        </p:nvPicPr>
        <p:blipFill>
          <a:blip r:embed="rId2" cstate="print"/>
          <a:srcRect r="3976"/>
          <a:stretch>
            <a:fillRect/>
          </a:stretch>
        </p:blipFill>
        <p:spPr bwMode="auto">
          <a:xfrm>
            <a:off x="1862667" y="-23364"/>
            <a:ext cx="8805333" cy="6881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01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Austrálie - </a:t>
            </a:r>
            <a:r>
              <a:rPr lang="cs-CZ" dirty="0" err="1" smtClean="0"/>
              <a:t>Uluru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369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likni pro změnše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43" y="0"/>
            <a:ext cx="102796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4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Ključevskaja</a:t>
            </a:r>
            <a:r>
              <a:rPr lang="cs-CZ" dirty="0" smtClean="0"/>
              <a:t> - Kamčatka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0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zajimava-mista.golfczech.cz/_data/images/attraction/photos/jested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"/>
            <a:ext cx="9558935" cy="6864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6332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Ještěd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3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ra &amp;Rcaron;íp"/>
          <p:cNvPicPr>
            <a:picLocks noChangeAspect="1" noChangeArrowheads="1"/>
          </p:cNvPicPr>
          <p:nvPr/>
        </p:nvPicPr>
        <p:blipFill>
          <a:blip r:embed="rId2" cstate="print"/>
          <a:srcRect l="3024" t="4000" r="3233" b="3265"/>
          <a:stretch>
            <a:fillRect/>
          </a:stretch>
        </p:blipFill>
        <p:spPr bwMode="auto">
          <a:xfrm>
            <a:off x="1524000" y="0"/>
            <a:ext cx="9243392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793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Říp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4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ÚVOD DO ZEMĚPISU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Prezentace Lenky </a:t>
            </a:r>
            <a:r>
              <a:rPr lang="cs-CZ" dirty="0" smtClean="0"/>
              <a:t>Košové</a:t>
            </a:r>
            <a:endParaRPr lang="cs-CZ" dirty="0"/>
          </a:p>
          <a:p>
            <a:pPr algn="ctr"/>
            <a:r>
              <a:rPr lang="cs-CZ" dirty="0">
                <a:hlinkClick r:id="rId2"/>
              </a:rPr>
              <a:t>https://prezi.com/5dmyba3wldgt/untitled-prezi/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30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28600"/>
            <a:ext cx="7772400" cy="914400"/>
          </a:xfrm>
        </p:spPr>
        <p:txBody>
          <a:bodyPr/>
          <a:lstStyle/>
          <a:p>
            <a:pPr algn="r"/>
            <a:r>
              <a:rPr lang="cs-CZ" sz="5400" b="1"/>
              <a:t>RELIÉF</a:t>
            </a:r>
          </a:p>
        </p:txBody>
      </p:sp>
      <p:pic>
        <p:nvPicPr>
          <p:cNvPr id="9219" name="Picture 3" descr="D:\kolejka\obrazky\CesRep\CRtopo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4800600" cy="3087688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52600" y="838201"/>
            <a:ext cx="2590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CC00CC"/>
                </a:solidFill>
                <a:latin typeface="Arial" charset="0"/>
              </a:rPr>
              <a:t>min. 115 m n.m. Labe Hřensko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90800" y="4572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99"/>
                </a:solidFill>
                <a:latin typeface="Arial" charset="0"/>
              </a:rPr>
              <a:t>max. Sněžka 1602 m</a:t>
            </a:r>
          </a:p>
        </p:txBody>
      </p:sp>
      <p:pic>
        <p:nvPicPr>
          <p:cNvPr id="9222" name="Picture 6" descr="D:\kolejka\obrazky\CesRep\CRgeomorfologA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56064" y="2743200"/>
            <a:ext cx="6611937" cy="4114800"/>
          </a:xfrm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248400" y="1524001"/>
            <a:ext cx="45720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pahorkatiny 50 %    nížinné roviny 5 %</a:t>
            </a:r>
          </a:p>
          <a:p>
            <a:pPr>
              <a:spcBef>
                <a:spcPct val="50000"/>
              </a:spcBef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vrchoviny 34 %       hornatiny 11 %</a:t>
            </a:r>
            <a:endParaRPr lang="cs-CZ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9934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9448800" cy="6858000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08888" y="620714"/>
            <a:ext cx="2519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3200">
                <a:solidFill>
                  <a:srgbClr val="000099"/>
                </a:solidFill>
                <a:latin typeface="Arial Narrow" pitchFamily="34" charset="0"/>
              </a:rPr>
              <a:t>Sněžka 1602 m</a:t>
            </a:r>
          </a:p>
        </p:txBody>
      </p:sp>
    </p:spTree>
    <p:extLst>
      <p:ext uri="{BB962C8B-B14F-4D97-AF65-F5344CB8AC3E}">
        <p14:creationId xmlns:p14="http://schemas.microsoft.com/office/powerpoint/2010/main" val="273228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152400"/>
            <a:ext cx="3352800" cy="838200"/>
          </a:xfrm>
        </p:spPr>
        <p:txBody>
          <a:bodyPr/>
          <a:lstStyle/>
          <a:p>
            <a:r>
              <a:rPr lang="cs-CZ" sz="5400" b="1"/>
              <a:t>RELIÉF</a:t>
            </a:r>
          </a:p>
        </p:txBody>
      </p:sp>
      <p:pic>
        <p:nvPicPr>
          <p:cNvPr id="11267" name="Picture 3" descr="E:\Mirek\Clanky\CD\CD_4_2005\hypso1+le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9144000" cy="5715000"/>
          </a:xfrm>
          <a:prstGeom prst="rect">
            <a:avLst/>
          </a:prstGeom>
          <a:noFill/>
        </p:spPr>
      </p:pic>
      <p:pic>
        <p:nvPicPr>
          <p:cNvPr id="11268" name="Picture 4" descr="E:\Mirek\Clanky\CD\CD_4_2005\hypso_histo_CR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0"/>
            <a:ext cx="35052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5116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6/6c/CZE_geomor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6" y="0"/>
            <a:ext cx="9127067" cy="68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07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trasovnik.cz/k_ainfcr/horopis/hr_mapab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090613"/>
            <a:ext cx="8305800" cy="4900612"/>
          </a:xfrm>
          <a:prstGeom prst="rect">
            <a:avLst/>
          </a:prstGeom>
          <a:noFill/>
        </p:spPr>
      </p:pic>
      <p:pic>
        <p:nvPicPr>
          <p:cNvPr id="3" name="Picture 4" descr="http://www.trasovnik.cz/k_ainfcr/horopis/hr_mapab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43013"/>
            <a:ext cx="8305800" cy="4900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4776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s and Settings\Eda2\Dokumenty\Obrázky\GEOCELK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795339"/>
            <a:ext cx="8953500" cy="526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7013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3048000" cy="990600"/>
          </a:xfrm>
        </p:spPr>
        <p:txBody>
          <a:bodyPr/>
          <a:lstStyle/>
          <a:p>
            <a:r>
              <a:rPr lang="cs-CZ" sz="5400" b="1"/>
              <a:t>RELIÉF</a:t>
            </a:r>
          </a:p>
        </p:txBody>
      </p:sp>
      <p:pic>
        <p:nvPicPr>
          <p:cNvPr id="12291" name="Picture 3" descr="E:\Mirek\Clanky\CD\CD_4_2005\sklon+leg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28700"/>
            <a:ext cx="9163050" cy="5829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650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808664" y="1268413"/>
            <a:ext cx="331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>
                <a:solidFill>
                  <a:srgbClr val="000099"/>
                </a:solidFill>
                <a:latin typeface="Arial Narrow" pitchFamily="34" charset="0"/>
              </a:rPr>
              <a:t>Zvičina v Podkrkonoší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232401" y="6400800"/>
            <a:ext cx="3889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Arial Narrow" pitchFamily="34" charset="0"/>
              </a:rPr>
              <a:t>Z jižního svahu Žalého</a:t>
            </a:r>
          </a:p>
        </p:txBody>
      </p:sp>
    </p:spTree>
    <p:extLst>
      <p:ext uri="{BB962C8B-B14F-4D97-AF65-F5344CB8AC3E}">
        <p14:creationId xmlns:p14="http://schemas.microsoft.com/office/powerpoint/2010/main" val="4215734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3048000" cy="914400"/>
          </a:xfrm>
        </p:spPr>
        <p:txBody>
          <a:bodyPr/>
          <a:lstStyle/>
          <a:p>
            <a:r>
              <a:rPr lang="cs-CZ" sz="5400" b="1"/>
              <a:t>RELIÉF</a:t>
            </a:r>
          </a:p>
        </p:txBody>
      </p:sp>
      <p:pic>
        <p:nvPicPr>
          <p:cNvPr id="14339" name="Picture 3" descr="E:\Mirek\Clanky\CD\CD_4_2005\sm_sklonu_mene3stup+leg_tx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74738"/>
            <a:ext cx="9144000" cy="5783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262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4688" t="8594" r="6835" b="8593"/>
          <a:stretch>
            <a:fillRect/>
          </a:stretch>
        </p:blipFill>
        <p:spPr bwMode="auto">
          <a:xfrm>
            <a:off x="1524000" y="214291"/>
            <a:ext cx="9072626" cy="63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796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342900" y="1597025"/>
            <a:ext cx="10515600" cy="219604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Něco na zahřátí</a:t>
            </a:r>
            <a:br>
              <a:rPr lang="cs-CZ" dirty="0" smtClean="0"/>
            </a:br>
            <a:r>
              <a:rPr lang="cs-CZ" dirty="0" smtClean="0"/>
              <a:t>Leží místa na obrázcích v České republice?</a:t>
            </a:r>
            <a:br>
              <a:rPr lang="cs-CZ" dirty="0" smtClean="0"/>
            </a:br>
            <a:r>
              <a:rPr lang="cs-CZ" dirty="0" smtClean="0"/>
              <a:t>Kde?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603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4102" t="17597" r="9179" b="5468"/>
          <a:stretch>
            <a:fillRect/>
          </a:stretch>
        </p:blipFill>
        <p:spPr bwMode="auto">
          <a:xfrm>
            <a:off x="1524000" y="357167"/>
            <a:ext cx="9144444" cy="608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1924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5273" t="8594" r="5663" b="16406"/>
          <a:stretch>
            <a:fillRect/>
          </a:stretch>
        </p:blipFill>
        <p:spPr bwMode="auto">
          <a:xfrm>
            <a:off x="1524000" y="571480"/>
            <a:ext cx="9084500" cy="573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8910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5859" t="9375" r="5664" b="9375"/>
          <a:stretch>
            <a:fillRect/>
          </a:stretch>
        </p:blipFill>
        <p:spPr bwMode="auto">
          <a:xfrm>
            <a:off x="1524000" y="357166"/>
            <a:ext cx="9144000" cy="631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932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4687" t="8594" r="8593" b="22656"/>
          <a:stretch>
            <a:fillRect/>
          </a:stretch>
        </p:blipFill>
        <p:spPr bwMode="auto">
          <a:xfrm>
            <a:off x="1524000" y="675780"/>
            <a:ext cx="9144000" cy="543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0084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7617" t="9375" r="8007" b="42969"/>
          <a:stretch>
            <a:fillRect/>
          </a:stretch>
        </p:blipFill>
        <p:spPr bwMode="auto">
          <a:xfrm>
            <a:off x="1524000" y="1142985"/>
            <a:ext cx="9090193" cy="385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880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515" t="13281" r="5078" b="10937"/>
          <a:stretch>
            <a:fillRect/>
          </a:stretch>
        </p:blipFill>
        <p:spPr bwMode="auto">
          <a:xfrm>
            <a:off x="1524000" y="1154886"/>
            <a:ext cx="9172018" cy="570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élník 2"/>
          <p:cNvSpPr/>
          <p:nvPr/>
        </p:nvSpPr>
        <p:spPr>
          <a:xfrm>
            <a:off x="2166910" y="21429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</a:t>
            </a:r>
            <a:r>
              <a:rPr lang="cs-CZ" dirty="0" err="1"/>
              <a:t>trasovnik.cz</a:t>
            </a:r>
            <a:r>
              <a:rPr lang="cs-CZ" dirty="0"/>
              <a:t>/k_</a:t>
            </a:r>
            <a:r>
              <a:rPr lang="cs-CZ" dirty="0" err="1"/>
              <a:t>ainfcr</a:t>
            </a:r>
            <a:r>
              <a:rPr lang="cs-CZ" dirty="0"/>
              <a:t>/horopis/horopis.</a:t>
            </a:r>
            <a:r>
              <a:rPr lang="cs-CZ" dirty="0" err="1"/>
              <a:t>asp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1827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24987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/>
              <a:t>Jak to vypadá, když se  podívám z oken fakulty ?</a:t>
            </a:r>
            <a:endParaRPr lang="cs-CZ" sz="5400" b="1" dirty="0"/>
          </a:p>
        </p:txBody>
      </p:sp>
    </p:spTree>
    <p:extLst>
      <p:ext uri="{BB962C8B-B14F-4D97-AF65-F5344CB8AC3E}">
        <p14:creationId xmlns:p14="http://schemas.microsoft.com/office/powerpoint/2010/main" val="2660534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0729" t="27605" r="43854" b="22266"/>
          <a:stretch/>
        </p:blipFill>
        <p:spPr>
          <a:xfrm>
            <a:off x="0" y="98985"/>
            <a:ext cx="5969000" cy="6759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20625" t="24741" r="43022" b="44011"/>
          <a:stretch/>
        </p:blipFill>
        <p:spPr>
          <a:xfrm>
            <a:off x="6096000" y="822079"/>
            <a:ext cx="5803900" cy="39912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6223000" y="5435600"/>
            <a:ext cx="581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smtClean="0"/>
              <a:t>www.brnopolis.eu/2008/12/brnnsk-vyhldky.html</a:t>
            </a:r>
          </a:p>
        </p:txBody>
      </p:sp>
    </p:spTree>
    <p:extLst>
      <p:ext uri="{BB962C8B-B14F-4D97-AF65-F5344CB8AC3E}">
        <p14:creationId xmlns:p14="http://schemas.microsoft.com/office/powerpoint/2010/main" val="2309343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1771" t="17708" b="32291"/>
          <a:stretch/>
        </p:blipFill>
        <p:spPr>
          <a:xfrm>
            <a:off x="-88900" y="624008"/>
            <a:ext cx="12192000" cy="5598992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V="1">
            <a:off x="2260600" y="431800"/>
            <a:ext cx="12700" cy="2387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4241800" y="444500"/>
            <a:ext cx="25400" cy="5969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7708900" y="431800"/>
            <a:ext cx="139700" cy="396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676400" y="203200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Žlutý kopec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746500" y="62468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Špilberk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835775" y="75168"/>
            <a:ext cx="202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Červený kopec</a:t>
            </a:r>
            <a:endParaRPr lang="cs-CZ" dirty="0"/>
          </a:p>
        </p:txBody>
      </p:sp>
      <p:sp>
        <p:nvSpPr>
          <p:cNvPr id="16" name="Ovál 15"/>
          <p:cNvSpPr/>
          <p:nvPr/>
        </p:nvSpPr>
        <p:spPr>
          <a:xfrm>
            <a:off x="6235700" y="2413000"/>
            <a:ext cx="5461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451600" y="2514600"/>
            <a:ext cx="184150" cy="6985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6235700" y="208280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FFC000"/>
                </a:solidFill>
              </a:rPr>
              <a:t>PdF</a:t>
            </a:r>
            <a:r>
              <a:rPr lang="cs-CZ" dirty="0" smtClean="0">
                <a:solidFill>
                  <a:srgbClr val="FFC000"/>
                </a:solidFill>
              </a:rPr>
              <a:t> MU</a:t>
            </a:r>
            <a:endParaRPr lang="cs-CZ" dirty="0">
              <a:solidFill>
                <a:srgbClr val="FFC000"/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267200" y="5334000"/>
            <a:ext cx="0" cy="116840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606800" y="6413500"/>
            <a:ext cx="196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Pisárecká kotlina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7568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něnské kopce (Žlutý kopec, Špilberk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12165198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 flipH="1" flipV="1">
            <a:off x="3683000" y="1435100"/>
            <a:ext cx="25400" cy="134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8547100" y="1358900"/>
            <a:ext cx="12700" cy="130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3175000" y="10657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Žlutý kopec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064500" y="1065768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Špilberk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169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ršpašské skály - pískov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6" y="-5645"/>
            <a:ext cx="10295467" cy="686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52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no, Červený kop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"/>
            <a:ext cx="12192000" cy="68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16500" y="33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Červený kopec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2647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raví hora v Brně z Jundrovského kop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24500" y="2667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Kraví hora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914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413250" y="2137886"/>
            <a:ext cx="26035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0" y="838200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8940801" y="825500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470401" y="855365"/>
            <a:ext cx="2603500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93291" y="825500"/>
            <a:ext cx="2016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Systém</a:t>
            </a:r>
          </a:p>
          <a:p>
            <a:pPr algn="ctr"/>
            <a:r>
              <a:rPr lang="cs-CZ" dirty="0" smtClean="0"/>
              <a:t>Hercynský</a:t>
            </a:r>
          </a:p>
          <a:p>
            <a:pPr algn="ctr"/>
            <a:r>
              <a:rPr lang="cs-CZ" dirty="0" err="1" smtClean="0"/>
              <a:t>Alpsko</a:t>
            </a:r>
            <a:r>
              <a:rPr lang="cs-CZ" dirty="0" smtClean="0"/>
              <a:t> - Himalájský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93828" y="838200"/>
            <a:ext cx="2073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Subsystém</a:t>
            </a:r>
          </a:p>
          <a:p>
            <a:pPr algn="ctr"/>
            <a:r>
              <a:rPr lang="cs-CZ" dirty="0" smtClean="0"/>
              <a:t>Hercynská pohoří</a:t>
            </a:r>
          </a:p>
          <a:p>
            <a:pPr algn="ctr"/>
            <a:r>
              <a:rPr lang="cs-CZ" dirty="0"/>
              <a:t>K</a:t>
            </a:r>
            <a:r>
              <a:rPr lang="cs-CZ" dirty="0" smtClean="0"/>
              <a:t>arpaty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9398001" y="791170"/>
            <a:ext cx="16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Provincie</a:t>
            </a:r>
          </a:p>
          <a:p>
            <a:pPr algn="ctr"/>
            <a:r>
              <a:rPr lang="cs-CZ" dirty="0" smtClean="0"/>
              <a:t>Česká vysočina</a:t>
            </a:r>
          </a:p>
          <a:p>
            <a:pPr algn="ctr"/>
            <a:r>
              <a:rPr lang="cs-CZ" dirty="0" smtClean="0"/>
              <a:t>Západní </a:t>
            </a:r>
            <a:r>
              <a:rPr lang="cs-CZ" dirty="0"/>
              <a:t>K</a:t>
            </a:r>
            <a:r>
              <a:rPr lang="cs-CZ" dirty="0" smtClean="0"/>
              <a:t>arpaty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328717" y="2137886"/>
            <a:ext cx="260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Subprovincie</a:t>
            </a:r>
            <a:endParaRPr lang="cs-CZ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266700" y="1194832"/>
            <a:ext cx="188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581150" y="2769800"/>
            <a:ext cx="2603500" cy="4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Česko-moravská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461250" y="2769800"/>
            <a:ext cx="2603500" cy="4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Vněkarpatská</a:t>
            </a:r>
            <a:r>
              <a:rPr lang="cs-CZ" dirty="0" smtClean="0">
                <a:solidFill>
                  <a:schemeClr val="tx1"/>
                </a:solidFill>
              </a:rPr>
              <a:t> sníženina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184651" y="88900"/>
            <a:ext cx="358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Okolí </a:t>
            </a:r>
            <a:r>
              <a:rPr lang="cs-CZ" sz="2400" b="1" dirty="0" err="1" smtClean="0"/>
              <a:t>PdF</a:t>
            </a:r>
            <a:r>
              <a:rPr lang="cs-CZ" sz="2400" b="1" dirty="0" smtClean="0"/>
              <a:t> MU - reliéf</a:t>
            </a:r>
            <a:endParaRPr lang="cs-CZ" sz="24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581150" y="3530600"/>
            <a:ext cx="26035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Brněnská vrchovina</a:t>
            </a:r>
          </a:p>
          <a:p>
            <a:pPr algn="ctr"/>
            <a:r>
              <a:rPr lang="cs-CZ" dirty="0" err="1" smtClean="0"/>
              <a:t>Bobravská</a:t>
            </a:r>
            <a:r>
              <a:rPr lang="cs-CZ" dirty="0" smtClean="0"/>
              <a:t> vrchovina</a:t>
            </a:r>
          </a:p>
          <a:p>
            <a:pPr algn="ctr"/>
            <a:r>
              <a:rPr lang="cs-CZ" dirty="0" smtClean="0"/>
              <a:t>Drahanská vrchovina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594600" y="3530600"/>
            <a:ext cx="247015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Dyjsko- svratecký úval</a:t>
            </a:r>
          </a:p>
          <a:p>
            <a:pPr algn="ctr"/>
            <a:r>
              <a:rPr lang="cs-CZ" dirty="0" smtClean="0"/>
              <a:t>Rajhradská pahorkatina</a:t>
            </a:r>
          </a:p>
          <a:p>
            <a:pPr algn="ctr"/>
            <a:r>
              <a:rPr lang="cs-CZ" dirty="0" smtClean="0"/>
              <a:t>Modřická pahorkatina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93291" y="4699000"/>
            <a:ext cx="261500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err="1" smtClean="0"/>
              <a:t>Bobravská</a:t>
            </a:r>
            <a:r>
              <a:rPr lang="cs-CZ" dirty="0" smtClean="0"/>
              <a:t> vrchovina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467100" y="4699000"/>
            <a:ext cx="24511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Drahanská vrchovina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299200" y="4699000"/>
            <a:ext cx="24511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Rajhradská pahorkatina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9105900" y="4699000"/>
            <a:ext cx="27940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Modřická pahorkatina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939800" y="6270367"/>
            <a:ext cx="1031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Jednotlivé </a:t>
            </a:r>
            <a:r>
              <a:rPr lang="cs-CZ" i="1" dirty="0" err="1" smtClean="0"/>
              <a:t>podcelky</a:t>
            </a:r>
            <a:r>
              <a:rPr lang="cs-CZ" i="1" dirty="0" smtClean="0"/>
              <a:t>, kopce a kotliny dohledejte a přidejte jejich charakteristiku, popř. foto, letecký snímek, tak, jak jsou uvedené v prezentaci. </a:t>
            </a:r>
            <a:endParaRPr lang="cs-CZ" i="1" dirty="0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4089400" y="2507218"/>
            <a:ext cx="239317" cy="262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7101283" y="2507218"/>
            <a:ext cx="359967" cy="262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743200" y="1384300"/>
            <a:ext cx="1441450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7262019" y="1257300"/>
            <a:ext cx="1450182" cy="127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ravoúhlá spojnice 32"/>
          <p:cNvCxnSpPr/>
          <p:nvPr/>
        </p:nvCxnSpPr>
        <p:spPr>
          <a:xfrm rot="10800000" flipV="1">
            <a:off x="7359652" y="1841162"/>
            <a:ext cx="2825748" cy="419437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>
            <a:endCxn id="15" idx="0"/>
          </p:cNvCxnSpPr>
          <p:nvPr/>
        </p:nvCxnSpPr>
        <p:spPr>
          <a:xfrm>
            <a:off x="2882900" y="3213268"/>
            <a:ext cx="0" cy="317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8829675" y="3219702"/>
            <a:ext cx="0" cy="3173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>
            <a:off x="2310209" y="4453930"/>
            <a:ext cx="115491" cy="245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3911600" y="4453930"/>
            <a:ext cx="177800" cy="245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H="1">
            <a:off x="8229600" y="4452381"/>
            <a:ext cx="50800" cy="216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9512300" y="4452381"/>
            <a:ext cx="127000" cy="2466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865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44600" y="1155700"/>
            <a:ext cx="957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/>
              <a:t>A jak to vypadá u Vás ?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4850784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00100" y="1003300"/>
            <a:ext cx="10223500" cy="454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Webové stránky, které by se mi mohly hodit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http://www.skolniatlassveta.cz/ke-stazeni/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obrysové mapy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http://mapaonline.cz/mapa-cr-ceske-republiky/online/max/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přepínací mapa – satelitní, povrch…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http://mapy.cz/zakladni?x=16.6207163&amp;y=49.1971298&amp;z=12&amp;l=0&amp;m3d=1&amp;base=ophoto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Brno, 3D apod.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http://kontaminace.cenia.cz/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překrývání map historických, základních, leteckých od roku 1953…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1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ANO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Adršpašsko – </a:t>
            </a:r>
            <a:r>
              <a:rPr lang="cs-CZ" dirty="0"/>
              <a:t>T</a:t>
            </a:r>
            <a:r>
              <a:rPr lang="cs-CZ" dirty="0" smtClean="0"/>
              <a:t>eplické skály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14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DA\Desktop\CR\salk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287" y="0"/>
            <a:ext cx="9798906" cy="6825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314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Peru - </a:t>
            </a:r>
            <a:r>
              <a:rPr lang="cs-CZ" dirty="0" err="1" smtClean="0"/>
              <a:t>Salkantaj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6879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24363" r="17913" b="13165"/>
          <a:stretch>
            <a:fillRect/>
          </a:stretch>
        </p:blipFill>
        <p:spPr bwMode="auto">
          <a:xfrm>
            <a:off x="1439334" y="0"/>
            <a:ext cx="9846389" cy="685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948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ANO	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Sněžka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5977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223</Words>
  <Application>Microsoft Office PowerPoint</Application>
  <PresentationFormat>Širokoúhlá obrazovka</PresentationFormat>
  <Paragraphs>90</Paragraphs>
  <Slides>44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Times New Roman</vt:lpstr>
      <vt:lpstr>Motiv Office</vt:lpstr>
      <vt:lpstr>Povrch České republiky pro učitelství pro 1. stupeň ZŠ</vt:lpstr>
      <vt:lpstr>ÚVOD DO ZEMĚPISU</vt:lpstr>
      <vt:lpstr> Něco na zahřátí Leží místa na obrázcích v České republice? Kde?</vt:lpstr>
      <vt:lpstr>Prezentace aplikace PowerPoint</vt:lpstr>
      <vt:lpstr>ANO</vt:lpstr>
      <vt:lpstr>Prezentace aplikace PowerPoint</vt:lpstr>
      <vt:lpstr>NE</vt:lpstr>
      <vt:lpstr>Prezentace aplikace PowerPoint</vt:lpstr>
      <vt:lpstr>ANO </vt:lpstr>
      <vt:lpstr>Prezentace aplikace PowerPoint</vt:lpstr>
      <vt:lpstr>ANO</vt:lpstr>
      <vt:lpstr>Prezentace aplikace PowerPoint</vt:lpstr>
      <vt:lpstr>NE</vt:lpstr>
      <vt:lpstr>Prezentace aplikace PowerPoint</vt:lpstr>
      <vt:lpstr>NE</vt:lpstr>
      <vt:lpstr>Prezentace aplikace PowerPoint</vt:lpstr>
      <vt:lpstr>ANO</vt:lpstr>
      <vt:lpstr>Prezentace aplikace PowerPoint</vt:lpstr>
      <vt:lpstr>ANO</vt:lpstr>
      <vt:lpstr>RELIÉF</vt:lpstr>
      <vt:lpstr>Prezentace aplikace PowerPoint</vt:lpstr>
      <vt:lpstr>RELIÉF</vt:lpstr>
      <vt:lpstr>Prezentace aplikace PowerPoint</vt:lpstr>
      <vt:lpstr>Prezentace aplikace PowerPoint</vt:lpstr>
      <vt:lpstr>Prezentace aplikace PowerPoint</vt:lpstr>
      <vt:lpstr>RELIÉF</vt:lpstr>
      <vt:lpstr>Prezentace aplikace PowerPoint</vt:lpstr>
      <vt:lpstr>RELIÉF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to vypadá, když se  podívám z oken fakulty 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Hofmann</dc:creator>
  <cp:lastModifiedBy>Hofmann</cp:lastModifiedBy>
  <cp:revision>19</cp:revision>
  <dcterms:created xsi:type="dcterms:W3CDTF">2016-02-22T12:42:10Z</dcterms:created>
  <dcterms:modified xsi:type="dcterms:W3CDTF">2016-02-24T12:00:14Z</dcterms:modified>
</cp:coreProperties>
</file>