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0"/>
    <p:restoredTop sz="94580"/>
  </p:normalViewPr>
  <p:slideViewPr>
    <p:cSldViewPr snapToGrid="0" snapToObjects="1">
      <p:cViewPr varScale="1">
        <p:scale>
          <a:sx n="110" d="100"/>
          <a:sy n="110" d="100"/>
        </p:scale>
        <p:origin x="-55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1/21/2018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1" y="940739"/>
            <a:ext cx="3793678" cy="3349641"/>
          </a:xfrm>
        </p:spPr>
        <p:txBody>
          <a:bodyPr/>
          <a:lstStyle/>
          <a:p>
            <a:r>
              <a:rPr lang="en-US" dirty="0" smtClean="0"/>
              <a:t>OSOBY S POSTIŽENÍM V UMĚNÍ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64853" y="4738254"/>
            <a:ext cx="4049576" cy="1383429"/>
          </a:xfrm>
        </p:spPr>
        <p:txBody>
          <a:bodyPr>
            <a:normAutofit/>
          </a:bodyPr>
          <a:lstStyle/>
          <a:p>
            <a:r>
              <a:rPr lang="en-US" dirty="0" smtClean="0"/>
              <a:t>ČLOVĚK S DOWNOVÝM SYNDROMEM JAKO HEREC V DIVADLE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8687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3700" y="2327564"/>
            <a:ext cx="8770571" cy="365150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STRACH Z NEZNÁMÉHO </a:t>
            </a:r>
          </a:p>
          <a:p>
            <a:r>
              <a:rPr lang="en-US" sz="3200" dirty="0" smtClean="0"/>
              <a:t>CHYBÍ INFORMOVANOST, ZKUŠENOSTI</a:t>
            </a:r>
          </a:p>
          <a:p>
            <a:r>
              <a:rPr lang="en-US" sz="3200" dirty="0" smtClean="0"/>
              <a:t>TABU TÉMA</a:t>
            </a:r>
          </a:p>
          <a:p>
            <a:r>
              <a:rPr lang="en-US" sz="3200" dirty="0" smtClean="0"/>
              <a:t>OD SEPARACE K INKLUZI</a:t>
            </a:r>
          </a:p>
          <a:p>
            <a:r>
              <a:rPr lang="en-US" sz="3200" dirty="0" smtClean="0"/>
              <a:t>FORMOVÁNÍ HODNOT A POSTOJŮ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00266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856" y="304800"/>
            <a:ext cx="9602164" cy="1685750"/>
          </a:xfrm>
        </p:spPr>
        <p:txBody>
          <a:bodyPr>
            <a:normAutofit/>
          </a:bodyPr>
          <a:lstStyle/>
          <a:p>
            <a:r>
              <a:rPr lang="en-US" dirty="0" smtClean="0"/>
              <a:t>MAMINKO</a:t>
            </a:r>
            <a:r>
              <a:rPr lang="en-US" smtClean="0"/>
              <a:t>, JSI </a:t>
            </a:r>
            <a:r>
              <a:rPr lang="en-US" dirty="0" smtClean="0"/>
              <a:t>DŮLEŽITÁ JAKO </a:t>
            </a:r>
            <a:r>
              <a:rPr lang="en-US" dirty="0" err="1" smtClean="0"/>
              <a:t>Š</a:t>
            </a:r>
            <a:r>
              <a:rPr lang="cs-CZ" dirty="0" smtClean="0"/>
              <a:t>RAŇKY V TUNELU!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2827" y="2549236"/>
            <a:ext cx="8770571" cy="365150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PRVNÍ BRNĚNSKÉ DIVADLENÍ VYSTOUPENÍ</a:t>
            </a:r>
          </a:p>
          <a:p>
            <a:pPr marL="0" indent="0">
              <a:buNone/>
            </a:pPr>
            <a:r>
              <a:rPr lang="en-US" sz="2800" dirty="0" smtClean="0"/>
              <a:t> S HERCI S DS</a:t>
            </a:r>
          </a:p>
          <a:p>
            <a:r>
              <a:rPr lang="en-US" sz="2800" dirty="0" smtClean="0"/>
              <a:t>PŘIBLÍŽENÍ ŽIVOTA JEDINCŮ S DS</a:t>
            </a:r>
          </a:p>
          <a:p>
            <a:r>
              <a:rPr lang="en-US" sz="2800" dirty="0" smtClean="0"/>
              <a:t>JINÝ KULTURUNÍ ZÁŽITEK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700655" y="1990550"/>
            <a:ext cx="3257461" cy="4768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71727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DOPORUČENÍ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REÁLNÝ POHLED NA POTŘEBY OSOB S POSTIŽENÍM</a:t>
            </a:r>
          </a:p>
          <a:p>
            <a:r>
              <a:rPr lang="en-US" dirty="0" smtClean="0"/>
              <a:t>AKCEPTACE JEDINCE S POSTIŽENÍM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30299" y="3950589"/>
            <a:ext cx="2852420" cy="213931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4165" y="3923284"/>
            <a:ext cx="2888615" cy="216662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3069" y="3923284"/>
            <a:ext cx="2894965" cy="217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3879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PŘÍNOS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ZAMYŠLENÍ LIDÍ, KTEŘÍ NEMAJÍ OSOBNÍ ZKUŠENOST S LIDMI S POSTIŽENÍM</a:t>
            </a:r>
          </a:p>
          <a:p>
            <a:r>
              <a:rPr lang="en-US" dirty="0" smtClean="0"/>
              <a:t>PŘISPÍVÁ K EMPATII, PŘEDVÍDÁNÍ JEDNÁNÍ OSOBY S POSTIŽENÍM</a:t>
            </a:r>
          </a:p>
          <a:p>
            <a:r>
              <a:rPr lang="en-US" dirty="0" smtClean="0"/>
              <a:t>PODPORA INKLUZE</a:t>
            </a:r>
          </a:p>
          <a:p>
            <a:r>
              <a:rPr lang="en-US" dirty="0" smtClean="0"/>
              <a:t>AKCEPTACE ODLIŠNOSTI</a:t>
            </a:r>
          </a:p>
          <a:p>
            <a:r>
              <a:rPr lang="en-US" dirty="0" smtClean="0"/>
              <a:t>ZTRÁTA STRACHU</a:t>
            </a:r>
          </a:p>
          <a:p>
            <a:r>
              <a:rPr lang="en-US" dirty="0" smtClean="0"/>
              <a:t>VYVRACENÍ DOMNĚNEK A STEREOTYPNÍCH NÁZORŮ</a:t>
            </a:r>
          </a:p>
          <a:p>
            <a:r>
              <a:rPr lang="en-US" dirty="0" smtClean="0"/>
              <a:t>ROZŠIŘOVÁNÍ POVĚDOMÍ VEŘEJNOSTI O RŮZNÝCH TYPECH POSTIŽENÍ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02750" y="259006"/>
            <a:ext cx="2701521" cy="1870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4388956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7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F10001027" id="{9B55E993-63C4-4E9B-9466-30BCDDC6903B}" vid="{C2EC3228-ECB7-4E58-8F51-112F019FC7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Peříčka</Template>
  <TotalTime>23</TotalTime>
  <Words>108</Words>
  <Application>Microsoft Office PowerPoint</Application>
  <PresentationFormat>Vlastní</PresentationFormat>
  <Paragraphs>23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TF10001027</vt:lpstr>
      <vt:lpstr>OSOBY S POSTIŽENÍM V UMĚNÍ</vt:lpstr>
      <vt:lpstr>Snímek 2</vt:lpstr>
      <vt:lpstr>MAMINKO, JSI DŮLEŽITÁ JAKO ŠRAŇKY V TUNELU!</vt:lpstr>
      <vt:lpstr>DOPORUČENÍ</vt:lpstr>
      <vt:lpstr>PŘÍNOS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OSOBY S POSTIŽENÍM V UMĚNÍ</dc:title>
  <dc:creator>Lukáš Hendrych</dc:creator>
  <cp:lastModifiedBy>spravce</cp:lastModifiedBy>
  <cp:revision>5</cp:revision>
  <dcterms:created xsi:type="dcterms:W3CDTF">2017-01-26T14:31:19Z</dcterms:created>
  <dcterms:modified xsi:type="dcterms:W3CDTF">2018-01-21T22:32:24Z</dcterms:modified>
</cp:coreProperties>
</file>