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2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1D21-1834-4722-A5AC-9167E7FB8099}" type="datetimeFigureOut">
              <a:rPr lang="cs-CZ" smtClean="0"/>
              <a:t>05.03.2018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CB8A1-0C0F-4AC6-B9B8-14BD5461EC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3537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1D21-1834-4722-A5AC-9167E7FB8099}" type="datetimeFigureOut">
              <a:rPr lang="cs-CZ" smtClean="0"/>
              <a:t>05.03.2018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CB8A1-0C0F-4AC6-B9B8-14BD5461EC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5326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1D21-1834-4722-A5AC-9167E7FB8099}" type="datetimeFigureOut">
              <a:rPr lang="cs-CZ" smtClean="0"/>
              <a:t>05.03.2018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CB8A1-0C0F-4AC6-B9B8-14BD5461EC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9025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1D21-1834-4722-A5AC-9167E7FB8099}" type="datetimeFigureOut">
              <a:rPr lang="cs-CZ" smtClean="0"/>
              <a:t>05.03.2018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CB8A1-0C0F-4AC6-B9B8-14BD5461EC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0299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1D21-1834-4722-A5AC-9167E7FB8099}" type="datetimeFigureOut">
              <a:rPr lang="cs-CZ" smtClean="0"/>
              <a:t>05.03.2018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CB8A1-0C0F-4AC6-B9B8-14BD5461EC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3097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1D21-1834-4722-A5AC-9167E7FB8099}" type="datetimeFigureOut">
              <a:rPr lang="cs-CZ" smtClean="0"/>
              <a:t>05.03.2018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CB8A1-0C0F-4AC6-B9B8-14BD5461EC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2243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1D21-1834-4722-A5AC-9167E7FB8099}" type="datetimeFigureOut">
              <a:rPr lang="cs-CZ" smtClean="0"/>
              <a:t>05.03.2018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CB8A1-0C0F-4AC6-B9B8-14BD5461EC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0439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1D21-1834-4722-A5AC-9167E7FB8099}" type="datetimeFigureOut">
              <a:rPr lang="cs-CZ" smtClean="0"/>
              <a:t>05.03.2018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CB8A1-0C0F-4AC6-B9B8-14BD5461EC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221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1D21-1834-4722-A5AC-9167E7FB8099}" type="datetimeFigureOut">
              <a:rPr lang="cs-CZ" smtClean="0"/>
              <a:t>05.03.2018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CB8A1-0C0F-4AC6-B9B8-14BD5461EC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2849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1D21-1834-4722-A5AC-9167E7FB8099}" type="datetimeFigureOut">
              <a:rPr lang="cs-CZ" smtClean="0"/>
              <a:t>05.03.2018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CB8A1-0C0F-4AC6-B9B8-14BD5461EC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6564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1D21-1834-4722-A5AC-9167E7FB8099}" type="datetimeFigureOut">
              <a:rPr lang="cs-CZ" smtClean="0"/>
              <a:t>05.03.2018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CB8A1-0C0F-4AC6-B9B8-14BD5461EC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8788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01D21-1834-4722-A5AC-9167E7FB8099}" type="datetimeFigureOut">
              <a:rPr lang="cs-CZ" smtClean="0"/>
              <a:t>05.03.2018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CB8A1-0C0F-4AC6-B9B8-14BD5461EC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5516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Antarctica_map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Antarctica_map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Antarctica_map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3.0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W9puJ3I65Qg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self-expressing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5th Mar 2018</a:t>
            </a:r>
          </a:p>
        </p:txBody>
      </p:sp>
    </p:spTree>
    <p:extLst>
      <p:ext uri="{BB962C8B-B14F-4D97-AF65-F5344CB8AC3E}">
        <p14:creationId xmlns:p14="http://schemas.microsoft.com/office/powerpoint/2010/main" val="2677406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mind-map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sharing</a:t>
            </a: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xmlns="" id="{832D1273-F657-4E20-998E-2277388B0A4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4925564" y="3191228"/>
            <a:ext cx="3761236" cy="3284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556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mind-map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sharing</a:t>
            </a:r>
            <a:endParaRPr lang="cs-CZ" dirty="0"/>
          </a:p>
          <a:p>
            <a:r>
              <a:rPr lang="cs-CZ" dirty="0" err="1"/>
              <a:t>specifying</a:t>
            </a:r>
            <a:r>
              <a:rPr lang="cs-CZ" dirty="0"/>
              <a:t> a (</a:t>
            </a:r>
            <a:r>
              <a:rPr lang="cs-CZ" dirty="0" err="1"/>
              <a:t>language</a:t>
            </a:r>
            <a:r>
              <a:rPr lang="cs-CZ" dirty="0"/>
              <a:t>) </a:t>
            </a:r>
            <a:r>
              <a:rPr lang="cs-CZ" dirty="0" err="1"/>
              <a:t>goal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xmlns="" id="{C7E4E41F-5E8C-4F1A-AA4B-E5EB4128178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4925564" y="3191228"/>
            <a:ext cx="3761236" cy="3284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940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mind-map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sharing</a:t>
            </a:r>
            <a:endParaRPr lang="cs-CZ" dirty="0"/>
          </a:p>
          <a:p>
            <a:r>
              <a:rPr lang="cs-CZ" dirty="0" err="1"/>
              <a:t>specifying</a:t>
            </a:r>
            <a:r>
              <a:rPr lang="cs-CZ" dirty="0"/>
              <a:t> a (</a:t>
            </a:r>
            <a:r>
              <a:rPr lang="cs-CZ" dirty="0" err="1"/>
              <a:t>language</a:t>
            </a:r>
            <a:r>
              <a:rPr lang="cs-CZ" dirty="0"/>
              <a:t>) </a:t>
            </a:r>
            <a:r>
              <a:rPr lang="cs-CZ" dirty="0" err="1"/>
              <a:t>goal</a:t>
            </a:r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CDEFFBC1-3AD1-4C64-A228-E96056609B2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4925564" y="3191228"/>
            <a:ext cx="3761236" cy="3284984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xmlns="" id="{40145B34-7A46-46FA-B1A6-EEA6E6B03491}"/>
              </a:ext>
            </a:extLst>
          </p:cNvPr>
          <p:cNvSpPr txBox="1"/>
          <p:nvPr/>
        </p:nvSpPr>
        <p:spPr>
          <a:xfrm>
            <a:off x="5840789" y="6596474"/>
            <a:ext cx="284601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>
                <a:hlinkClick r:id="rId3" tooltip="http://commons.wikimedia.org/wiki/File:Antarctica_map.jpg"/>
              </a:rPr>
              <a:t>Tato fotka</a:t>
            </a:r>
            <a:r>
              <a:rPr lang="cs-CZ" sz="900"/>
              <a:t> od autora Neznámý autor s licencí </a:t>
            </a:r>
            <a:r>
              <a:rPr lang="cs-CZ" sz="900">
                <a:hlinkClick r:id="rId4" tooltip="https://creativecommons.org/licenses/by-sa/3.0/"/>
              </a:rPr>
              <a:t>CC BY-SA</a:t>
            </a:r>
            <a:endParaRPr lang="cs-CZ" sz="900"/>
          </a:p>
        </p:txBody>
      </p:sp>
    </p:spTree>
    <p:extLst>
      <p:ext uri="{BB962C8B-B14F-4D97-AF65-F5344CB8AC3E}">
        <p14:creationId xmlns:p14="http://schemas.microsoft.com/office/powerpoint/2010/main" val="1771787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E892FB6-F81F-45D5-8524-7CABB6E39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express </a:t>
            </a:r>
            <a:r>
              <a:rPr lang="cs-CZ" dirty="0" err="1"/>
              <a:t>yourself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27972D97-F153-4095-9A37-70FC6A3040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0436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E892FB6-F81F-45D5-8524-7CABB6E39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express </a:t>
            </a:r>
            <a:r>
              <a:rPr lang="cs-CZ" dirty="0" err="1"/>
              <a:t>yourself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27972D97-F153-4095-9A37-70FC6A3040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/>
              <a:t>write</a:t>
            </a:r>
            <a:r>
              <a:rPr lang="cs-CZ" dirty="0"/>
              <a:t> a </a:t>
            </a:r>
            <a:r>
              <a:rPr lang="cs-CZ" dirty="0" err="1"/>
              <a:t>message</a:t>
            </a:r>
            <a:r>
              <a:rPr lang="cs-CZ" dirty="0"/>
              <a:t> to </a:t>
            </a:r>
            <a:r>
              <a:rPr lang="cs-CZ" dirty="0" err="1"/>
              <a:t>yourself</a:t>
            </a:r>
            <a:r>
              <a:rPr lang="cs-CZ" dirty="0"/>
              <a:t> -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goal</a:t>
            </a:r>
            <a:r>
              <a:rPr lang="cs-CZ" dirty="0"/>
              <a:t> in </a:t>
            </a:r>
            <a:r>
              <a:rPr lang="cs-CZ" dirty="0" err="1"/>
              <a:t>one</a:t>
            </a:r>
            <a:r>
              <a:rPr lang="cs-CZ" dirty="0"/>
              <a:t> </a:t>
            </a:r>
            <a:r>
              <a:rPr lang="cs-CZ" dirty="0" err="1"/>
              <a:t>paragraph</a:t>
            </a:r>
            <a:r>
              <a:rPr lang="cs-CZ" dirty="0"/>
              <a:t>:</a:t>
            </a:r>
          </a:p>
          <a:p>
            <a:pPr>
              <a:buFontTx/>
              <a:buChar char="-"/>
            </a:pPr>
            <a:r>
              <a:rPr lang="cs-CZ" dirty="0"/>
              <a:t>open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what</a:t>
            </a:r>
            <a:r>
              <a:rPr lang="cs-CZ" dirty="0"/>
              <a:t> (</a:t>
            </a:r>
            <a:r>
              <a:rPr lang="cs-CZ" dirty="0" err="1"/>
              <a:t>clear</a:t>
            </a:r>
            <a:r>
              <a:rPr lang="cs-CZ" dirty="0"/>
              <a:t> </a:t>
            </a:r>
            <a:r>
              <a:rPr lang="cs-CZ" dirty="0" err="1"/>
              <a:t>goal</a:t>
            </a:r>
            <a:r>
              <a:rPr lang="cs-CZ" dirty="0"/>
              <a:t>)</a:t>
            </a:r>
          </a:p>
          <a:p>
            <a:pPr>
              <a:buFontTx/>
              <a:buChar char="-"/>
            </a:pPr>
            <a:r>
              <a:rPr lang="cs-CZ" dirty="0" err="1"/>
              <a:t>reason</a:t>
            </a:r>
            <a:r>
              <a:rPr lang="cs-CZ" dirty="0"/>
              <a:t>(s) </a:t>
            </a:r>
            <a:r>
              <a:rPr lang="cs-CZ" dirty="0" err="1"/>
              <a:t>why</a:t>
            </a:r>
            <a:endParaRPr lang="cs-CZ" dirty="0"/>
          </a:p>
          <a:p>
            <a:pPr>
              <a:buFontTx/>
              <a:buChar char="-"/>
            </a:pPr>
            <a:r>
              <a:rPr lang="cs-CZ" dirty="0" err="1"/>
              <a:t>plan</a:t>
            </a:r>
            <a:r>
              <a:rPr lang="cs-CZ" dirty="0"/>
              <a:t>(s) </a:t>
            </a:r>
            <a:r>
              <a:rPr lang="cs-CZ" dirty="0" err="1"/>
              <a:t>how</a:t>
            </a:r>
            <a:endParaRPr lang="cs-CZ" dirty="0"/>
          </a:p>
          <a:p>
            <a:pPr>
              <a:buFontTx/>
              <a:buChar char="-"/>
            </a:pPr>
            <a:r>
              <a:rPr lang="cs-CZ" dirty="0" err="1"/>
              <a:t>how</a:t>
            </a:r>
            <a:r>
              <a:rPr lang="cs-CZ" dirty="0"/>
              <a:t> </a:t>
            </a:r>
            <a:r>
              <a:rPr lang="cs-CZ" dirty="0" err="1"/>
              <a:t>will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know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have</a:t>
            </a:r>
            <a:r>
              <a:rPr lang="cs-CZ" dirty="0"/>
              <a:t> </a:t>
            </a:r>
            <a:r>
              <a:rPr lang="cs-CZ" dirty="0" err="1"/>
              <a:t>succeeded</a:t>
            </a:r>
            <a:endParaRPr lang="cs-CZ" dirty="0"/>
          </a:p>
          <a:p>
            <a:pPr>
              <a:buFontTx/>
              <a:buChar char="-"/>
            </a:pPr>
            <a:r>
              <a:rPr lang="cs-CZ" dirty="0" err="1"/>
              <a:t>summarize</a:t>
            </a:r>
            <a:endParaRPr lang="cs-CZ" dirty="0"/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550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69DE73D-5EF0-4279-8B17-DD6F0552E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video</a:t>
            </a:r>
          </a:p>
        </p:txBody>
      </p:sp>
      <p:pic>
        <p:nvPicPr>
          <p:cNvPr id="4" name="Online médium 3">
            <a:hlinkClick r:id="" action="ppaction://media"/>
            <a:extLst>
              <a:ext uri="{FF2B5EF4-FFF2-40B4-BE49-F238E27FC236}">
                <a16:creationId xmlns:a16="http://schemas.microsoft.com/office/drawing/2014/main" xmlns="" id="{ADF43FBB-1481-4C1D-B31C-4DF412F53BC5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048000" y="2719388"/>
            <a:ext cx="30480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483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C34B8A3-387F-43D5-814E-D20BA9589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7 </a:t>
            </a:r>
            <a:r>
              <a:rPr lang="cs-CZ" dirty="0" err="1"/>
              <a:t>barriers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D5303714-3944-42CD-A5F4-A0E7BFB0CD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655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B76B3C8-1D53-41A2-9E7E-49E343D37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t</a:t>
            </a:r>
            <a:r>
              <a:rPr lang="cs-CZ" b="1" dirty="0" err="1" smtClean="0"/>
              <a:t>ips</a:t>
            </a:r>
            <a:r>
              <a:rPr lang="cs-CZ" b="1" dirty="0" smtClean="0"/>
              <a:t> </a:t>
            </a:r>
            <a:r>
              <a:rPr lang="cs-CZ" b="1" dirty="0" err="1" smtClean="0"/>
              <a:t>for</a:t>
            </a:r>
            <a:r>
              <a:rPr lang="cs-CZ" b="1" dirty="0" smtClean="0"/>
              <a:t> </a:t>
            </a:r>
            <a:r>
              <a:rPr lang="cs-CZ" b="1" dirty="0" err="1" smtClean="0"/>
              <a:t>overcoming</a:t>
            </a:r>
            <a:r>
              <a:rPr lang="cs-CZ" b="1" dirty="0" smtClean="0"/>
              <a:t> </a:t>
            </a:r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barriers</a:t>
            </a:r>
            <a:endParaRPr lang="cs-CZ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103A9BD9-27C8-47DA-A24E-46AC9F7CF9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/>
              <a:t>d</a:t>
            </a:r>
            <a:r>
              <a:rPr lang="cs-CZ" dirty="0" err="1" smtClean="0"/>
              <a:t>on´t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scared</a:t>
            </a:r>
            <a:r>
              <a:rPr lang="cs-CZ" dirty="0" smtClean="0"/>
              <a:t> / </a:t>
            </a:r>
            <a:r>
              <a:rPr lang="cs-CZ" dirty="0" err="1" smtClean="0"/>
              <a:t>scary</a:t>
            </a:r>
            <a:r>
              <a:rPr lang="cs-CZ" dirty="0" smtClean="0"/>
              <a:t>?</a:t>
            </a:r>
          </a:p>
          <a:p>
            <a:r>
              <a:rPr lang="cs-CZ" dirty="0" err="1"/>
              <a:t>b</a:t>
            </a:r>
            <a:r>
              <a:rPr lang="cs-CZ" dirty="0" err="1" smtClean="0"/>
              <a:t>e</a:t>
            </a:r>
            <a:r>
              <a:rPr lang="cs-CZ" dirty="0" smtClean="0"/>
              <a:t> </a:t>
            </a:r>
            <a:r>
              <a:rPr lang="cs-CZ" dirty="0" err="1" smtClean="0"/>
              <a:t>responsive</a:t>
            </a:r>
            <a:endParaRPr lang="cs-CZ" dirty="0" smtClean="0"/>
          </a:p>
          <a:p>
            <a:r>
              <a:rPr lang="cs-CZ" dirty="0" err="1"/>
              <a:t>c</a:t>
            </a:r>
            <a:r>
              <a:rPr lang="cs-CZ" dirty="0" err="1" smtClean="0"/>
              <a:t>hallenge</a:t>
            </a:r>
            <a:r>
              <a:rPr lang="cs-CZ" dirty="0" smtClean="0"/>
              <a:t> </a:t>
            </a:r>
            <a:r>
              <a:rPr lang="cs-CZ" dirty="0" err="1" smtClean="0"/>
              <a:t>yourself</a:t>
            </a:r>
            <a:r>
              <a:rPr lang="cs-CZ" dirty="0" smtClean="0"/>
              <a:t> / step </a:t>
            </a:r>
            <a:r>
              <a:rPr lang="cs-CZ" dirty="0" err="1" smtClean="0"/>
              <a:t>out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comfort</a:t>
            </a:r>
            <a:r>
              <a:rPr lang="cs-CZ" dirty="0" smtClean="0"/>
              <a:t> </a:t>
            </a:r>
            <a:r>
              <a:rPr lang="cs-CZ" dirty="0" err="1" smtClean="0"/>
              <a:t>zone</a:t>
            </a:r>
            <a:endParaRPr lang="cs-CZ" dirty="0" smtClean="0"/>
          </a:p>
          <a:p>
            <a:r>
              <a:rPr lang="cs-CZ" dirty="0" err="1"/>
              <a:t>t</a:t>
            </a:r>
            <a:r>
              <a:rPr lang="cs-CZ" dirty="0" err="1" smtClean="0"/>
              <a:t>ry</a:t>
            </a:r>
            <a:r>
              <a:rPr lang="cs-CZ" dirty="0" smtClean="0"/>
              <a:t> to </a:t>
            </a:r>
            <a:r>
              <a:rPr lang="cs-CZ" dirty="0" err="1" smtClean="0"/>
              <a:t>help</a:t>
            </a:r>
            <a:r>
              <a:rPr lang="cs-CZ" dirty="0" smtClean="0"/>
              <a:t> </a:t>
            </a:r>
            <a:r>
              <a:rPr lang="cs-CZ" dirty="0" err="1" smtClean="0"/>
              <a:t>if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endParaRPr lang="cs-CZ" dirty="0" smtClean="0"/>
          </a:p>
          <a:p>
            <a:r>
              <a:rPr lang="cs-CZ" dirty="0" err="1"/>
              <a:t>n</a:t>
            </a:r>
            <a:r>
              <a:rPr lang="cs-CZ" dirty="0" err="1" smtClean="0"/>
              <a:t>ever</a:t>
            </a:r>
            <a:r>
              <a:rPr lang="cs-CZ" dirty="0" smtClean="0"/>
              <a:t> </a:t>
            </a:r>
            <a:r>
              <a:rPr lang="cs-CZ" dirty="0" err="1" smtClean="0"/>
              <a:t>give</a:t>
            </a:r>
            <a:r>
              <a:rPr lang="cs-CZ" dirty="0" smtClean="0"/>
              <a:t> up</a:t>
            </a:r>
          </a:p>
          <a:p>
            <a:r>
              <a:rPr lang="cs-CZ" dirty="0"/>
              <a:t>l</a:t>
            </a:r>
            <a:r>
              <a:rPr lang="cs-CZ" dirty="0" smtClean="0"/>
              <a:t>ive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dream</a:t>
            </a:r>
            <a:endParaRPr lang="cs-CZ" dirty="0" smtClean="0"/>
          </a:p>
          <a:p>
            <a:r>
              <a:rPr lang="cs-CZ" dirty="0" err="1"/>
              <a:t>d</a:t>
            </a:r>
            <a:r>
              <a:rPr lang="cs-CZ" dirty="0" err="1" smtClean="0"/>
              <a:t>on´t</a:t>
            </a:r>
            <a:r>
              <a:rPr lang="cs-CZ" dirty="0" smtClean="0"/>
              <a:t> </a:t>
            </a:r>
            <a:r>
              <a:rPr lang="cs-CZ" dirty="0" err="1" smtClean="0"/>
              <a:t>lie</a:t>
            </a:r>
            <a:r>
              <a:rPr lang="cs-CZ" dirty="0" smtClean="0"/>
              <a:t> to </a:t>
            </a:r>
            <a:r>
              <a:rPr lang="cs-CZ" dirty="0" err="1" smtClean="0"/>
              <a:t>yourself</a:t>
            </a:r>
            <a:endParaRPr lang="cs-CZ" dirty="0" smtClean="0"/>
          </a:p>
          <a:p>
            <a:r>
              <a:rPr lang="cs-CZ" dirty="0" err="1"/>
              <a:t>d</a:t>
            </a:r>
            <a:r>
              <a:rPr lang="cs-CZ" dirty="0" err="1" smtClean="0"/>
              <a:t>on´t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selfish</a:t>
            </a:r>
            <a:r>
              <a:rPr lang="cs-CZ" dirty="0" smtClean="0"/>
              <a:t> / </a:t>
            </a:r>
            <a:r>
              <a:rPr lang="cs-CZ" dirty="0" err="1" smtClean="0"/>
              <a:t>contribute</a:t>
            </a:r>
            <a:endParaRPr lang="cs-CZ" dirty="0" smtClean="0"/>
          </a:p>
          <a:p>
            <a:r>
              <a:rPr lang="cs-CZ" smtClean="0"/>
              <a:t>…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3734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116</Words>
  <Application>Microsoft Office PowerPoint</Application>
  <PresentationFormat>Předvádění na obrazovce (4:3)</PresentationFormat>
  <Paragraphs>33</Paragraphs>
  <Slides>9</Slides>
  <Notes>0</Notes>
  <HiddenSlides>0</HiddenSlides>
  <MMClips>1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Arial</vt:lpstr>
      <vt:lpstr>Calibri</vt:lpstr>
      <vt:lpstr>Motiv systému Office</vt:lpstr>
      <vt:lpstr>self-expressing</vt:lpstr>
      <vt:lpstr>mind-map</vt:lpstr>
      <vt:lpstr>mind-map</vt:lpstr>
      <vt:lpstr>mind-map</vt:lpstr>
      <vt:lpstr>express yourself</vt:lpstr>
      <vt:lpstr>express yourself</vt:lpstr>
      <vt:lpstr>video</vt:lpstr>
      <vt:lpstr>7 barriers</vt:lpstr>
      <vt:lpstr>tips for overcoming the barriers</vt:lpstr>
    </vt:vector>
  </TitlesOfParts>
  <Company>CJV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self-development</dc:title>
  <dc:creator>CJV</dc:creator>
  <cp:lastModifiedBy>lektor</cp:lastModifiedBy>
  <cp:revision>8</cp:revision>
  <dcterms:created xsi:type="dcterms:W3CDTF">2018-02-26T09:21:06Z</dcterms:created>
  <dcterms:modified xsi:type="dcterms:W3CDTF">2018-03-05T12:43:21Z</dcterms:modified>
</cp:coreProperties>
</file>