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53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32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02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29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09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24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43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2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84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6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78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1D21-1834-4722-A5AC-9167E7FB809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CB8A1-0C0F-4AC6-B9B8-14BD5461E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51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ntarctica_map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ntarctica_map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ntarctica_map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9puJ3I65Q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self-expressing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5th Mar 2018</a:t>
            </a:r>
          </a:p>
        </p:txBody>
      </p:sp>
    </p:spTree>
    <p:extLst>
      <p:ext uri="{BB962C8B-B14F-4D97-AF65-F5344CB8AC3E}">
        <p14:creationId xmlns:p14="http://schemas.microsoft.com/office/powerpoint/2010/main" val="267740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mind-map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sharing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832D1273-F657-4E20-998E-2277388B0A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925564" y="3191228"/>
            <a:ext cx="3761236" cy="328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5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mind-map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sharing</a:t>
            </a:r>
            <a:endParaRPr lang="cs-CZ" dirty="0"/>
          </a:p>
          <a:p>
            <a:r>
              <a:rPr lang="cs-CZ" dirty="0" err="1"/>
              <a:t>specifying</a:t>
            </a:r>
            <a:r>
              <a:rPr lang="cs-CZ" dirty="0"/>
              <a:t> a (</a:t>
            </a:r>
            <a:r>
              <a:rPr lang="cs-CZ" dirty="0" err="1"/>
              <a:t>language</a:t>
            </a:r>
            <a:r>
              <a:rPr lang="cs-CZ" dirty="0"/>
              <a:t>) </a:t>
            </a:r>
            <a:r>
              <a:rPr lang="cs-CZ" dirty="0" err="1"/>
              <a:t>goal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C7E4E41F-5E8C-4F1A-AA4B-E5EB412817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925564" y="3191228"/>
            <a:ext cx="3761236" cy="328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4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mind-map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sharing</a:t>
            </a:r>
            <a:endParaRPr lang="cs-CZ" dirty="0"/>
          </a:p>
          <a:p>
            <a:r>
              <a:rPr lang="cs-CZ" dirty="0" err="1"/>
              <a:t>specifying</a:t>
            </a:r>
            <a:r>
              <a:rPr lang="cs-CZ" dirty="0"/>
              <a:t> a (</a:t>
            </a:r>
            <a:r>
              <a:rPr lang="cs-CZ" dirty="0" err="1"/>
              <a:t>language</a:t>
            </a:r>
            <a:r>
              <a:rPr lang="cs-CZ" dirty="0"/>
              <a:t>) </a:t>
            </a:r>
            <a:r>
              <a:rPr lang="cs-CZ" dirty="0" err="1"/>
              <a:t>goal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CDEFFBC1-3AD1-4C64-A228-E96056609B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925564" y="3191228"/>
            <a:ext cx="3761236" cy="328498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40145B34-7A46-46FA-B1A6-EEA6E6B03491}"/>
              </a:ext>
            </a:extLst>
          </p:cNvPr>
          <p:cNvSpPr txBox="1"/>
          <p:nvPr/>
        </p:nvSpPr>
        <p:spPr>
          <a:xfrm>
            <a:off x="5840789" y="6596474"/>
            <a:ext cx="28460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3" tooltip="http://commons.wikimedia.org/wiki/File:Antarctica_map.jpg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4" tooltip="https://creativecommons.org/licenses/by-sa/3.0/"/>
              </a:rPr>
              <a:t>CC BY-SA</a:t>
            </a: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177178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892FB6-F81F-45D5-8524-7CABB6E3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express </a:t>
            </a:r>
            <a:r>
              <a:rPr lang="cs-CZ" dirty="0" err="1"/>
              <a:t>yourself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7972D97-F153-4095-9A37-70FC6A304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43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892FB6-F81F-45D5-8524-7CABB6E3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express </a:t>
            </a:r>
            <a:r>
              <a:rPr lang="cs-CZ" dirty="0" err="1"/>
              <a:t>yourself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7972D97-F153-4095-9A37-70FC6A304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write</a:t>
            </a:r>
            <a:r>
              <a:rPr lang="cs-CZ" dirty="0"/>
              <a:t> a </a:t>
            </a:r>
            <a:r>
              <a:rPr lang="cs-CZ" dirty="0" err="1"/>
              <a:t>message</a:t>
            </a:r>
            <a:r>
              <a:rPr lang="cs-CZ" dirty="0"/>
              <a:t> to </a:t>
            </a:r>
            <a:r>
              <a:rPr lang="cs-CZ" dirty="0" err="1"/>
              <a:t>yourself</a:t>
            </a:r>
            <a:r>
              <a:rPr lang="cs-CZ" dirty="0"/>
              <a:t> 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goal</a:t>
            </a:r>
            <a:r>
              <a:rPr lang="cs-CZ" dirty="0"/>
              <a:t> in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paragraph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/>
              <a:t>open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(</a:t>
            </a:r>
            <a:r>
              <a:rPr lang="cs-CZ" dirty="0" err="1"/>
              <a:t>clear</a:t>
            </a:r>
            <a:r>
              <a:rPr lang="cs-CZ" dirty="0"/>
              <a:t> </a:t>
            </a:r>
            <a:r>
              <a:rPr lang="cs-CZ" dirty="0" err="1"/>
              <a:t>goal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 err="1"/>
              <a:t>reason</a:t>
            </a:r>
            <a:r>
              <a:rPr lang="cs-CZ" dirty="0"/>
              <a:t>(s) </a:t>
            </a:r>
            <a:r>
              <a:rPr lang="cs-CZ" dirty="0" err="1"/>
              <a:t>why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plan</a:t>
            </a:r>
            <a:r>
              <a:rPr lang="cs-CZ" dirty="0"/>
              <a:t>(s) </a:t>
            </a:r>
            <a:r>
              <a:rPr lang="cs-CZ" dirty="0" err="1"/>
              <a:t>how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succeeded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summarize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50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69DE73D-5EF0-4279-8B17-DD6F0552E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</a:t>
            </a:r>
          </a:p>
        </p:txBody>
      </p:sp>
      <p:pic>
        <p:nvPicPr>
          <p:cNvPr id="4" name="Online médium 3">
            <a:hlinkClick r:id="" action="ppaction://media"/>
            <a:extLst>
              <a:ext uri="{FF2B5EF4-FFF2-40B4-BE49-F238E27FC236}">
                <a16:creationId xmlns:a16="http://schemas.microsoft.com/office/drawing/2014/main" xmlns="" id="{ADF43FBB-1481-4C1D-B31C-4DF412F53BC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0" y="2719388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83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34B8A3-387F-43D5-814E-D20BA9589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 </a:t>
            </a:r>
            <a:r>
              <a:rPr lang="cs-CZ" dirty="0" err="1"/>
              <a:t>barriers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5303714-3944-42CD-A5F4-A0E7BFB0C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55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B76B3C8-1D53-41A2-9E7E-49E343D3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</a:t>
            </a:r>
            <a:r>
              <a:rPr lang="cs-CZ" b="1" dirty="0" err="1" smtClean="0"/>
              <a:t>ips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overcoming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barriers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03A9BD9-27C8-47DA-A24E-46AC9F7CF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d</a:t>
            </a:r>
            <a:r>
              <a:rPr lang="cs-CZ" dirty="0" err="1" smtClean="0"/>
              <a:t>on´t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scared</a:t>
            </a:r>
            <a:r>
              <a:rPr lang="cs-CZ" dirty="0" smtClean="0"/>
              <a:t> / </a:t>
            </a:r>
            <a:r>
              <a:rPr lang="cs-CZ" dirty="0" err="1" smtClean="0"/>
              <a:t>scary</a:t>
            </a:r>
            <a:r>
              <a:rPr lang="cs-CZ" dirty="0" smtClean="0"/>
              <a:t>?</a:t>
            </a:r>
          </a:p>
          <a:p>
            <a:r>
              <a:rPr lang="cs-CZ" dirty="0" err="1"/>
              <a:t>b</a:t>
            </a:r>
            <a:r>
              <a:rPr lang="cs-CZ" dirty="0" err="1" smtClean="0"/>
              <a:t>e</a:t>
            </a:r>
            <a:r>
              <a:rPr lang="cs-CZ" dirty="0" smtClean="0"/>
              <a:t> </a:t>
            </a:r>
            <a:r>
              <a:rPr lang="cs-CZ" dirty="0" err="1" smtClean="0"/>
              <a:t>responsive</a:t>
            </a:r>
            <a:endParaRPr lang="cs-CZ" dirty="0" smtClean="0"/>
          </a:p>
          <a:p>
            <a:r>
              <a:rPr lang="cs-CZ" dirty="0" err="1"/>
              <a:t>c</a:t>
            </a:r>
            <a:r>
              <a:rPr lang="cs-CZ" dirty="0" err="1" smtClean="0"/>
              <a:t>hallenge</a:t>
            </a:r>
            <a:r>
              <a:rPr lang="cs-CZ" dirty="0" smtClean="0"/>
              <a:t> </a:t>
            </a:r>
            <a:r>
              <a:rPr lang="cs-CZ" dirty="0" err="1" smtClean="0"/>
              <a:t>yourself</a:t>
            </a:r>
            <a:r>
              <a:rPr lang="cs-CZ" dirty="0" smtClean="0"/>
              <a:t> / step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comfort</a:t>
            </a:r>
            <a:r>
              <a:rPr lang="cs-CZ" dirty="0" smtClean="0"/>
              <a:t> </a:t>
            </a:r>
            <a:r>
              <a:rPr lang="cs-CZ" dirty="0" err="1" smtClean="0"/>
              <a:t>zone</a:t>
            </a:r>
            <a:endParaRPr lang="cs-CZ" dirty="0" smtClean="0"/>
          </a:p>
          <a:p>
            <a:r>
              <a:rPr lang="cs-CZ" dirty="0" err="1"/>
              <a:t>t</a:t>
            </a:r>
            <a:r>
              <a:rPr lang="cs-CZ" dirty="0" err="1" smtClean="0"/>
              <a:t>ry</a:t>
            </a:r>
            <a:r>
              <a:rPr lang="cs-CZ" dirty="0" smtClean="0"/>
              <a:t> to </a:t>
            </a:r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endParaRPr lang="cs-CZ" dirty="0" smtClean="0"/>
          </a:p>
          <a:p>
            <a:r>
              <a:rPr lang="cs-CZ" dirty="0" err="1"/>
              <a:t>n</a:t>
            </a:r>
            <a:r>
              <a:rPr lang="cs-CZ" dirty="0" err="1" smtClean="0"/>
              <a:t>ever</a:t>
            </a:r>
            <a:r>
              <a:rPr lang="cs-CZ" dirty="0" smtClean="0"/>
              <a:t> </a:t>
            </a:r>
            <a:r>
              <a:rPr lang="cs-CZ" dirty="0" err="1" smtClean="0"/>
              <a:t>give</a:t>
            </a:r>
            <a:r>
              <a:rPr lang="cs-CZ" dirty="0" smtClean="0"/>
              <a:t> up</a:t>
            </a:r>
          </a:p>
          <a:p>
            <a:r>
              <a:rPr lang="cs-CZ" dirty="0"/>
              <a:t>l</a:t>
            </a:r>
            <a:r>
              <a:rPr lang="cs-CZ" dirty="0" smtClean="0"/>
              <a:t>ive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dream</a:t>
            </a:r>
            <a:endParaRPr lang="cs-CZ" dirty="0" smtClean="0"/>
          </a:p>
          <a:p>
            <a:r>
              <a:rPr lang="cs-CZ" dirty="0" err="1"/>
              <a:t>d</a:t>
            </a:r>
            <a:r>
              <a:rPr lang="cs-CZ" dirty="0" err="1" smtClean="0"/>
              <a:t>on´t</a:t>
            </a:r>
            <a:r>
              <a:rPr lang="cs-CZ" dirty="0" smtClean="0"/>
              <a:t> </a:t>
            </a:r>
            <a:r>
              <a:rPr lang="cs-CZ" dirty="0" err="1" smtClean="0"/>
              <a:t>lie</a:t>
            </a:r>
            <a:r>
              <a:rPr lang="cs-CZ" dirty="0" smtClean="0"/>
              <a:t> to </a:t>
            </a:r>
            <a:r>
              <a:rPr lang="cs-CZ" dirty="0" err="1" smtClean="0"/>
              <a:t>yourself</a:t>
            </a:r>
            <a:endParaRPr lang="cs-CZ" dirty="0" smtClean="0"/>
          </a:p>
          <a:p>
            <a:r>
              <a:rPr lang="cs-CZ" dirty="0" err="1"/>
              <a:t>d</a:t>
            </a:r>
            <a:r>
              <a:rPr lang="cs-CZ" dirty="0" err="1" smtClean="0"/>
              <a:t>on´t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selfish</a:t>
            </a:r>
            <a:r>
              <a:rPr lang="cs-CZ" dirty="0" smtClean="0"/>
              <a:t> / </a:t>
            </a:r>
            <a:r>
              <a:rPr lang="cs-CZ" dirty="0" err="1" smtClean="0"/>
              <a:t>contribute</a:t>
            </a:r>
            <a:endParaRPr lang="cs-CZ" dirty="0" smtClean="0"/>
          </a:p>
          <a:p>
            <a:r>
              <a:rPr lang="cs-CZ" smtClean="0"/>
              <a:t>…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73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116</Words>
  <Application>Microsoft Office PowerPoint</Application>
  <PresentationFormat>Předvádění na obrazovce (4:3)</PresentationFormat>
  <Paragraphs>33</Paragraphs>
  <Slides>9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self-expressing</vt:lpstr>
      <vt:lpstr>mind-map</vt:lpstr>
      <vt:lpstr>mind-map</vt:lpstr>
      <vt:lpstr>mind-map</vt:lpstr>
      <vt:lpstr>express yourself</vt:lpstr>
      <vt:lpstr>express yourself</vt:lpstr>
      <vt:lpstr>video</vt:lpstr>
      <vt:lpstr>7 barriers</vt:lpstr>
      <vt:lpstr>tips for overcoming the barriers</vt:lpstr>
    </vt:vector>
  </TitlesOfParts>
  <Company>CJV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self-development</dc:title>
  <dc:creator>CJV</dc:creator>
  <cp:lastModifiedBy>lektor</cp:lastModifiedBy>
  <cp:revision>8</cp:revision>
  <dcterms:created xsi:type="dcterms:W3CDTF">2018-02-26T09:21:06Z</dcterms:created>
  <dcterms:modified xsi:type="dcterms:W3CDTF">2018-03-05T12:43:21Z</dcterms:modified>
</cp:coreProperties>
</file>