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88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00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54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776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835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456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078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891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52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6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4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92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47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7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0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80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65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23B1D-8B1E-4D1D-9478-62749DDD832C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4661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097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94928"/>
            <a:ext cx="1182351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ru-RU" sz="4400" b="1" i="1" dirty="0" smtClean="0"/>
              <a:t>История русского балета. Сергей Дягилев. Русские сезоны</a:t>
            </a:r>
            <a:r>
              <a:rPr lang="cs-CZ" sz="4400" b="1" i="1" dirty="0" smtClean="0"/>
              <a:t>.</a:t>
            </a:r>
            <a:r>
              <a:rPr lang="en-US" sz="4400" b="1" i="1" dirty="0" smtClean="0"/>
              <a:t/>
            </a:r>
            <a:br>
              <a:rPr lang="en-US" sz="4400" b="1" i="1" dirty="0" smtClean="0"/>
            </a:br>
            <a:r>
              <a:rPr lang="en-US" sz="4400" i="1" dirty="0"/>
              <a:t/>
            </a:r>
            <a:br>
              <a:rPr lang="en-US" sz="4400" i="1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Ханипова Альбина,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UČO 475905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6907" y="1312024"/>
            <a:ext cx="4008324" cy="339645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Труппа Дягилева репетировала в Монте-Карло, где состоялись первые представления многих премьер, давала сезоны в Париже и в Лондоне, а также гастролировала в Италии, Германии, США. Дягилев предпринимал многочисленные безуспешные попытки выступить в Санкт-Петербурге, что было его мечтой</a:t>
            </a:r>
            <a:r>
              <a:rPr lang="ru-RU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7386" cy="30708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364" y="4418182"/>
            <a:ext cx="4879636" cy="24398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66" y="3357350"/>
            <a:ext cx="2800520" cy="35006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176" y="54659"/>
            <a:ext cx="4396824" cy="292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7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054" y="226321"/>
            <a:ext cx="11846861" cy="3695136"/>
          </a:xfrm>
        </p:spPr>
        <p:txBody>
          <a:bodyPr/>
          <a:lstStyle/>
          <a:p>
            <a:r>
              <a:rPr lang="ru-RU" sz="1800" dirty="0"/>
              <a:t>Труппа просуществовала до 1929 года, то есть до смерти её организатора. По воспоминанию постоянного режиссёра труппы С. Л. Григорьева, их последнее выступление было в Виши 4 августа 1929 </a:t>
            </a:r>
            <a:r>
              <a:rPr lang="ru-RU" sz="1800" dirty="0" smtClean="0"/>
              <a:t>года.</a:t>
            </a:r>
          </a:p>
          <a:p>
            <a:r>
              <a:rPr lang="ru-RU" sz="1800" dirty="0"/>
              <a:t>Многие современники, художники и поэты, использовали яркие символы, метафоры в передаче восприятия личности С. П. Дягилева: «лучезарное солнце» (В. А. Серов), «Геркулес», «Петр Великий» (А. Н. Бенуа), «орёл, душивший маленьких птичек» (В. Ф. Нижинский), «Жёлтый Дьявол на аренах европейских стран» (А. Л. Волынский), «Нерон в чёрном смокинге над пламенеющим Римом» (А. Белый)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21864"/>
            <a:ext cx="5581935" cy="4136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97" y="2913226"/>
            <a:ext cx="5977718" cy="39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4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1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1696" y="0"/>
            <a:ext cx="5003235" cy="4590197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Балет </a:t>
            </a:r>
            <a:r>
              <a:rPr lang="ru-RU" dirty="0"/>
              <a:t>в России достиг истинного </a:t>
            </a:r>
            <a:r>
              <a:rPr lang="ru-RU" dirty="0" smtClean="0"/>
              <a:t>расцвета, </a:t>
            </a:r>
            <a:r>
              <a:rPr lang="ru-RU" dirty="0"/>
              <a:t>став одной из визитных </a:t>
            </a:r>
            <a:r>
              <a:rPr lang="ru-RU" dirty="0" smtClean="0"/>
              <a:t>карточек </a:t>
            </a:r>
            <a:r>
              <a:rPr lang="ru-RU" dirty="0"/>
              <a:t>страны и русского </a:t>
            </a:r>
            <a:r>
              <a:rPr lang="ru-RU" dirty="0" smtClean="0"/>
              <a:t>искусства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ru-RU" dirty="0"/>
              <a:t>Первым хореографическим спектаклем в России был «Балет об Орфее», показанный в «комедийной хоромине» царя Алексея Михайловича в его вотчине — подмосковном селе Преображенском (13 февраля </a:t>
            </a:r>
            <a:r>
              <a:rPr lang="ru-RU" dirty="0" smtClean="0"/>
              <a:t>1675</a:t>
            </a:r>
            <a:r>
              <a:rPr lang="en-US" dirty="0" smtClean="0"/>
              <a:t>).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676"/>
            <a:ext cx="7027744" cy="526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4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081" y="696036"/>
            <a:ext cx="6578220" cy="5800298"/>
          </a:xfrm>
        </p:spPr>
        <p:txBody>
          <a:bodyPr>
            <a:normAutofit/>
          </a:bodyPr>
          <a:lstStyle/>
          <a:p>
            <a:r>
              <a:rPr lang="ru-RU" dirty="0"/>
              <a:t>На рубеже 18-19 вв. русский балет вступил в пору расцвета</a:t>
            </a:r>
            <a:r>
              <a:rPr lang="ru-RU" dirty="0" smtClean="0"/>
              <a:t>. </a:t>
            </a:r>
            <a:r>
              <a:rPr lang="ru-RU" dirty="0"/>
              <a:t>Появились отечественные композиторы — А. Н. Титов, С. И. Давыдов и обрусевшие композиторы-иностранцы — К. А. </a:t>
            </a:r>
            <a:r>
              <a:rPr lang="ru-RU" dirty="0" err="1"/>
              <a:t>Кавос</a:t>
            </a:r>
            <a:r>
              <a:rPr lang="ru-RU" dirty="0"/>
              <a:t>, Ф. Е. </a:t>
            </a:r>
            <a:r>
              <a:rPr lang="ru-RU" dirty="0" err="1" smtClean="0"/>
              <a:t>Шольц</a:t>
            </a:r>
            <a:r>
              <a:rPr lang="ru-RU" dirty="0" smtClean="0"/>
              <a:t>. </a:t>
            </a:r>
            <a:r>
              <a:rPr lang="ru-RU" dirty="0"/>
              <a:t> Ведущим жанром стал мелодраматический балет События Отечественной войны </a:t>
            </a:r>
            <a:r>
              <a:rPr lang="ru-RU" dirty="0" smtClean="0"/>
              <a:t>1812</a:t>
            </a:r>
          </a:p>
          <a:p>
            <a:r>
              <a:rPr lang="ru-RU" dirty="0"/>
              <a:t>В 1-й трети 19 в. русское балетное искусство достигло творческой зрелости, сложилось как национальная школа. </a:t>
            </a:r>
            <a:r>
              <a:rPr lang="ru-RU" dirty="0" smtClean="0"/>
              <a:t>Балет </a:t>
            </a:r>
            <a:r>
              <a:rPr lang="ru-RU" dirty="0"/>
              <a:t>занял привилегированное положение среди других видов театра. Власти уделяли ему пристальное внимание, обеспечивали государственными субсидиями.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02" y="1801216"/>
            <a:ext cx="5404513" cy="359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349151"/>
            <a:ext cx="10353762" cy="3695136"/>
          </a:xfrm>
        </p:spPr>
        <p:txBody>
          <a:bodyPr/>
          <a:lstStyle/>
          <a:p>
            <a:r>
              <a:rPr lang="ru-RU" dirty="0"/>
              <a:t>В 1825 в Москве был открыт Большой театр, и балетная труппа получила технически оснащенную сцену и одновременно ведущую танцовщицу, педагога, хореографа </a:t>
            </a:r>
            <a:r>
              <a:rPr lang="ru-RU" dirty="0" err="1"/>
              <a:t>преромантического</a:t>
            </a:r>
            <a:r>
              <a:rPr lang="ru-RU" dirty="0"/>
              <a:t> направления Ф. В. </a:t>
            </a:r>
            <a:r>
              <a:rPr lang="ru-RU" dirty="0" err="1"/>
              <a:t>Гюллень</a:t>
            </a:r>
            <a:r>
              <a:rPr lang="ru-RU" dirty="0"/>
              <a:t>-Сор</a:t>
            </a:r>
            <a:r>
              <a:rPr lang="ru-RU" dirty="0" smtClean="0"/>
              <a:t>.</a:t>
            </a:r>
          </a:p>
          <a:p>
            <a:r>
              <a:rPr lang="ru-RU" dirty="0"/>
              <a:t>К началу 20 в. русский балет занял ведущее место в мировом балетном театре.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1" y="2256625"/>
            <a:ext cx="6673754" cy="443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7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/>
              <a:t>Сергей Дягилев. Русские сезоны</a:t>
            </a:r>
            <a:r>
              <a:rPr lang="cs-CZ" sz="3600" i="1" dirty="0"/>
              <a:t>.</a:t>
            </a:r>
            <a:r>
              <a:rPr lang="en-US" sz="3600" i="1" dirty="0"/>
              <a:t/>
            </a:r>
            <a:br>
              <a:rPr lang="en-US" sz="3600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716" y="1759990"/>
            <a:ext cx="5213445" cy="47117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С </a:t>
            </a:r>
            <a:r>
              <a:rPr lang="ru-RU" dirty="0" smtClean="0"/>
              <a:t>190</a:t>
            </a:r>
            <a:r>
              <a:rPr lang="en-US" dirty="0" smtClean="0"/>
              <a:t>7</a:t>
            </a:r>
            <a:r>
              <a:rPr lang="ru-RU" dirty="0" smtClean="0"/>
              <a:t> </a:t>
            </a:r>
            <a:r>
              <a:rPr lang="ru-RU" dirty="0"/>
              <a:t>С. П. Дягилев организовал гастроли русского балета в Париже, известные под названием Русские сезоны. Они открыли миру композитора И. Ф. Стравинского и хореографа Фокина («Жар-птица», 1910; «Петрушка», 1911), танцовщика и балетмейстера В. Ф. Нижинского («Послеполуденный отдых фавна», 1912; «Весна священная», 1913) и других, привлекли в балетный театр прославленных музыкантов и художников.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093" y="1759990"/>
            <a:ext cx="68580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5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206" y="1296537"/>
            <a:ext cx="6155140" cy="3261815"/>
          </a:xfrm>
        </p:spPr>
        <p:txBody>
          <a:bodyPr>
            <a:noAutofit/>
          </a:bodyPr>
          <a:lstStyle/>
          <a:p>
            <a:pPr algn="l"/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Серге́й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Па́влович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Дя́гилев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(31 марта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1872</a:t>
            </a:r>
            <a:r>
              <a:rPr lang="en-US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1929) 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русский театральный и художественный деятель, один из основателей группы «Мир Искусства», организатор «Русских сезонов» в Париже и труппы «Русский балет Дягилева», антрепренёр.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8" y="436728"/>
            <a:ext cx="4734765" cy="5845913"/>
          </a:xfrm>
        </p:spPr>
      </p:pic>
    </p:spTree>
    <p:extLst>
      <p:ext uri="{BB962C8B-B14F-4D97-AF65-F5344CB8AC3E}">
        <p14:creationId xmlns:p14="http://schemas.microsoft.com/office/powerpoint/2010/main" val="3543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603" y="450377"/>
            <a:ext cx="6933063" cy="6032310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4200" dirty="0" smtClean="0"/>
              <a:t>В</a:t>
            </a:r>
            <a:r>
              <a:rPr lang="ru-RU" sz="4200" dirty="0"/>
              <a:t> </a:t>
            </a:r>
            <a:r>
              <a:rPr lang="en-US" sz="4200" dirty="0" smtClean="0"/>
              <a:t>1908</a:t>
            </a:r>
            <a:r>
              <a:rPr lang="ru-RU" sz="4200" dirty="0" smtClean="0"/>
              <a:t> году Дягилев организовал в Париже сезон русской оперы; была поставлена опера «Борис Годунов» с участием </a:t>
            </a:r>
            <a:r>
              <a:rPr lang="ru-RU" sz="4200" dirty="0" err="1" smtClean="0"/>
              <a:t>Ф.И.Шаляпина</a:t>
            </a:r>
            <a:r>
              <a:rPr lang="ru-RU" sz="4200" dirty="0" smtClean="0"/>
              <a:t>. Несмотря на успех у публики, сезон принёс Дягилеву убытки, поэтому </a:t>
            </a:r>
            <a:r>
              <a:rPr lang="ru-RU" sz="4200" dirty="0"/>
              <a:t>на следующий год он, оценив вкусы публики, решил везти в </a:t>
            </a:r>
            <a:r>
              <a:rPr lang="ru-RU" sz="4200" dirty="0" smtClean="0"/>
              <a:t>Париж </a:t>
            </a:r>
            <a:r>
              <a:rPr lang="ru-RU" sz="4200" dirty="0"/>
              <a:t>и </a:t>
            </a:r>
            <a:r>
              <a:rPr lang="ru-RU" sz="4200" dirty="0" smtClean="0"/>
              <a:t>балет</a:t>
            </a:r>
            <a:r>
              <a:rPr lang="en-US" sz="4200" dirty="0" smtClean="0"/>
              <a:t>.</a:t>
            </a:r>
            <a:r>
              <a:rPr lang="ru-RU" sz="4200" dirty="0" smtClean="0"/>
              <a:t> </a:t>
            </a:r>
          </a:p>
          <a:p>
            <a:pPr marL="0" indent="0">
              <a:buNone/>
            </a:pPr>
            <a:r>
              <a:rPr lang="ru-RU" sz="4200" dirty="0"/>
              <a:t>В </a:t>
            </a:r>
            <a:r>
              <a:rPr lang="ru-RU" sz="4200" dirty="0" smtClean="0"/>
              <a:t>1909</a:t>
            </a:r>
            <a:r>
              <a:rPr lang="ru-RU" sz="4200" dirty="0"/>
              <a:t> году в Париже состоялся первый балетный сезон </a:t>
            </a:r>
            <a:r>
              <a:rPr lang="ru-RU" sz="4200" dirty="0" err="1"/>
              <a:t>Дягилевской</a:t>
            </a:r>
            <a:r>
              <a:rPr lang="ru-RU" sz="4200" dirty="0"/>
              <a:t> антрепризы; с этого времени и вплоть по 1929 год под его руководством действует балетная труппа </a:t>
            </a:r>
            <a:r>
              <a:rPr lang="ru-RU" sz="4200" dirty="0" smtClean="0"/>
              <a:t>«Русские балеты».</a:t>
            </a:r>
          </a:p>
          <a:p>
            <a:pPr marL="0" indent="0">
              <a:buNone/>
            </a:pPr>
            <a:r>
              <a:rPr lang="ru-RU" sz="4200" dirty="0" smtClean="0"/>
              <a:t>Уже </a:t>
            </a:r>
            <a:r>
              <a:rPr lang="ru-RU" sz="4200" dirty="0"/>
              <a:t>со второго балетного сезона (</a:t>
            </a:r>
            <a:r>
              <a:rPr lang="ru-RU" sz="4200" dirty="0" smtClean="0"/>
              <a:t>1910) </a:t>
            </a:r>
            <a:r>
              <a:rPr lang="ru-RU" sz="4200" dirty="0"/>
              <a:t>Дягилев ежегодно представлял парижской публике исключительно мировые </a:t>
            </a:r>
            <a:r>
              <a:rPr lang="ru-RU" sz="4200" dirty="0" smtClean="0"/>
              <a:t>премьеры</a:t>
            </a:r>
            <a:r>
              <a:rPr lang="en-US" sz="4200" dirty="0"/>
              <a:t>.</a:t>
            </a:r>
            <a:endParaRPr lang="ru-RU" sz="4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005" y="682388"/>
            <a:ext cx="4843995" cy="61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6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4579957"/>
            <a:ext cx="10353762" cy="3695136"/>
          </a:xfrm>
        </p:spPr>
        <p:txBody>
          <a:bodyPr>
            <a:normAutofit/>
          </a:bodyPr>
          <a:lstStyle/>
          <a:p>
            <a:r>
              <a:rPr lang="ru-RU" dirty="0"/>
              <a:t>До </a:t>
            </a:r>
            <a:r>
              <a:rPr lang="ru-RU" dirty="0" smtClean="0"/>
              <a:t>Первой мировой войны</a:t>
            </a:r>
            <a:r>
              <a:rPr lang="ru-RU" dirty="0"/>
              <a:t> Дягилев был одержим идеей представить свои постановки в России — однако, несмотря на приложенные усилия, по разным причинам ему это не удалось. Во время войны, начиная с середины 1910-х годов, он в корне изменил стилистику представлений, оставив экзотику, придворную пышность и </a:t>
            </a:r>
            <a:r>
              <a:rPr lang="ru-RU" dirty="0" smtClean="0"/>
              <a:t>ориентализм</a:t>
            </a:r>
            <a:r>
              <a:rPr lang="ru-RU" dirty="0"/>
              <a:t> и обратившись к </a:t>
            </a:r>
            <a:r>
              <a:rPr lang="ru-RU" dirty="0" smtClean="0"/>
              <a:t>авангарду.</a:t>
            </a:r>
            <a:r>
              <a:rPr lang="ru-RU" dirty="0"/>
              <a:t> </a:t>
            </a: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77" y="148988"/>
            <a:ext cx="6667500" cy="4267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959" y="674497"/>
            <a:ext cx="48863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6269" y="567514"/>
            <a:ext cx="4685731" cy="6078946"/>
          </a:xfrm>
        </p:spPr>
        <p:txBody>
          <a:bodyPr>
            <a:normAutofit/>
          </a:bodyPr>
          <a:lstStyle/>
          <a:p>
            <a:r>
              <a:rPr lang="ru-RU" dirty="0"/>
              <a:t>Первым спектаклем новой музыкальной формы и хореографии стал балет «Парад» Эрика Сати, скандальная премьера которого прошла в Париже в 1917 году. Отойдя от стилистики «Мира искусства», Дягилев начал сотрудничать преимущественно с европейскими художниками; также его постоянными сотрудниками были супруги Н. С. Гончарова и М. Ф. Ларионов.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0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1263</TotalTime>
  <Words>509</Words>
  <Application>Microsoft Office PowerPoint</Application>
  <PresentationFormat>Широкоэкранный</PresentationFormat>
  <Paragraphs>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Rockwell</vt:lpstr>
      <vt:lpstr>Times New Roman</vt:lpstr>
      <vt:lpstr>Damask</vt:lpstr>
      <vt:lpstr>История русского балета. Сергей Дягилев. Русские сезоны.          Ханипова Альбина, UČO 475905 </vt:lpstr>
      <vt:lpstr>Презентация PowerPoint</vt:lpstr>
      <vt:lpstr>Презентация PowerPoint</vt:lpstr>
      <vt:lpstr>Презентация PowerPoint</vt:lpstr>
      <vt:lpstr>Сергей Дягилев. Русские сезоны. </vt:lpstr>
      <vt:lpstr>Серге́й Па́влович Дя́гилев (31 марта 1872 -19 августа 1929) — русский театральный и художественный деятель, один из основателей группы «Мир Искусства», организатор «Русских сезонов» в Париже и труппы «Русский балет Дягилева», антрепренёр.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русского балета. Сергей Дягилев. Русские сезоны.      Ханипова Альбина, UČO 475905</dc:title>
  <dc:creator>Альбина Ханипова</dc:creator>
  <cp:lastModifiedBy>Альбина Ханипова</cp:lastModifiedBy>
  <cp:revision>17</cp:revision>
  <dcterms:created xsi:type="dcterms:W3CDTF">2018-04-07T18:08:18Z</dcterms:created>
  <dcterms:modified xsi:type="dcterms:W3CDTF">2018-04-08T15:11:40Z</dcterms:modified>
</cp:coreProperties>
</file>