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4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search?q=%D0%98%D0%B2%D0%B0%D0%BD+%D0%9A%D0%BE%D0%BD%D1%81%D1%82%D0%B0%D0%BD%D1%82%D0%B8%D0%BD%D0%BE%D0%B2%D0%B8%D1%87+%D0%90%D0%B9%D0%B2%D0%B0%D0%B7%D0%BE%D0%B2%D1%81%D0%BA%D0%B8%D0%B9&amp;rlz=1C1EJFA_enCZ770CZ772&amp;source=lnms&amp;tbm=isch&amp;sa=X&amp;ved=0ahUKEwi7nMiop9PZAhXSxqQKHT7tAF0Q_AUICigB&amp;biw=1366&amp;bih=6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qovangjX1s" TargetMode="External"/><Relationship Id="rId4" Type="http://schemas.openxmlformats.org/officeDocument/2006/relationships/hyperlink" Target="https://youtu.be/8qovangjX1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yuEs4P7Qd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yuEs4P7Qdk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Dxrdnk4e5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Русская живопись</a:t>
            </a:r>
            <a:endParaRPr lang="cs-C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19-2</a:t>
            </a:r>
            <a:r>
              <a:rPr lang="cs-CZ" sz="4400" dirty="0" smtClean="0"/>
              <a:t>0 </a:t>
            </a:r>
            <a:r>
              <a:rPr lang="ru-RU" sz="4400" dirty="0" smtClean="0"/>
              <a:t>вв.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3331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Обязательно знать!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8555" y="2637124"/>
            <a:ext cx="6252742" cy="35993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</a:rPr>
              <a:t>Михаил Врубель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</a:rPr>
              <a:t>Василий Кандинский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</a:rPr>
              <a:t>Марк Шагал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</a:rPr>
              <a:t>Казимир Малевич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>
                <a:solidFill>
                  <a:schemeClr val="bg1"/>
                </a:solidFill>
              </a:rPr>
              <a:t>Николай Рерих</a:t>
            </a:r>
            <a:endParaRPr lang="cs-CZ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1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Сентиментализм</a:t>
            </a:r>
            <a:br>
              <a:rPr lang="ru-RU" dirty="0" smtClean="0"/>
            </a:br>
            <a:r>
              <a:rPr lang="ru-RU" dirty="0" smtClean="0"/>
              <a:t> в русской живописи 19 века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40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Романтизм в русской живописи 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62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hlinkClick r:id="rId2"/>
              </a:rPr>
              <a:t>Иван </a:t>
            </a:r>
            <a:r>
              <a:rPr lang="ru-RU" dirty="0" smtClean="0">
                <a:hlinkClick r:id="rId2"/>
              </a:rPr>
              <a:t>Айвазовский</a:t>
            </a:r>
            <a:endParaRPr lang="cs-CZ" dirty="0"/>
          </a:p>
        </p:txBody>
      </p:sp>
      <p:pic>
        <p:nvPicPr>
          <p:cNvPr id="1026" name="Picture 2" descr="Výsledek obrázku pro айвазовский девятый ва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210936"/>
            <a:ext cx="8005786" cy="432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89660" y="5568287"/>
            <a:ext cx="2802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Девятый вал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5583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Карл Брюллов</a:t>
            </a:r>
            <a:endParaRPr lang="cs-CZ" dirty="0"/>
          </a:p>
        </p:txBody>
      </p:sp>
      <p:pic>
        <p:nvPicPr>
          <p:cNvPr id="2050" name="Picture 2" descr="https://upload.wikimedia.org/wikipedia/commons/thumb/e/ec/Karl_Brullov_-_The_Last_Day_of_Pompeii_-_Google_Art_Project.jpg/1024px-Karl_Brullov_-_The_Last_Day_of_Pompeii_-_Google_Art_Proje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134417"/>
            <a:ext cx="6588635" cy="462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83440" y="5295331"/>
            <a:ext cx="480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Последний день Помпеи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5627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Александр Иванов</a:t>
            </a:r>
            <a:endParaRPr lang="cs-CZ" dirty="0"/>
          </a:p>
        </p:txBody>
      </p:sp>
      <p:pic>
        <p:nvPicPr>
          <p:cNvPr id="3076" name="Picture 4" descr="Výsledek obrázku pro иванов явление христа народ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040363"/>
            <a:ext cx="6096000" cy="46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42245" y="4804012"/>
            <a:ext cx="4913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Явление Христа народу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080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8qovangjX1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5594" y="2025193"/>
            <a:ext cx="7983940" cy="483280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2775" y="766876"/>
            <a:ext cx="9613861" cy="1080938"/>
          </a:xfrm>
        </p:spPr>
        <p:txBody>
          <a:bodyPr/>
          <a:lstStyle/>
          <a:p>
            <a:pPr algn="ctr"/>
            <a:r>
              <a:rPr lang="ru-RU" dirty="0" smtClean="0">
                <a:hlinkClick r:id="rId4"/>
              </a:rPr>
              <a:t>Реализм в русской живописи 19 века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15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3"/>
              </a:rPr>
              <a:t>ПЕРЕДВИЖНИКИ</a:t>
            </a:r>
            <a:endParaRPr lang="cs-CZ" dirty="0"/>
          </a:p>
        </p:txBody>
      </p:sp>
      <p:pic>
        <p:nvPicPr>
          <p:cNvPr id="4" name="yyuEs4P7Qd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8272" y="2177878"/>
            <a:ext cx="7822832" cy="440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9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МОДЕРНИЗМ В РУССКОЙ ЖИВОПИСИ</a:t>
            </a:r>
            <a:endParaRPr lang="cs-CZ" dirty="0"/>
          </a:p>
        </p:txBody>
      </p:sp>
      <p:pic>
        <p:nvPicPr>
          <p:cNvPr id="4" name="tDxrdnk4e5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45931" y="2148023"/>
            <a:ext cx="7075239" cy="444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0645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45</TotalTime>
  <Words>49</Words>
  <Application>Microsoft Office PowerPoint</Application>
  <PresentationFormat>Широкоэкранный</PresentationFormat>
  <Paragraphs>19</Paragraphs>
  <Slides>10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Берлин</vt:lpstr>
      <vt:lpstr>Русская живопись</vt:lpstr>
      <vt:lpstr>Сентиментализм  в русской живописи 19 века</vt:lpstr>
      <vt:lpstr>Романтизм в русской живописи </vt:lpstr>
      <vt:lpstr>Иван Айвазовский</vt:lpstr>
      <vt:lpstr>Карл Брюллов</vt:lpstr>
      <vt:lpstr>Александр Иванов</vt:lpstr>
      <vt:lpstr>Реализм в русской живописи 19 века</vt:lpstr>
      <vt:lpstr>ПЕРЕДВИЖНИКИ</vt:lpstr>
      <vt:lpstr>МОДЕРНИЗМ В РУССКОЙ ЖИВОПИСИ</vt:lpstr>
      <vt:lpstr>Обязательно знать!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живопись</dc:title>
  <dc:creator>Uživatel systému Windows</dc:creator>
  <cp:lastModifiedBy>Uživatel systému Windows</cp:lastModifiedBy>
  <cp:revision>6</cp:revision>
  <dcterms:created xsi:type="dcterms:W3CDTF">2018-03-04T18:27:21Z</dcterms:created>
  <dcterms:modified xsi:type="dcterms:W3CDTF">2018-03-04T19:12:23Z</dcterms:modified>
</cp:coreProperties>
</file>