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28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3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40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5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05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42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08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5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7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79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48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215E9-18A3-447C-B4C6-FFB01F1C638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29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HffWFd_6bJ0" TargetMode="External"/><Relationship Id="rId3" Type="http://schemas.openxmlformats.org/officeDocument/2006/relationships/hyperlink" Target="https://www.youtube.com/watch?v=KlI2qDO0J6s" TargetMode="External"/><Relationship Id="rId7" Type="http://schemas.openxmlformats.org/officeDocument/2006/relationships/hyperlink" Target="https://www.youtube.com/watch?v=h6HLDV0T5Q8" TargetMode="External"/><Relationship Id="rId2" Type="http://schemas.openxmlformats.org/officeDocument/2006/relationships/hyperlink" Target="http://www.spin-vti.cz/o-na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cFdCzN7RYbw" TargetMode="External"/><Relationship Id="rId5" Type="http://schemas.openxmlformats.org/officeDocument/2006/relationships/hyperlink" Target="https://www.youtube.com/watch?v=s9shPouRWCs" TargetMode="External"/><Relationship Id="rId4" Type="http://schemas.openxmlformats.org/officeDocument/2006/relationships/hyperlink" Target="https://www.youtube.com/watch?v=Ks-_Mh1QhM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psychologie - přednáška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Bartošová,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1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dirty="0" smtClean="0"/>
          </a:p>
          <a:p>
            <a:pPr marL="0" indent="0" algn="ctr">
              <a:buNone/>
            </a:pPr>
            <a:r>
              <a:rPr lang="cs-CZ" sz="5400" dirty="0" smtClean="0"/>
              <a:t>Co je to komunikace? 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30998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 err="1" smtClean="0"/>
              <a:t>communicatio</a:t>
            </a:r>
            <a:r>
              <a:rPr lang="cs-CZ" dirty="0" smtClean="0"/>
              <a:t> původně "vespolné účastnění" </a:t>
            </a:r>
            <a:r>
              <a:rPr lang="cs-CZ" b="1" dirty="0" err="1" smtClean="0"/>
              <a:t>communicare</a:t>
            </a:r>
            <a:r>
              <a:rPr lang="cs-CZ" dirty="0" smtClean="0"/>
              <a:t> "činit něco společným, společně něco sdílet"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6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– stručný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Watzlawick</a:t>
            </a:r>
            <a:r>
              <a:rPr lang="cs-CZ" dirty="0" smtClean="0"/>
              <a:t>, </a:t>
            </a:r>
            <a:r>
              <a:rPr lang="cs-CZ" dirty="0" err="1" smtClean="0"/>
              <a:t>Beavinová</a:t>
            </a:r>
            <a:r>
              <a:rPr lang="cs-CZ" dirty="0" smtClean="0"/>
              <a:t> a Jackson (1969) "médium pozorovatelných manifestací lidských vztahů". </a:t>
            </a:r>
            <a:r>
              <a:rPr lang="cs-CZ" sz="2400" dirty="0" smtClean="0"/>
              <a:t>(Komunikace není vždy viditelná -- v případě vnitřní, intrapsychické komunikace --, ale většinou ji můžeme zaregistrovat a analyzovat) </a:t>
            </a:r>
          </a:p>
          <a:p>
            <a:endParaRPr lang="cs-CZ" sz="2400" dirty="0" smtClean="0"/>
          </a:p>
          <a:p>
            <a:r>
              <a:rPr lang="cs-CZ" dirty="0" err="1" smtClean="0"/>
              <a:t>Tubbs</a:t>
            </a:r>
            <a:r>
              <a:rPr lang="cs-CZ" dirty="0" smtClean="0"/>
              <a:t> (1991) lidská komunikace je "proces vytváření významu mezi dvěma nebo více lidmi".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56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Hausenblas</a:t>
            </a:r>
            <a:r>
              <a:rPr lang="cs-CZ" dirty="0" smtClean="0"/>
              <a:t> (1971) komunikace jako "obcování lidí, společné podílení se na nějaké činnosti ve vzájemném kontaktu„</a:t>
            </a:r>
          </a:p>
          <a:p>
            <a:endParaRPr lang="cs-CZ" dirty="0" smtClean="0"/>
          </a:p>
          <a:p>
            <a:r>
              <a:rPr lang="cs-CZ" dirty="0" smtClean="0"/>
              <a:t>"proudění informací z jednoho bodu (ze zdroje) k druhému bodu (k příjemci)" či jako "přenos nebo vytváření znalostí„ (různé encyklopedie, slovníky)</a:t>
            </a:r>
          </a:p>
        </p:txBody>
      </p:sp>
    </p:spTree>
    <p:extLst>
      <p:ext uri="{BB962C8B-B14F-4D97-AF65-F5344CB8AC3E}">
        <p14:creationId xmlns:p14="http://schemas.microsoft.com/office/powerpoint/2010/main" val="211161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Dělíme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Verbální </a:t>
            </a:r>
          </a:p>
          <a:p>
            <a:r>
              <a:rPr lang="cs-CZ" dirty="0" smtClean="0"/>
              <a:t>Neverbální </a:t>
            </a:r>
          </a:p>
          <a:p>
            <a:pPr marL="0" indent="0">
              <a:buNone/>
            </a:pPr>
            <a:r>
              <a:rPr lang="cs-CZ" sz="2600" dirty="0" err="1" smtClean="0"/>
              <a:t>kinezika</a:t>
            </a:r>
            <a:r>
              <a:rPr lang="cs-CZ" sz="2600" dirty="0" smtClean="0"/>
              <a:t> – pohyby celého těla,</a:t>
            </a:r>
          </a:p>
          <a:p>
            <a:pPr marL="0" indent="0">
              <a:buNone/>
            </a:pPr>
            <a:r>
              <a:rPr lang="cs-CZ" sz="2600" dirty="0" err="1" smtClean="0"/>
              <a:t>gestika</a:t>
            </a:r>
            <a:r>
              <a:rPr lang="cs-CZ" sz="2600" dirty="0" smtClean="0"/>
              <a:t> – pohyby a postavení prstů, paží, nohou a hlavy,</a:t>
            </a:r>
          </a:p>
          <a:p>
            <a:pPr marL="0" indent="0">
              <a:buNone/>
            </a:pPr>
            <a:r>
              <a:rPr lang="cs-CZ" sz="2600" dirty="0" smtClean="0"/>
              <a:t>mimika – pohyby obličejových svalů,</a:t>
            </a:r>
          </a:p>
          <a:p>
            <a:pPr marL="0" indent="0">
              <a:buNone/>
            </a:pPr>
            <a:r>
              <a:rPr lang="cs-CZ" sz="2600" dirty="0" err="1" smtClean="0"/>
              <a:t>vizika</a:t>
            </a:r>
            <a:r>
              <a:rPr lang="cs-CZ" sz="2600" dirty="0" smtClean="0"/>
              <a:t> – pohyby očí, víček, obočí, oční kontakt,</a:t>
            </a:r>
          </a:p>
          <a:p>
            <a:pPr marL="0" indent="0">
              <a:buNone/>
            </a:pPr>
            <a:r>
              <a:rPr lang="cs-CZ" sz="2600" dirty="0" err="1" smtClean="0"/>
              <a:t>haptika</a:t>
            </a:r>
            <a:r>
              <a:rPr lang="cs-CZ" sz="2600" dirty="0" smtClean="0"/>
              <a:t> – význam doteků,</a:t>
            </a:r>
          </a:p>
          <a:p>
            <a:pPr marL="0" indent="0">
              <a:buNone/>
            </a:pPr>
            <a:r>
              <a:rPr lang="cs-CZ" sz="2600" dirty="0" err="1" smtClean="0"/>
              <a:t>proxemika</a:t>
            </a:r>
            <a:r>
              <a:rPr lang="cs-CZ" sz="2600" dirty="0" smtClean="0"/>
              <a:t> – význam vzdáleností,</a:t>
            </a:r>
          </a:p>
          <a:p>
            <a:pPr marL="0" indent="0">
              <a:buNone/>
            </a:pPr>
            <a:r>
              <a:rPr lang="cs-CZ" sz="2600" dirty="0" err="1" smtClean="0"/>
              <a:t>posturologii</a:t>
            </a:r>
            <a:r>
              <a:rPr lang="cs-CZ" sz="2600" dirty="0" smtClean="0"/>
              <a:t> – postoje a pozice celého těla.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705209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VTI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6552728" cy="4914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291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Interakce (iniciativa x příjem)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2" y="1700808"/>
            <a:ext cx="84248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6119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hlinkClick r:id="rId2"/>
              </a:rPr>
              <a:t>http://www.spin-vti.cz/o-nas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https://www.youtube.com/watch?v=KlI2qDO0J6s</a:t>
            </a:r>
            <a:r>
              <a:rPr lang="cs-CZ" dirty="0" smtClean="0"/>
              <a:t> </a:t>
            </a:r>
            <a:r>
              <a:rPr lang="cs-CZ" dirty="0" err="1" smtClean="0"/>
              <a:t>Celine</a:t>
            </a:r>
            <a:r>
              <a:rPr lang="cs-CZ" dirty="0" smtClean="0"/>
              <a:t> Fitzgerald (TED)</a:t>
            </a:r>
          </a:p>
          <a:p>
            <a:r>
              <a:rPr lang="cs-CZ" dirty="0" smtClean="0">
                <a:hlinkClick r:id="rId4"/>
              </a:rPr>
              <a:t>https://www.youtube.com/watch?v=Ks-_Mh1QhMc</a:t>
            </a:r>
            <a:r>
              <a:rPr lang="cs-CZ" dirty="0" smtClean="0"/>
              <a:t> </a:t>
            </a:r>
            <a:r>
              <a:rPr lang="cs-CZ" dirty="0" err="1" smtClean="0"/>
              <a:t>Amy</a:t>
            </a:r>
            <a:r>
              <a:rPr lang="cs-CZ" dirty="0" smtClean="0"/>
              <a:t> </a:t>
            </a:r>
            <a:r>
              <a:rPr lang="cs-CZ" dirty="0" err="1" smtClean="0"/>
              <a:t>Cuddy</a:t>
            </a:r>
            <a:r>
              <a:rPr lang="cs-CZ" dirty="0" smtClean="0"/>
              <a:t> (TED)  </a:t>
            </a:r>
          </a:p>
          <a:p>
            <a:r>
              <a:rPr lang="cs-CZ" dirty="0" smtClean="0">
                <a:hlinkClick r:id="rId5"/>
              </a:rPr>
              <a:t>https://www.youtube.com/watch?v=s9shPouRWCs</a:t>
            </a:r>
            <a:r>
              <a:rPr lang="cs-CZ" dirty="0" smtClean="0"/>
              <a:t> (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) </a:t>
            </a:r>
          </a:p>
          <a:p>
            <a:r>
              <a:rPr lang="cs-CZ" dirty="0" smtClean="0">
                <a:hlinkClick r:id="rId6"/>
              </a:rPr>
              <a:t>https://www.youtube.com/watch?v=cFdCzN7RYbw</a:t>
            </a:r>
            <a:r>
              <a:rPr lang="cs-CZ" dirty="0" smtClean="0"/>
              <a:t>  (</a:t>
            </a:r>
            <a:r>
              <a:rPr lang="cs-CZ" dirty="0" err="1" smtClean="0"/>
              <a:t>persuaze</a:t>
            </a:r>
            <a:r>
              <a:rPr lang="cs-CZ" dirty="0" smtClean="0"/>
              <a:t>)</a:t>
            </a:r>
          </a:p>
          <a:p>
            <a:r>
              <a:rPr lang="cs-CZ" dirty="0" smtClean="0">
                <a:hlinkClick r:id="rId7"/>
              </a:rPr>
              <a:t>https://www.youtube.com/watch?v=h6HLDV0T5Q8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8"/>
              </a:rPr>
              <a:t>https://www.youtube.com/watch?v=HffWFd_6bJ0</a:t>
            </a:r>
            <a:r>
              <a:rPr lang="cs-CZ" dirty="0" smtClean="0"/>
              <a:t> (</a:t>
            </a:r>
            <a:r>
              <a:rPr lang="cs-CZ" dirty="0" err="1" smtClean="0"/>
              <a:t>social</a:t>
            </a:r>
            <a:r>
              <a:rPr lang="cs-CZ" dirty="0" smtClean="0"/>
              <a:t> media)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4686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258</Words>
  <Application>Microsoft Office PowerPoint</Application>
  <PresentationFormat>Předvádění na obrazovce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Sociální psychologie - přednáška 3</vt:lpstr>
      <vt:lpstr>Otázka 1</vt:lpstr>
      <vt:lpstr>Definice </vt:lpstr>
      <vt:lpstr>Definice – stručný přehled</vt:lpstr>
      <vt:lpstr>Prezentace aplikace PowerPoint</vt:lpstr>
      <vt:lpstr>Dělíme na:</vt:lpstr>
      <vt:lpstr>Teorie VTI</vt:lpstr>
      <vt:lpstr>Interakce (iniciativa x příjem) </vt:lpstr>
      <vt:lpstr>Rozšiřující zdroje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- přednáška 3</dc:title>
  <dc:creator>uzivatel</dc:creator>
  <cp:lastModifiedBy>uzivatel</cp:lastModifiedBy>
  <cp:revision>5</cp:revision>
  <dcterms:created xsi:type="dcterms:W3CDTF">2016-03-07T05:06:43Z</dcterms:created>
  <dcterms:modified xsi:type="dcterms:W3CDTF">2016-03-07T06:33:44Z</dcterms:modified>
</cp:coreProperties>
</file>