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4" r:id="rId8"/>
    <p:sldId id="262" r:id="rId9"/>
    <p:sldId id="266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0"/>
    <p:restoredTop sz="94671"/>
  </p:normalViewPr>
  <p:slideViewPr>
    <p:cSldViewPr snapToGrid="0" snapToObjects="1">
      <p:cViewPr varScale="1">
        <p:scale>
          <a:sx n="106" d="100"/>
          <a:sy n="106" d="100"/>
        </p:scale>
        <p:origin x="10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FF9A-FE48-9249-ABC2-9C1C2C5ABBA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D55F-807E-C044-B3FB-9A16ED57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FF9A-FE48-9249-ABC2-9C1C2C5ABBA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D55F-807E-C044-B3FB-9A16ED57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FF9A-FE48-9249-ABC2-9C1C2C5ABBA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D55F-807E-C044-B3FB-9A16ED57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FF9A-FE48-9249-ABC2-9C1C2C5ABBA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D55F-807E-C044-B3FB-9A16ED57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FF9A-FE48-9249-ABC2-9C1C2C5ABBA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D55F-807E-C044-B3FB-9A16ED57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FF9A-FE48-9249-ABC2-9C1C2C5ABBA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D55F-807E-C044-B3FB-9A16ED57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FF9A-FE48-9249-ABC2-9C1C2C5ABBA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D55F-807E-C044-B3FB-9A16ED57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FF9A-FE48-9249-ABC2-9C1C2C5ABBA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D55F-807E-C044-B3FB-9A16ED57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FF9A-FE48-9249-ABC2-9C1C2C5ABBA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D55F-807E-C044-B3FB-9A16ED57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FF9A-FE48-9249-ABC2-9C1C2C5ABBA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D55F-807E-C044-B3FB-9A16ED57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FF9A-FE48-9249-ABC2-9C1C2C5ABBA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D55F-807E-C044-B3FB-9A16ED57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7FF9A-FE48-9249-ABC2-9C1C2C5ABBA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8D55F-807E-C044-B3FB-9A16ED57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vKRFH2Wm6Y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Mbu8bvKb_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Intercultural Communication</a:t>
            </a:r>
            <a:r>
              <a:rPr lang="en-US" smtClean="0"/>
              <a:t>: Four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model works best for you?</a:t>
            </a:r>
          </a:p>
          <a:p>
            <a:r>
              <a:rPr lang="en-US" dirty="0" smtClean="0"/>
              <a:t>What independent research might you do on these models?</a:t>
            </a:r>
          </a:p>
          <a:p>
            <a:r>
              <a:rPr lang="en-US" dirty="0" smtClean="0"/>
              <a:t>How might your favorite model apply to </a:t>
            </a:r>
            <a:r>
              <a:rPr lang="en-US" dirty="0" smtClean="0"/>
              <a:t>Education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2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8599" y="220855"/>
            <a:ext cx="791528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Small Power Distance   </a:t>
            </a:r>
            <a:r>
              <a:rPr lang="en-US" sz="2400" dirty="0" smtClean="0"/>
              <a:t>---------------------Large </a:t>
            </a:r>
            <a:r>
              <a:rPr lang="en-US" sz="2400" dirty="0" smtClean="0"/>
              <a:t>Power Distance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Individualism                  -------------------------    Collectivism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Masculinity                      -------------------------    Femininity</a:t>
            </a:r>
          </a:p>
          <a:p>
            <a:endParaRPr lang="en-US" sz="2400" dirty="0"/>
          </a:p>
          <a:p>
            <a:r>
              <a:rPr lang="en-US" sz="2400" dirty="0" smtClean="0"/>
              <a:t>Uncertainty Comfort      </a:t>
            </a:r>
            <a:r>
              <a:rPr lang="en-US" sz="2400" dirty="0" smtClean="0"/>
              <a:t>------------------Uncertainty </a:t>
            </a:r>
            <a:r>
              <a:rPr lang="en-US" sz="2400" dirty="0" smtClean="0"/>
              <a:t>Avoidance</a:t>
            </a:r>
          </a:p>
          <a:p>
            <a:endParaRPr lang="en-US" sz="2400" dirty="0"/>
          </a:p>
          <a:p>
            <a:r>
              <a:rPr lang="en-US" sz="2400" dirty="0" smtClean="0"/>
              <a:t>Short Term Orientation  </a:t>
            </a:r>
            <a:r>
              <a:rPr lang="en-US" sz="2400" dirty="0" smtClean="0"/>
              <a:t>-------------------Long </a:t>
            </a:r>
            <a:r>
              <a:rPr lang="en-US" sz="2400" dirty="0" smtClean="0"/>
              <a:t>Term Orientation</a:t>
            </a:r>
          </a:p>
          <a:p>
            <a:endParaRPr lang="en-US" sz="2400" dirty="0"/>
          </a:p>
          <a:p>
            <a:r>
              <a:rPr lang="en-US" sz="2400" dirty="0" smtClean="0"/>
              <a:t>Indulgence                       -------------------------    Restraint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4317" y="2718780"/>
            <a:ext cx="77824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http</a:t>
            </a:r>
            <a:r>
              <a:rPr lang="en-US" sz="3200" dirty="0" smtClean="0"/>
              <a:t>://</a:t>
            </a:r>
            <a:r>
              <a:rPr lang="cs-CZ" sz="3200" dirty="0" smtClean="0"/>
              <a:t>www.hofstede-insights.com</a:t>
            </a:r>
            <a:r>
              <a:rPr lang="en-US" sz="3200" dirty="0" smtClean="0"/>
              <a:t>/product/compare-countries</a:t>
            </a:r>
          </a:p>
          <a:p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14497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Developmental Model of Intercultural Sensitivity (DMIS) (Bennett)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317" y="1561514"/>
            <a:ext cx="7695027" cy="502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5999" y="3105835"/>
            <a:ext cx="5240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www.youtube.com/watch?v=6vKRFH2Wm6Y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Intelligence (</a:t>
            </a:r>
            <a:r>
              <a:rPr lang="en-US" dirty="0" err="1" smtClean="0"/>
              <a:t>Earley</a:t>
            </a:r>
            <a:r>
              <a:rPr lang="en-US" dirty="0" smtClean="0"/>
              <a:t> &amp; </a:t>
            </a:r>
            <a:r>
              <a:rPr lang="en-US" dirty="0" err="1" smtClean="0"/>
              <a:t>Ang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27275"/>
            <a:ext cx="8229600" cy="424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6733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https://commonpurpose.org/knowledge-hub/all-articles/what-is-cultural-intelligence/cq-test</a:t>
            </a:r>
            <a:r>
              <a:rPr lang="en-US" dirty="0" smtClean="0"/>
              <a:t>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2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Humility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Critics of intercultural theory claim that “power” is a missing conversation.</a:t>
            </a:r>
          </a:p>
          <a:p>
            <a:pPr lvl="1"/>
            <a:r>
              <a:rPr lang="en-US" dirty="0" smtClean="0"/>
              <a:t>Life-long learning and critical self-reflection</a:t>
            </a:r>
          </a:p>
          <a:p>
            <a:pPr lvl="1"/>
            <a:r>
              <a:rPr lang="en-US" dirty="0" smtClean="0"/>
              <a:t>Recognize and challenge power imbalances</a:t>
            </a:r>
          </a:p>
          <a:p>
            <a:pPr lvl="1"/>
            <a:r>
              <a:rPr lang="en-US" dirty="0" smtClean="0"/>
              <a:t>Institutional accountability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2529" y="3105835"/>
            <a:ext cx="5507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https://www.youtube.com/watch?v=_</a:t>
            </a:r>
            <a:r>
              <a:rPr lang="en-US" dirty="0" smtClean="0">
                <a:hlinkClick r:id="rId2"/>
              </a:rPr>
              <a:t>Mbu8bvKb_U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294</TotalTime>
  <Words>122</Words>
  <Application>Microsoft Office PowerPoint</Application>
  <PresentationFormat>Předvádění na obrazovce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Black</vt:lpstr>
      <vt:lpstr>Intercultural Communication: Four Models</vt:lpstr>
      <vt:lpstr>Prezentace aplikace PowerPoint</vt:lpstr>
      <vt:lpstr>Prezentace aplikace PowerPoint</vt:lpstr>
      <vt:lpstr>Developmental Model of Intercultural Sensitivity (DMIS) (Bennett)</vt:lpstr>
      <vt:lpstr>Prezentace aplikace PowerPoint</vt:lpstr>
      <vt:lpstr>Cultural Intelligence (Earley &amp; Ang)</vt:lpstr>
      <vt:lpstr>Prezentace aplikace PowerPoint</vt:lpstr>
      <vt:lpstr>Cultural Humility</vt:lpstr>
      <vt:lpstr>Prezentace aplikace PowerPoint</vt:lpstr>
      <vt:lpstr>Discussion</vt:lpstr>
    </vt:vector>
  </TitlesOfParts>
  <Company>University of Minnesota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Dimensions of Culture</dc:title>
  <dc:creator>Christopher J Johnstone</dc:creator>
  <cp:lastModifiedBy>lektor</cp:lastModifiedBy>
  <cp:revision>12</cp:revision>
  <dcterms:created xsi:type="dcterms:W3CDTF">2015-04-27T22:14:16Z</dcterms:created>
  <dcterms:modified xsi:type="dcterms:W3CDTF">2018-03-13T14:33:03Z</dcterms:modified>
</cp:coreProperties>
</file>