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</p:sldIdLst>
  <p:sldSz cx="9144000" cy="6858000" type="screen4x3"/>
  <p:notesSz cx="6794500" cy="99218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31" autoAdjust="0"/>
  </p:normalViewPr>
  <p:slideViewPr>
    <p:cSldViewPr>
      <p:cViewPr varScale="1">
        <p:scale>
          <a:sx n="103" d="100"/>
          <a:sy n="103" d="100"/>
        </p:scale>
        <p:origin x="2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24AD2-3C52-4293-BC15-4E7559061B31}" type="datetimeFigureOut">
              <a:rPr lang="cs-CZ"/>
              <a:pPr>
                <a:defRPr/>
              </a:pPr>
              <a:t>09.04.2018</a:t>
            </a:fld>
            <a:endParaRPr lang="cs-CZ" dirty="0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9483C-FAA7-4E82-8D12-91FEBEAEF80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FDC13-689D-424B-B89E-FBC574E2C1EC}" type="datetimeFigureOut">
              <a:rPr lang="cs-CZ"/>
              <a:pPr>
                <a:defRPr/>
              </a:pPr>
              <a:t>09.04.2018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69F91-63B1-43A7-8E74-1E5482C18C7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159E8-EBDB-46E8-A704-12F2846D4D33}" type="datetimeFigureOut">
              <a:rPr lang="cs-CZ"/>
              <a:pPr>
                <a:defRPr/>
              </a:pPr>
              <a:t>09.04.2018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12D00-ED2C-4E33-885D-6E22CD6C53E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0F774-D8A3-4AAE-9B53-C9C236039080}" type="datetimeFigureOut">
              <a:rPr lang="cs-CZ"/>
              <a:pPr>
                <a:defRPr/>
              </a:pPr>
              <a:t>09.04.2018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18812-3EA2-4AA1-A324-91A035C810C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DA780-4FC1-476A-B637-46488554EBA2}" type="datetimeFigureOut">
              <a:rPr lang="cs-CZ"/>
              <a:pPr>
                <a:defRPr/>
              </a:pPr>
              <a:t>09.04.2018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84818-803B-40CC-9108-9AA837B5375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BC816-E1D0-491E-BB68-F86DD591435C}" type="datetimeFigureOut">
              <a:rPr lang="cs-CZ"/>
              <a:pPr>
                <a:defRPr/>
              </a:pPr>
              <a:t>09.04.2018</a:t>
            </a:fld>
            <a:endParaRPr lang="cs-CZ" dirty="0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097F1-1CC8-4FAB-8B03-557DEFD8D70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DDF53-5949-4156-A258-68B308563E44}" type="datetimeFigureOut">
              <a:rPr lang="cs-CZ"/>
              <a:pPr>
                <a:defRPr/>
              </a:pPr>
              <a:t>09.04.2018</a:t>
            </a:fld>
            <a:endParaRPr lang="cs-CZ" dirty="0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61F5D-8B57-4705-979D-ADE0EF56BF7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F1A67-CF0C-4898-A0EE-4F1226272340}" type="datetimeFigureOut">
              <a:rPr lang="cs-CZ"/>
              <a:pPr>
                <a:defRPr/>
              </a:pPr>
              <a:t>09.04.2018</a:t>
            </a:fld>
            <a:endParaRPr lang="cs-CZ" dirty="0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1B94B-21BA-4D7B-982F-21F48E85E5B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39261-5565-4FE0-8E07-D5682826C859}" type="datetimeFigureOut">
              <a:rPr lang="cs-CZ"/>
              <a:pPr>
                <a:defRPr/>
              </a:pPr>
              <a:t>09.04.2018</a:t>
            </a:fld>
            <a:endParaRPr lang="cs-CZ" dirty="0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21337-6A61-404B-9ACE-7138EEEB310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219D8-E106-4E50-B6F2-3FCC4F6E6DDB}" type="datetimeFigureOut">
              <a:rPr lang="cs-CZ"/>
              <a:pPr>
                <a:defRPr/>
              </a:pPr>
              <a:t>09.04.2018</a:t>
            </a:fld>
            <a:endParaRPr lang="cs-CZ" dirty="0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A359B-6B10-4E66-803B-FA090F1A920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dirty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DDA9D-6E2F-4030-B441-B0D026A0A4F6}" type="datetimeFigureOut">
              <a:rPr lang="cs-CZ"/>
              <a:pPr>
                <a:defRPr/>
              </a:pPr>
              <a:t>09.04.2018</a:t>
            </a:fld>
            <a:endParaRPr lang="cs-CZ" dirty="0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A7F46-C486-4ED7-A444-08838D1D5C9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34CEF7-A7AE-42D3-A7AF-7E59E8A925EA}" type="datetimeFigureOut">
              <a:rPr lang="cs-CZ"/>
              <a:pPr>
                <a:defRPr/>
              </a:pPr>
              <a:t>09.04.2018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9DEB76-9E8A-4162-8046-A2AD38C481C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1" r:id="rId2"/>
    <p:sldLayoutId id="2147483810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11" r:id="rId9"/>
    <p:sldLayoutId id="2147483807" r:id="rId10"/>
    <p:sldLayoutId id="21474838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anzlovsky.radovan@seznam.cz" TargetMode="External"/><Relationship Id="rId2" Type="http://schemas.openxmlformats.org/officeDocument/2006/relationships/hyperlink" Target="https://is.muni.cz/auth/osoba/161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hanzlovsky.radovan@seznam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2"/>
          <p:cNvSpPr>
            <a:spLocks noGrp="1"/>
          </p:cNvSpPr>
          <p:nvPr>
            <p:ph type="title"/>
          </p:nvPr>
        </p:nvSpPr>
        <p:spPr>
          <a:xfrm>
            <a:off x="357188" y="1071563"/>
            <a:ext cx="8229600" cy="1143000"/>
          </a:xfrm>
        </p:spPr>
        <p:txBody>
          <a:bodyPr/>
          <a:lstStyle/>
          <a:p>
            <a:pPr marL="273050" indent="-273050" algn="ctr" eaLnBrk="1" hangingPunct="1">
              <a:defRPr/>
            </a:pPr>
            <a:r>
              <a:rPr lang="cs-CZ" sz="3600" b="1" dirty="0" smtClean="0">
                <a:solidFill>
                  <a:srgbClr val="FF0000"/>
                </a:solidFill>
              </a:rPr>
              <a:t>EXKURZE 2 _jaro  2018</a:t>
            </a:r>
            <a:br>
              <a:rPr lang="cs-CZ" sz="3600" b="1" dirty="0" smtClean="0">
                <a:solidFill>
                  <a:srgbClr val="FF0000"/>
                </a:solidFill>
              </a:rPr>
            </a:br>
            <a:r>
              <a:rPr lang="cs-CZ" sz="3600" b="1" dirty="0" smtClean="0">
                <a:solidFill>
                  <a:srgbClr val="00B050"/>
                </a:solidFill>
              </a:rPr>
              <a:t>UPV_ UPVK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2468563"/>
            <a:ext cx="8229600" cy="4389437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Zakončení: 		zápočet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Garant předmětu:	</a:t>
            </a:r>
            <a:r>
              <a:rPr lang="cs-CZ" sz="2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  <a:hlinkClick r:id="rId2"/>
              </a:rPr>
              <a:t>doc. RNDr. Petr Sládek, CSc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  <a:hlinkClick r:id="rId2"/>
              </a:rPr>
              <a:t>.</a:t>
            </a: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Ukončení předmětu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:	JUDr. Mgr. Ing. Kateřina Šmejkalová	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Exkurze bude organizována: Mgr. Radovan </a:t>
            </a:r>
            <a:r>
              <a:rPr lang="cs-CZ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Hanzlovský</a:t>
            </a: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Kontakt:		hanzlovsky.radovan@seznam.cz  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Termíny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exkurzí:	budou stanoveny do 9.4.2018</a:t>
            </a:r>
            <a:endParaRPr lang="cs-CZ" sz="20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Přihlášení k exkurzi:	zápisem studenta (studentky) na e-mail :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			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  <a:hlinkClick r:id="rId3"/>
              </a:rPr>
              <a:t>hanzlovsky.radovan@seznam.cz</a:t>
            </a: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Termíny k přihlášení:	do 16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. 4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. 2018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Termín dodání práce:	do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14. 5.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2018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Adresa dodání práce: 	</a:t>
            </a:r>
            <a:r>
              <a:rPr lang="cs-CZ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hanzlovsky.radovan@seznam.cz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2"/>
          <p:cNvSpPr>
            <a:spLocks noGrp="1"/>
          </p:cNvSpPr>
          <p:nvPr>
            <p:ph type="title"/>
          </p:nvPr>
        </p:nvSpPr>
        <p:spPr>
          <a:xfrm>
            <a:off x="357188" y="1071563"/>
            <a:ext cx="8229600" cy="1143000"/>
          </a:xfrm>
        </p:spPr>
        <p:txBody>
          <a:bodyPr/>
          <a:lstStyle/>
          <a:p>
            <a:pPr marL="273050" indent="-273050" algn="ctr" eaLnBrk="1" hangingPunct="1">
              <a:defRPr/>
            </a:pPr>
            <a:r>
              <a:rPr lang="cs-CZ" sz="3600" b="1">
                <a:solidFill>
                  <a:srgbClr val="FF0000"/>
                </a:solidFill>
              </a:rPr>
              <a:t>EXKURZE 2 _jaro  2018</a:t>
            </a:r>
            <a:br>
              <a:rPr lang="cs-CZ" sz="3600" b="1">
                <a:solidFill>
                  <a:srgbClr val="FF0000"/>
                </a:solidFill>
              </a:rPr>
            </a:br>
            <a:r>
              <a:rPr lang="cs-CZ" sz="3600" b="1">
                <a:solidFill>
                  <a:srgbClr val="00B050"/>
                </a:solidFill>
              </a:rPr>
              <a:t>UPV_UPVK</a:t>
            </a:r>
            <a:endParaRPr lang="cs-CZ" sz="3600" b="1" dirty="0" smtClean="0">
              <a:solidFill>
                <a:srgbClr val="FF0000"/>
              </a:solidFill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2468563"/>
            <a:ext cx="8229600" cy="4389437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u="sng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Vzor pro zaslání e-mailu: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Předmět:  Název </a:t>
            </a:r>
            <a:r>
              <a:rPr lang="cs-CZ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předmětu_Kód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předmětu _Příjmení_Jméno _UČO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Příloha:    Kód předmětu_Příjmení_Jméno_UČO</a:t>
            </a:r>
          </a:p>
          <a:p>
            <a:pPr>
              <a:buNone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b="1" u="sng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Vzor zápočtové práce:  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	(viz. příloha)</a:t>
            </a:r>
          </a:p>
          <a:p>
            <a:pPr>
              <a:buNone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Rozsah 4-5 stran textu, text: Arial, velikost písma 12, řádkování 1,5</a:t>
            </a:r>
          </a:p>
          <a:p>
            <a:pPr>
              <a:buNone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b="1" u="sng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V případě, že je student (studentka), nesplnil (nesplnila) povinnosti k předmětu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„Exkurze_1“ ,pak kontaktuje :</a:t>
            </a:r>
          </a:p>
          <a:p>
            <a:pPr>
              <a:buNone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Mgr. </a:t>
            </a:r>
            <a:r>
              <a:rPr lang="cs-CZ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Hanzlovský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radovan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.</a:t>
            </a:r>
          </a:p>
          <a:p>
            <a:pPr>
              <a:buNone/>
            </a:pPr>
            <a:r>
              <a:rPr lang="cs-CZ" sz="2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  <a:hlinkClick r:id="rId2"/>
              </a:rPr>
              <a:t>hanzlovsky.radovan@seznam.cz</a:t>
            </a:r>
            <a:endParaRPr lang="cs-CZ" sz="20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2"/>
          <p:cNvSpPr>
            <a:spLocks noGrp="1"/>
          </p:cNvSpPr>
          <p:nvPr>
            <p:ph type="title"/>
          </p:nvPr>
        </p:nvSpPr>
        <p:spPr>
          <a:xfrm>
            <a:off x="357188" y="1071563"/>
            <a:ext cx="8229600" cy="1143000"/>
          </a:xfrm>
        </p:spPr>
        <p:txBody>
          <a:bodyPr/>
          <a:lstStyle/>
          <a:p>
            <a:pPr marL="273050" indent="-273050" algn="ctr" eaLnBrk="1" hangingPunct="1">
              <a:defRPr/>
            </a:pPr>
            <a:r>
              <a:rPr lang="cs-CZ" sz="3600" b="1" dirty="0">
                <a:solidFill>
                  <a:srgbClr val="FF0000"/>
                </a:solidFill>
              </a:rPr>
              <a:t>EXKURZE 2</a:t>
            </a:r>
            <a:r>
              <a:rPr lang="cs-CZ" sz="3600" b="1" dirty="0" smtClean="0">
                <a:solidFill>
                  <a:srgbClr val="FF0000"/>
                </a:solidFill>
              </a:rPr>
              <a:t> _jaro  2018</a:t>
            </a:r>
            <a:r>
              <a:rPr lang="cs-CZ" sz="3600" b="1" dirty="0">
                <a:solidFill>
                  <a:srgbClr val="FF0000"/>
                </a:solidFill>
              </a:rPr>
              <a:t/>
            </a:r>
            <a:br>
              <a:rPr lang="cs-CZ" sz="3600" b="1" dirty="0">
                <a:solidFill>
                  <a:srgbClr val="FF0000"/>
                </a:solidFill>
              </a:rPr>
            </a:br>
            <a:r>
              <a:rPr lang="cs-CZ" sz="3600" b="1" dirty="0" smtClean="0">
                <a:solidFill>
                  <a:srgbClr val="00B050"/>
                </a:solidFill>
              </a:rPr>
              <a:t>UPV_UPVK</a:t>
            </a:r>
            <a:endParaRPr lang="cs-CZ" sz="3600" b="1" dirty="0" smtClean="0">
              <a:solidFill>
                <a:srgbClr val="FF0000"/>
              </a:solidFill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2468563"/>
            <a:ext cx="8229600" cy="43894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b="1" u="sng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Podmínka udělení zápočtu:</a:t>
            </a:r>
          </a:p>
          <a:p>
            <a:pPr algn="just">
              <a:buNone/>
            </a:pPr>
            <a:r>
              <a:rPr lang="cs-CZ" sz="18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Každý student (studentka), se </a:t>
            </a:r>
            <a:r>
              <a:rPr lang="cs-CZ" sz="18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zúčastní </a:t>
            </a:r>
            <a:r>
              <a:rPr lang="cs-CZ" sz="18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 dodá zprávu z exkurze. Hodnotit se budou jak formální, tak obsahové náležitosti zápočtové práce (zprávy z exkurze). K bezdůvodně pozdě dodaným pracím nebude přihlíženo.</a:t>
            </a:r>
          </a:p>
          <a:p>
            <a:pPr>
              <a:buNone/>
            </a:pPr>
            <a:endParaRPr lang="cs-CZ" sz="18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u="sng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Důležité upozornění:</a:t>
            </a:r>
          </a:p>
          <a:p>
            <a:pPr algn="just">
              <a:buNone/>
            </a:pPr>
            <a:r>
              <a:rPr lang="cs-CZ" sz="18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Cílem dodané zápočtové práce </a:t>
            </a:r>
            <a:r>
              <a:rPr lang="cs-CZ" sz="1800" b="1" u="sng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není </a:t>
            </a:r>
            <a:r>
              <a:rPr lang="cs-CZ" sz="18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pouze dodat záznam z toho, že byl student na exkurzi (tedy pouhý popis), ale </a:t>
            </a:r>
            <a:r>
              <a:rPr lang="cs-CZ" sz="1800" b="1" u="sng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identifikace </a:t>
            </a:r>
            <a:r>
              <a:rPr lang="cs-CZ" sz="18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cs-CZ" sz="1800" b="1" u="sng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hodnocení </a:t>
            </a:r>
            <a:r>
              <a:rPr lang="cs-CZ" sz="18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didaktických metod, nebo metod řízení kolektivu, anebo jiných odborných postupů práce, které na pracovišti student viděl a které se vztahují k zaměření činnosti KFCHOV. Tedy je nutno použít i odkazy na odbornou literaturu a řádně formulovat cíl práce a závěry.</a:t>
            </a:r>
          </a:p>
          <a:p>
            <a:pPr>
              <a:buNone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860</TotalTime>
  <Words>153</Words>
  <Application>Microsoft Office PowerPoint</Application>
  <PresentationFormat>Předvádění na obrazovce (4:3)</PresentationFormat>
  <Paragraphs>34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Constantia</vt:lpstr>
      <vt:lpstr>Wingdings 2</vt:lpstr>
      <vt:lpstr>Tok</vt:lpstr>
      <vt:lpstr>EXKURZE 2 _jaro  2018 UPV_ UPVK</vt:lpstr>
      <vt:lpstr>EXKURZE 2 _jaro  2018 UPV_UPVK</vt:lpstr>
      <vt:lpstr>EXKURZE 2 _jaro  2018 UPV_UPVK</vt:lpstr>
    </vt:vector>
  </TitlesOfParts>
  <Company>Univerzita obrany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K109sal</dc:creator>
  <cp:lastModifiedBy>Šmejkalová</cp:lastModifiedBy>
  <cp:revision>146</cp:revision>
  <dcterms:created xsi:type="dcterms:W3CDTF">2010-02-03T10:51:51Z</dcterms:created>
  <dcterms:modified xsi:type="dcterms:W3CDTF">2018-04-09T08:47:45Z</dcterms:modified>
</cp:coreProperties>
</file>