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7" r:id="rId3"/>
    <p:sldId id="283" r:id="rId4"/>
    <p:sldId id="282" r:id="rId5"/>
    <p:sldId id="297" r:id="rId6"/>
    <p:sldId id="298" r:id="rId7"/>
    <p:sldId id="299" r:id="rId8"/>
    <p:sldId id="300" r:id="rId9"/>
    <p:sldId id="284" r:id="rId10"/>
    <p:sldId id="294" r:id="rId11"/>
    <p:sldId id="286" r:id="rId12"/>
    <p:sldId id="301" r:id="rId13"/>
    <p:sldId id="287" r:id="rId14"/>
    <p:sldId id="302" r:id="rId15"/>
    <p:sldId id="304" r:id="rId16"/>
    <p:sldId id="303" r:id="rId17"/>
    <p:sldId id="305" r:id="rId18"/>
    <p:sldId id="306" r:id="rId19"/>
    <p:sldId id="307" r:id="rId20"/>
    <p:sldId id="288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6" r:id="rId29"/>
    <p:sldId id="317" r:id="rId30"/>
    <p:sldId id="315" r:id="rId31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3" autoAdjust="0"/>
    <p:restoredTop sz="90714" autoAdjust="0"/>
  </p:normalViewPr>
  <p:slideViewPr>
    <p:cSldViewPr snapToGrid="0">
      <p:cViewPr varScale="1">
        <p:scale>
          <a:sx n="78" d="100"/>
          <a:sy n="78" d="100"/>
        </p:scale>
        <p:origin x="1218" y="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F8AE45-764B-4E7B-AF0B-DAEF92B7EC2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0A23673-A413-4F86-A1AF-5954F13D6BBE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cs-CZ" sz="2400" b="1" cap="none" spc="0" dirty="0" smtClean="0">
              <a:ln w="0"/>
              <a:solidFill>
                <a:schemeClr val="tx1"/>
              </a:solidFill>
              <a:effectLst/>
            </a:rPr>
            <a:t>Mechanika</a:t>
          </a:r>
          <a:endParaRPr lang="cs-CZ" sz="2400" b="1" cap="none" spc="0" dirty="0">
            <a:ln w="0"/>
            <a:solidFill>
              <a:schemeClr val="tx1"/>
            </a:solidFill>
            <a:effectLst/>
          </a:endParaRPr>
        </a:p>
      </dgm:t>
    </dgm:pt>
    <dgm:pt modelId="{9ECA4909-B2B2-440F-8C22-40A5B2596D49}" type="parTrans" cxnId="{F9A85669-7F42-48B4-A123-2D4E0D94FA3F}">
      <dgm:prSet/>
      <dgm:spPr/>
      <dgm:t>
        <a:bodyPr/>
        <a:lstStyle/>
        <a:p>
          <a:endParaRPr lang="cs-CZ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4593AFA-3253-417B-83D3-9C6282CC6140}" type="sibTrans" cxnId="{F9A85669-7F42-48B4-A123-2D4E0D94FA3F}">
      <dgm:prSet/>
      <dgm:spPr/>
      <dgm:t>
        <a:bodyPr/>
        <a:lstStyle/>
        <a:p>
          <a:endParaRPr lang="cs-CZ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1FD8C9A-D33E-44A8-998E-984E306D316B}">
      <dgm:prSet custT="1"/>
      <dgm:spPr/>
      <dgm:t>
        <a:bodyPr/>
        <a:lstStyle/>
        <a:p>
          <a:pPr rtl="0"/>
          <a:r>
            <a:rPr lang="cs-CZ" sz="1800" b="1" cap="none" spc="0" dirty="0" smtClean="0">
              <a:ln w="0"/>
              <a:solidFill>
                <a:schemeClr val="tx1"/>
              </a:solidFill>
              <a:effectLst/>
            </a:rPr>
            <a:t>Kinematika     </a:t>
          </a:r>
          <a:r>
            <a:rPr lang="cs-CZ" sz="1800" b="0" cap="none" spc="0" dirty="0" smtClean="0">
              <a:ln w="0"/>
              <a:solidFill>
                <a:schemeClr val="tx1"/>
              </a:solidFill>
              <a:effectLst/>
            </a:rPr>
            <a:t>se zabývá pouze popisem pohybu tělesa</a:t>
          </a:r>
          <a:endParaRPr lang="cs-CZ" sz="1600" b="1" cap="none" spc="0" dirty="0">
            <a:ln w="0"/>
            <a:solidFill>
              <a:schemeClr val="tx1"/>
            </a:solidFill>
            <a:effectLst/>
          </a:endParaRPr>
        </a:p>
      </dgm:t>
    </dgm:pt>
    <dgm:pt modelId="{2269581C-B21F-40FB-B399-6D620A81BBD7}" type="parTrans" cxnId="{5A87D92C-3424-43C8-9514-710736FF200D}">
      <dgm:prSet/>
      <dgm:spPr/>
      <dgm:t>
        <a:bodyPr/>
        <a:lstStyle/>
        <a:p>
          <a:endParaRPr lang="cs-CZ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AC58B08-AC07-4C2C-A783-F4878405E9E2}" type="sibTrans" cxnId="{5A87D92C-3424-43C8-9514-710736FF200D}">
      <dgm:prSet/>
      <dgm:spPr/>
      <dgm:t>
        <a:bodyPr/>
        <a:lstStyle/>
        <a:p>
          <a:endParaRPr lang="cs-CZ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A604098-39ED-4474-B70D-14EC60B6EF62}">
      <dgm:prSet custT="1"/>
      <dgm:spPr/>
      <dgm:t>
        <a:bodyPr/>
        <a:lstStyle/>
        <a:p>
          <a:pPr rtl="0"/>
          <a:r>
            <a:rPr lang="cs-CZ" sz="1800" b="1" cap="none" spc="0" dirty="0" smtClean="0">
              <a:ln w="0"/>
              <a:solidFill>
                <a:schemeClr val="tx1"/>
              </a:solidFill>
              <a:effectLst/>
            </a:rPr>
            <a:t>Dynamika </a:t>
          </a:r>
          <a:r>
            <a:rPr lang="cs-CZ" sz="1800" b="0" cap="none" spc="0" dirty="0" smtClean="0">
              <a:ln w="0"/>
              <a:solidFill>
                <a:schemeClr val="tx1"/>
              </a:solidFill>
              <a:effectLst/>
            </a:rPr>
            <a:t>vyšetřuje příčiny tohoto pohybu.</a:t>
          </a:r>
        </a:p>
        <a:p>
          <a:pPr rtl="0"/>
          <a:endParaRPr lang="cs-CZ" sz="1900" b="0" cap="none" spc="0" dirty="0">
            <a:ln w="0"/>
            <a:solidFill>
              <a:schemeClr val="tx1"/>
            </a:solidFill>
            <a:effectLst/>
          </a:endParaRPr>
        </a:p>
      </dgm:t>
    </dgm:pt>
    <dgm:pt modelId="{77859CF7-1B3B-4D98-A55F-05C11254D8B2}" type="parTrans" cxnId="{4D5FCE5F-4DB4-489B-97F6-563E9F2010A6}">
      <dgm:prSet/>
      <dgm:spPr/>
      <dgm:t>
        <a:bodyPr/>
        <a:lstStyle/>
        <a:p>
          <a:endParaRPr lang="cs-CZ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7A51354-A869-4133-B47F-3C7BE27DD766}" type="sibTrans" cxnId="{4D5FCE5F-4DB4-489B-97F6-563E9F2010A6}">
      <dgm:prSet/>
      <dgm:spPr/>
      <dgm:t>
        <a:bodyPr/>
        <a:lstStyle/>
        <a:p>
          <a:endParaRPr lang="cs-CZ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512FF76-45CF-4B6C-93D0-3346B29A14FA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s-CZ" sz="1800" b="1" cap="none" spc="0" dirty="0" smtClean="0">
              <a:ln w="0"/>
              <a:solidFill>
                <a:schemeClr val="tx1"/>
              </a:solidFill>
              <a:effectLst/>
            </a:rPr>
            <a:t>Mechanická práce a energie.</a:t>
          </a:r>
          <a:endParaRPr lang="cs-CZ" sz="1800" b="1" cap="none" spc="0" dirty="0">
            <a:ln w="0"/>
            <a:solidFill>
              <a:schemeClr val="tx1"/>
            </a:solidFill>
            <a:effectLst/>
          </a:endParaRPr>
        </a:p>
      </dgm:t>
    </dgm:pt>
    <dgm:pt modelId="{BA1B9474-0391-498D-A076-C7B02425C406}" type="parTrans" cxnId="{F8C7FAF8-FD98-4C11-B7AE-C901D403ACFA}">
      <dgm:prSet/>
      <dgm:spPr/>
      <dgm:t>
        <a:bodyPr/>
        <a:lstStyle/>
        <a:p>
          <a:endParaRPr lang="cs-CZ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9790478-477D-4862-8A6A-AF1A873BDE23}" type="sibTrans" cxnId="{F8C7FAF8-FD98-4C11-B7AE-C901D403ACFA}">
      <dgm:prSet/>
      <dgm:spPr/>
      <dgm:t>
        <a:bodyPr/>
        <a:lstStyle/>
        <a:p>
          <a:endParaRPr lang="cs-CZ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83E0404-905E-4E70-B4B5-A28EB005DE2F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it-IT" sz="1800" b="1" cap="none" spc="0" dirty="0" smtClean="0">
              <a:ln w="0"/>
              <a:solidFill>
                <a:schemeClr val="tx1"/>
              </a:solidFill>
              <a:effectLst/>
            </a:rPr>
            <a:t>Gravitační pole a Tuhé těleso.</a:t>
          </a:r>
          <a:r>
            <a:rPr lang="cs-CZ" sz="1800" b="1" cap="none" spc="0" dirty="0" smtClean="0">
              <a:ln w="0"/>
              <a:solidFill>
                <a:schemeClr val="tx1"/>
              </a:solidFill>
              <a:effectLst/>
            </a:rPr>
            <a:t> </a:t>
          </a:r>
          <a:endParaRPr lang="cs-CZ" sz="1800" b="1" cap="none" spc="0" dirty="0">
            <a:ln w="0"/>
            <a:solidFill>
              <a:schemeClr val="tx1"/>
            </a:solidFill>
            <a:effectLst/>
          </a:endParaRPr>
        </a:p>
      </dgm:t>
    </dgm:pt>
    <dgm:pt modelId="{52D24192-AB00-4C44-BDF0-1E616607F250}" type="parTrans" cxnId="{DA3505B3-00F3-4834-BCBA-14078A9D0A0D}">
      <dgm:prSet/>
      <dgm:spPr/>
      <dgm:t>
        <a:bodyPr/>
        <a:lstStyle/>
        <a:p>
          <a:endParaRPr lang="cs-CZ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FAFF001-0E82-4A33-A9C1-E56E43C72565}" type="sibTrans" cxnId="{DA3505B3-00F3-4834-BCBA-14078A9D0A0D}">
      <dgm:prSet/>
      <dgm:spPr/>
      <dgm:t>
        <a:bodyPr/>
        <a:lstStyle/>
        <a:p>
          <a:endParaRPr lang="cs-CZ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F5DA188-D929-48DB-AEA2-B76B23271884}" type="pres">
      <dgm:prSet presAssocID="{16F8AE45-764B-4E7B-AF0B-DAEF92B7EC2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A3A55165-8D48-4DB0-A816-4B78F22CE025}" type="pres">
      <dgm:prSet presAssocID="{80A23673-A413-4F86-A1AF-5954F13D6BBE}" presName="hierRoot1" presStyleCnt="0">
        <dgm:presLayoutVars>
          <dgm:hierBranch val="init"/>
        </dgm:presLayoutVars>
      </dgm:prSet>
      <dgm:spPr/>
    </dgm:pt>
    <dgm:pt modelId="{97969F64-16DE-4510-A978-376E26FD9243}" type="pres">
      <dgm:prSet presAssocID="{80A23673-A413-4F86-A1AF-5954F13D6BBE}" presName="rootComposite1" presStyleCnt="0"/>
      <dgm:spPr/>
    </dgm:pt>
    <dgm:pt modelId="{22F8DF07-647D-4EFA-B18B-4BBAAD906904}" type="pres">
      <dgm:prSet presAssocID="{80A23673-A413-4F86-A1AF-5954F13D6BB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BBCA895-FA6B-4100-A80B-CC23BB7CD6EC}" type="pres">
      <dgm:prSet presAssocID="{80A23673-A413-4F86-A1AF-5954F13D6BBE}" presName="rootConnector1" presStyleLbl="node1" presStyleIdx="0" presStyleCnt="0"/>
      <dgm:spPr/>
      <dgm:t>
        <a:bodyPr/>
        <a:lstStyle/>
        <a:p>
          <a:endParaRPr lang="cs-CZ"/>
        </a:p>
      </dgm:t>
    </dgm:pt>
    <dgm:pt modelId="{DD99D4BC-199E-40B0-BD16-9D51E2C1ADA8}" type="pres">
      <dgm:prSet presAssocID="{80A23673-A413-4F86-A1AF-5954F13D6BBE}" presName="hierChild2" presStyleCnt="0"/>
      <dgm:spPr/>
    </dgm:pt>
    <dgm:pt modelId="{0704572C-DD15-454C-9B35-95BFE869A3B4}" type="pres">
      <dgm:prSet presAssocID="{2269581C-B21F-40FB-B399-6D620A81BBD7}" presName="Name37" presStyleLbl="parChTrans1D2" presStyleIdx="0" presStyleCnt="4"/>
      <dgm:spPr/>
      <dgm:t>
        <a:bodyPr/>
        <a:lstStyle/>
        <a:p>
          <a:endParaRPr lang="cs-CZ"/>
        </a:p>
      </dgm:t>
    </dgm:pt>
    <dgm:pt modelId="{2264265F-836D-418D-BCD7-47D610831434}" type="pres">
      <dgm:prSet presAssocID="{81FD8C9A-D33E-44A8-998E-984E306D316B}" presName="hierRoot2" presStyleCnt="0">
        <dgm:presLayoutVars>
          <dgm:hierBranch val="init"/>
        </dgm:presLayoutVars>
      </dgm:prSet>
      <dgm:spPr/>
    </dgm:pt>
    <dgm:pt modelId="{1B3DBF03-B208-4B5D-ADD4-F252B36FBA3B}" type="pres">
      <dgm:prSet presAssocID="{81FD8C9A-D33E-44A8-998E-984E306D316B}" presName="rootComposite" presStyleCnt="0"/>
      <dgm:spPr/>
    </dgm:pt>
    <dgm:pt modelId="{92A94FD6-386D-4F69-A089-61E2481ABF73}" type="pres">
      <dgm:prSet presAssocID="{81FD8C9A-D33E-44A8-998E-984E306D316B}" presName="rootText" presStyleLbl="node2" presStyleIdx="0" presStyleCnt="4" custScaleY="12508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774C82B-FB73-4370-B686-97D1FF003014}" type="pres">
      <dgm:prSet presAssocID="{81FD8C9A-D33E-44A8-998E-984E306D316B}" presName="rootConnector" presStyleLbl="node2" presStyleIdx="0" presStyleCnt="4"/>
      <dgm:spPr/>
      <dgm:t>
        <a:bodyPr/>
        <a:lstStyle/>
        <a:p>
          <a:endParaRPr lang="cs-CZ"/>
        </a:p>
      </dgm:t>
    </dgm:pt>
    <dgm:pt modelId="{E632C663-C625-412D-BEA8-1289D5F96CFE}" type="pres">
      <dgm:prSet presAssocID="{81FD8C9A-D33E-44A8-998E-984E306D316B}" presName="hierChild4" presStyleCnt="0"/>
      <dgm:spPr/>
    </dgm:pt>
    <dgm:pt modelId="{C3374A87-7468-4C5C-BEB5-CE1449D11BB5}" type="pres">
      <dgm:prSet presAssocID="{81FD8C9A-D33E-44A8-998E-984E306D316B}" presName="hierChild5" presStyleCnt="0"/>
      <dgm:spPr/>
    </dgm:pt>
    <dgm:pt modelId="{2BA1701A-D5A1-4553-B409-7173D6E0AF23}" type="pres">
      <dgm:prSet presAssocID="{77859CF7-1B3B-4D98-A55F-05C11254D8B2}" presName="Name37" presStyleLbl="parChTrans1D2" presStyleIdx="1" presStyleCnt="4"/>
      <dgm:spPr/>
      <dgm:t>
        <a:bodyPr/>
        <a:lstStyle/>
        <a:p>
          <a:endParaRPr lang="cs-CZ"/>
        </a:p>
      </dgm:t>
    </dgm:pt>
    <dgm:pt modelId="{196C12CB-6430-4136-B33B-3A2F0381755D}" type="pres">
      <dgm:prSet presAssocID="{7A604098-39ED-4474-B70D-14EC60B6EF62}" presName="hierRoot2" presStyleCnt="0">
        <dgm:presLayoutVars>
          <dgm:hierBranch val="init"/>
        </dgm:presLayoutVars>
      </dgm:prSet>
      <dgm:spPr/>
    </dgm:pt>
    <dgm:pt modelId="{19471BAE-E107-485B-A200-CA178404EA79}" type="pres">
      <dgm:prSet presAssocID="{7A604098-39ED-4474-B70D-14EC60B6EF62}" presName="rootComposite" presStyleCnt="0"/>
      <dgm:spPr/>
    </dgm:pt>
    <dgm:pt modelId="{DC2A251B-4F5C-440F-837C-7E1D900611A2}" type="pres">
      <dgm:prSet presAssocID="{7A604098-39ED-4474-B70D-14EC60B6EF62}" presName="rootText" presStyleLbl="node2" presStyleIdx="1" presStyleCnt="4" custScaleY="13138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CA26AD9-7879-489A-BB27-F1E4CFE92914}" type="pres">
      <dgm:prSet presAssocID="{7A604098-39ED-4474-B70D-14EC60B6EF62}" presName="rootConnector" presStyleLbl="node2" presStyleIdx="1" presStyleCnt="4"/>
      <dgm:spPr/>
      <dgm:t>
        <a:bodyPr/>
        <a:lstStyle/>
        <a:p>
          <a:endParaRPr lang="cs-CZ"/>
        </a:p>
      </dgm:t>
    </dgm:pt>
    <dgm:pt modelId="{81916EC5-E4BF-4532-A4EF-5132B1CB80A4}" type="pres">
      <dgm:prSet presAssocID="{7A604098-39ED-4474-B70D-14EC60B6EF62}" presName="hierChild4" presStyleCnt="0"/>
      <dgm:spPr/>
    </dgm:pt>
    <dgm:pt modelId="{55946D5D-7566-4A68-9031-40DCBD5A6557}" type="pres">
      <dgm:prSet presAssocID="{7A604098-39ED-4474-B70D-14EC60B6EF62}" presName="hierChild5" presStyleCnt="0"/>
      <dgm:spPr/>
    </dgm:pt>
    <dgm:pt modelId="{DB6A3DF5-30A1-4CD6-B492-4B59CAC9FD11}" type="pres">
      <dgm:prSet presAssocID="{BA1B9474-0391-498D-A076-C7B02425C406}" presName="Name37" presStyleLbl="parChTrans1D2" presStyleIdx="2" presStyleCnt="4"/>
      <dgm:spPr/>
      <dgm:t>
        <a:bodyPr/>
        <a:lstStyle/>
        <a:p>
          <a:endParaRPr lang="cs-CZ"/>
        </a:p>
      </dgm:t>
    </dgm:pt>
    <dgm:pt modelId="{B66AB343-454E-4F3F-827F-F6860D7228B3}" type="pres">
      <dgm:prSet presAssocID="{4512FF76-45CF-4B6C-93D0-3346B29A14FA}" presName="hierRoot2" presStyleCnt="0">
        <dgm:presLayoutVars>
          <dgm:hierBranch val="init"/>
        </dgm:presLayoutVars>
      </dgm:prSet>
      <dgm:spPr/>
    </dgm:pt>
    <dgm:pt modelId="{6236331B-6D79-4E0B-AA40-BF5EDB95AE15}" type="pres">
      <dgm:prSet presAssocID="{4512FF76-45CF-4B6C-93D0-3346B29A14FA}" presName="rootComposite" presStyleCnt="0"/>
      <dgm:spPr/>
    </dgm:pt>
    <dgm:pt modelId="{1E8096BD-4F0E-4518-956F-EA2AC54639EA}" type="pres">
      <dgm:prSet presAssocID="{4512FF76-45CF-4B6C-93D0-3346B29A14F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B56734E-9606-44B0-AC23-719CAACC497D}" type="pres">
      <dgm:prSet presAssocID="{4512FF76-45CF-4B6C-93D0-3346B29A14FA}" presName="rootConnector" presStyleLbl="node2" presStyleIdx="2" presStyleCnt="4"/>
      <dgm:spPr/>
      <dgm:t>
        <a:bodyPr/>
        <a:lstStyle/>
        <a:p>
          <a:endParaRPr lang="cs-CZ"/>
        </a:p>
      </dgm:t>
    </dgm:pt>
    <dgm:pt modelId="{5E005C88-671B-4799-996B-D3B93F37B632}" type="pres">
      <dgm:prSet presAssocID="{4512FF76-45CF-4B6C-93D0-3346B29A14FA}" presName="hierChild4" presStyleCnt="0"/>
      <dgm:spPr/>
    </dgm:pt>
    <dgm:pt modelId="{D80E65CD-681E-439D-A8A3-B69EEC3BEBDD}" type="pres">
      <dgm:prSet presAssocID="{4512FF76-45CF-4B6C-93D0-3346B29A14FA}" presName="hierChild5" presStyleCnt="0"/>
      <dgm:spPr/>
    </dgm:pt>
    <dgm:pt modelId="{8C4C2A28-092C-4907-A464-0EA0AD7C9CDB}" type="pres">
      <dgm:prSet presAssocID="{52D24192-AB00-4C44-BDF0-1E616607F250}" presName="Name37" presStyleLbl="parChTrans1D2" presStyleIdx="3" presStyleCnt="4"/>
      <dgm:spPr/>
      <dgm:t>
        <a:bodyPr/>
        <a:lstStyle/>
        <a:p>
          <a:endParaRPr lang="cs-CZ"/>
        </a:p>
      </dgm:t>
    </dgm:pt>
    <dgm:pt modelId="{CB33BA50-EEEA-4DD3-A493-18FC4073C643}" type="pres">
      <dgm:prSet presAssocID="{B83E0404-905E-4E70-B4B5-A28EB005DE2F}" presName="hierRoot2" presStyleCnt="0">
        <dgm:presLayoutVars>
          <dgm:hierBranch val="init"/>
        </dgm:presLayoutVars>
      </dgm:prSet>
      <dgm:spPr/>
    </dgm:pt>
    <dgm:pt modelId="{B2869EE1-AFFD-4544-97C9-B71EF3BC21F1}" type="pres">
      <dgm:prSet presAssocID="{B83E0404-905E-4E70-B4B5-A28EB005DE2F}" presName="rootComposite" presStyleCnt="0"/>
      <dgm:spPr/>
    </dgm:pt>
    <dgm:pt modelId="{153A4194-A597-4888-B4FF-B1CFC0F56644}" type="pres">
      <dgm:prSet presAssocID="{B83E0404-905E-4E70-B4B5-A28EB005DE2F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04CD307-06E3-4AF9-B60D-E410A3E23A2A}" type="pres">
      <dgm:prSet presAssocID="{B83E0404-905E-4E70-B4B5-A28EB005DE2F}" presName="rootConnector" presStyleLbl="node2" presStyleIdx="3" presStyleCnt="4"/>
      <dgm:spPr/>
      <dgm:t>
        <a:bodyPr/>
        <a:lstStyle/>
        <a:p>
          <a:endParaRPr lang="cs-CZ"/>
        </a:p>
      </dgm:t>
    </dgm:pt>
    <dgm:pt modelId="{4A425AC0-77C3-4EA8-BE92-805E269F3DBF}" type="pres">
      <dgm:prSet presAssocID="{B83E0404-905E-4E70-B4B5-A28EB005DE2F}" presName="hierChild4" presStyleCnt="0"/>
      <dgm:spPr/>
    </dgm:pt>
    <dgm:pt modelId="{79E1FFAA-AD77-4D90-A62A-9651B98C6021}" type="pres">
      <dgm:prSet presAssocID="{B83E0404-905E-4E70-B4B5-A28EB005DE2F}" presName="hierChild5" presStyleCnt="0"/>
      <dgm:spPr/>
    </dgm:pt>
    <dgm:pt modelId="{6D74CA94-E2D2-40A6-84BE-3BDA482B69FC}" type="pres">
      <dgm:prSet presAssocID="{80A23673-A413-4F86-A1AF-5954F13D6BBE}" presName="hierChild3" presStyleCnt="0"/>
      <dgm:spPr/>
    </dgm:pt>
  </dgm:ptLst>
  <dgm:cxnLst>
    <dgm:cxn modelId="{4D5FCE5F-4DB4-489B-97F6-563E9F2010A6}" srcId="{80A23673-A413-4F86-A1AF-5954F13D6BBE}" destId="{7A604098-39ED-4474-B70D-14EC60B6EF62}" srcOrd="1" destOrd="0" parTransId="{77859CF7-1B3B-4D98-A55F-05C11254D8B2}" sibTransId="{17A51354-A869-4133-B47F-3C7BE27DD766}"/>
    <dgm:cxn modelId="{1217E694-FA81-4264-A2E3-83886265F7AB}" type="presOf" srcId="{BA1B9474-0391-498D-A076-C7B02425C406}" destId="{DB6A3DF5-30A1-4CD6-B492-4B59CAC9FD11}" srcOrd="0" destOrd="0" presId="urn:microsoft.com/office/officeart/2005/8/layout/orgChart1"/>
    <dgm:cxn modelId="{F9A85669-7F42-48B4-A123-2D4E0D94FA3F}" srcId="{16F8AE45-764B-4E7B-AF0B-DAEF92B7EC2B}" destId="{80A23673-A413-4F86-A1AF-5954F13D6BBE}" srcOrd="0" destOrd="0" parTransId="{9ECA4909-B2B2-440F-8C22-40A5B2596D49}" sibTransId="{34593AFA-3253-417B-83D3-9C6282CC6140}"/>
    <dgm:cxn modelId="{7B18AB4D-1AE8-4B50-9792-5885D6CFC7DE}" type="presOf" srcId="{7A604098-39ED-4474-B70D-14EC60B6EF62}" destId="{DCA26AD9-7879-489A-BB27-F1E4CFE92914}" srcOrd="1" destOrd="0" presId="urn:microsoft.com/office/officeart/2005/8/layout/orgChart1"/>
    <dgm:cxn modelId="{01FAA15A-FBE8-420F-92DB-C07324EB2C95}" type="presOf" srcId="{4512FF76-45CF-4B6C-93D0-3346B29A14FA}" destId="{DB56734E-9606-44B0-AC23-719CAACC497D}" srcOrd="1" destOrd="0" presId="urn:microsoft.com/office/officeart/2005/8/layout/orgChart1"/>
    <dgm:cxn modelId="{5A87D92C-3424-43C8-9514-710736FF200D}" srcId="{80A23673-A413-4F86-A1AF-5954F13D6BBE}" destId="{81FD8C9A-D33E-44A8-998E-984E306D316B}" srcOrd="0" destOrd="0" parTransId="{2269581C-B21F-40FB-B399-6D620A81BBD7}" sibTransId="{DAC58B08-AC07-4C2C-A783-F4878405E9E2}"/>
    <dgm:cxn modelId="{0692BD34-9931-4C91-9948-1C0C56AF85EC}" type="presOf" srcId="{B83E0404-905E-4E70-B4B5-A28EB005DE2F}" destId="{F04CD307-06E3-4AF9-B60D-E410A3E23A2A}" srcOrd="1" destOrd="0" presId="urn:microsoft.com/office/officeart/2005/8/layout/orgChart1"/>
    <dgm:cxn modelId="{08CDCBE1-0F65-4798-A8EF-44C8338993B5}" type="presOf" srcId="{77859CF7-1B3B-4D98-A55F-05C11254D8B2}" destId="{2BA1701A-D5A1-4553-B409-7173D6E0AF23}" srcOrd="0" destOrd="0" presId="urn:microsoft.com/office/officeart/2005/8/layout/orgChart1"/>
    <dgm:cxn modelId="{A88A1BCE-93B6-4FF2-802A-178456475504}" type="presOf" srcId="{B83E0404-905E-4E70-B4B5-A28EB005DE2F}" destId="{153A4194-A597-4888-B4FF-B1CFC0F56644}" srcOrd="0" destOrd="0" presId="urn:microsoft.com/office/officeart/2005/8/layout/orgChart1"/>
    <dgm:cxn modelId="{00E0D4BC-70CF-4EB2-8C62-A91C91C16678}" type="presOf" srcId="{2269581C-B21F-40FB-B399-6D620A81BBD7}" destId="{0704572C-DD15-454C-9B35-95BFE869A3B4}" srcOrd="0" destOrd="0" presId="urn:microsoft.com/office/officeart/2005/8/layout/orgChart1"/>
    <dgm:cxn modelId="{24E66EC7-4D7D-422E-8C4D-24DBEA4A0C3C}" type="presOf" srcId="{7A604098-39ED-4474-B70D-14EC60B6EF62}" destId="{DC2A251B-4F5C-440F-837C-7E1D900611A2}" srcOrd="0" destOrd="0" presId="urn:microsoft.com/office/officeart/2005/8/layout/orgChart1"/>
    <dgm:cxn modelId="{4146808C-118C-4916-9951-8B43F1FFB882}" type="presOf" srcId="{80A23673-A413-4F86-A1AF-5954F13D6BBE}" destId="{22F8DF07-647D-4EFA-B18B-4BBAAD906904}" srcOrd="0" destOrd="0" presId="urn:microsoft.com/office/officeart/2005/8/layout/orgChart1"/>
    <dgm:cxn modelId="{85CDB7B0-86E3-4B9C-82F8-E00BD6FBA299}" type="presOf" srcId="{52D24192-AB00-4C44-BDF0-1E616607F250}" destId="{8C4C2A28-092C-4907-A464-0EA0AD7C9CDB}" srcOrd="0" destOrd="0" presId="urn:microsoft.com/office/officeart/2005/8/layout/orgChart1"/>
    <dgm:cxn modelId="{794BD7F3-65DC-4285-91FE-B1ADFF6A31B3}" type="presOf" srcId="{81FD8C9A-D33E-44A8-998E-984E306D316B}" destId="{92A94FD6-386D-4F69-A089-61E2481ABF73}" srcOrd="0" destOrd="0" presId="urn:microsoft.com/office/officeart/2005/8/layout/orgChart1"/>
    <dgm:cxn modelId="{DEEC176C-7D60-4D75-9B4C-251315E610B8}" type="presOf" srcId="{81FD8C9A-D33E-44A8-998E-984E306D316B}" destId="{8774C82B-FB73-4370-B686-97D1FF003014}" srcOrd="1" destOrd="0" presId="urn:microsoft.com/office/officeart/2005/8/layout/orgChart1"/>
    <dgm:cxn modelId="{02A95C16-5682-41D0-AEB7-E95A22F54B0B}" type="presOf" srcId="{4512FF76-45CF-4B6C-93D0-3346B29A14FA}" destId="{1E8096BD-4F0E-4518-956F-EA2AC54639EA}" srcOrd="0" destOrd="0" presId="urn:microsoft.com/office/officeart/2005/8/layout/orgChart1"/>
    <dgm:cxn modelId="{DA3505B3-00F3-4834-BCBA-14078A9D0A0D}" srcId="{80A23673-A413-4F86-A1AF-5954F13D6BBE}" destId="{B83E0404-905E-4E70-B4B5-A28EB005DE2F}" srcOrd="3" destOrd="0" parTransId="{52D24192-AB00-4C44-BDF0-1E616607F250}" sibTransId="{BFAFF001-0E82-4A33-A9C1-E56E43C72565}"/>
    <dgm:cxn modelId="{BF4E0833-B018-45D9-979D-83497760DB43}" type="presOf" srcId="{16F8AE45-764B-4E7B-AF0B-DAEF92B7EC2B}" destId="{7F5DA188-D929-48DB-AEA2-B76B23271884}" srcOrd="0" destOrd="0" presId="urn:microsoft.com/office/officeart/2005/8/layout/orgChart1"/>
    <dgm:cxn modelId="{F8C7FAF8-FD98-4C11-B7AE-C901D403ACFA}" srcId="{80A23673-A413-4F86-A1AF-5954F13D6BBE}" destId="{4512FF76-45CF-4B6C-93D0-3346B29A14FA}" srcOrd="2" destOrd="0" parTransId="{BA1B9474-0391-498D-A076-C7B02425C406}" sibTransId="{39790478-477D-4862-8A6A-AF1A873BDE23}"/>
    <dgm:cxn modelId="{3319BBD6-978D-4693-B18B-68280D698992}" type="presOf" srcId="{80A23673-A413-4F86-A1AF-5954F13D6BBE}" destId="{1BBCA895-FA6B-4100-A80B-CC23BB7CD6EC}" srcOrd="1" destOrd="0" presId="urn:microsoft.com/office/officeart/2005/8/layout/orgChart1"/>
    <dgm:cxn modelId="{35F14A76-5733-4666-BE67-1FBC36AF7497}" type="presParOf" srcId="{7F5DA188-D929-48DB-AEA2-B76B23271884}" destId="{A3A55165-8D48-4DB0-A816-4B78F22CE025}" srcOrd="0" destOrd="0" presId="urn:microsoft.com/office/officeart/2005/8/layout/orgChart1"/>
    <dgm:cxn modelId="{C0F1EE0E-372F-4E5F-B0C4-16166674BFD5}" type="presParOf" srcId="{A3A55165-8D48-4DB0-A816-4B78F22CE025}" destId="{97969F64-16DE-4510-A978-376E26FD9243}" srcOrd="0" destOrd="0" presId="urn:microsoft.com/office/officeart/2005/8/layout/orgChart1"/>
    <dgm:cxn modelId="{6FF97DA7-9E3E-48F1-924A-520B6AA73299}" type="presParOf" srcId="{97969F64-16DE-4510-A978-376E26FD9243}" destId="{22F8DF07-647D-4EFA-B18B-4BBAAD906904}" srcOrd="0" destOrd="0" presId="urn:microsoft.com/office/officeart/2005/8/layout/orgChart1"/>
    <dgm:cxn modelId="{D6B9CC62-4C34-44F2-8F66-64482EB496A1}" type="presParOf" srcId="{97969F64-16DE-4510-A978-376E26FD9243}" destId="{1BBCA895-FA6B-4100-A80B-CC23BB7CD6EC}" srcOrd="1" destOrd="0" presId="urn:microsoft.com/office/officeart/2005/8/layout/orgChart1"/>
    <dgm:cxn modelId="{03BAC725-E923-4714-947F-B1A03E7838CC}" type="presParOf" srcId="{A3A55165-8D48-4DB0-A816-4B78F22CE025}" destId="{DD99D4BC-199E-40B0-BD16-9D51E2C1ADA8}" srcOrd="1" destOrd="0" presId="urn:microsoft.com/office/officeart/2005/8/layout/orgChart1"/>
    <dgm:cxn modelId="{7EF534BE-F704-451D-8610-7E3DFEBF39FF}" type="presParOf" srcId="{DD99D4BC-199E-40B0-BD16-9D51E2C1ADA8}" destId="{0704572C-DD15-454C-9B35-95BFE869A3B4}" srcOrd="0" destOrd="0" presId="urn:microsoft.com/office/officeart/2005/8/layout/orgChart1"/>
    <dgm:cxn modelId="{0F9BC159-F62D-4796-A7D0-6255DA5AE5A7}" type="presParOf" srcId="{DD99D4BC-199E-40B0-BD16-9D51E2C1ADA8}" destId="{2264265F-836D-418D-BCD7-47D610831434}" srcOrd="1" destOrd="0" presId="urn:microsoft.com/office/officeart/2005/8/layout/orgChart1"/>
    <dgm:cxn modelId="{A35F0797-CD82-4958-A8BD-6F671CD34A83}" type="presParOf" srcId="{2264265F-836D-418D-BCD7-47D610831434}" destId="{1B3DBF03-B208-4B5D-ADD4-F252B36FBA3B}" srcOrd="0" destOrd="0" presId="urn:microsoft.com/office/officeart/2005/8/layout/orgChart1"/>
    <dgm:cxn modelId="{7733236B-91C4-4016-92D5-2E9D2697441B}" type="presParOf" srcId="{1B3DBF03-B208-4B5D-ADD4-F252B36FBA3B}" destId="{92A94FD6-386D-4F69-A089-61E2481ABF73}" srcOrd="0" destOrd="0" presId="urn:microsoft.com/office/officeart/2005/8/layout/orgChart1"/>
    <dgm:cxn modelId="{2C1730F4-93E0-4296-80EA-B5A570D87F2B}" type="presParOf" srcId="{1B3DBF03-B208-4B5D-ADD4-F252B36FBA3B}" destId="{8774C82B-FB73-4370-B686-97D1FF003014}" srcOrd="1" destOrd="0" presId="urn:microsoft.com/office/officeart/2005/8/layout/orgChart1"/>
    <dgm:cxn modelId="{63D9C23F-66B4-41CC-A8DA-7A79370711D4}" type="presParOf" srcId="{2264265F-836D-418D-BCD7-47D610831434}" destId="{E632C663-C625-412D-BEA8-1289D5F96CFE}" srcOrd="1" destOrd="0" presId="urn:microsoft.com/office/officeart/2005/8/layout/orgChart1"/>
    <dgm:cxn modelId="{A002F4C8-4DDD-42EC-A31F-EDB4C8870DB2}" type="presParOf" srcId="{2264265F-836D-418D-BCD7-47D610831434}" destId="{C3374A87-7468-4C5C-BEB5-CE1449D11BB5}" srcOrd="2" destOrd="0" presId="urn:microsoft.com/office/officeart/2005/8/layout/orgChart1"/>
    <dgm:cxn modelId="{D80C86A8-22F7-462D-8D8B-669B586886BE}" type="presParOf" srcId="{DD99D4BC-199E-40B0-BD16-9D51E2C1ADA8}" destId="{2BA1701A-D5A1-4553-B409-7173D6E0AF23}" srcOrd="2" destOrd="0" presId="urn:microsoft.com/office/officeart/2005/8/layout/orgChart1"/>
    <dgm:cxn modelId="{A6FE3324-C1F7-4431-B7E4-B24B778A5C34}" type="presParOf" srcId="{DD99D4BC-199E-40B0-BD16-9D51E2C1ADA8}" destId="{196C12CB-6430-4136-B33B-3A2F0381755D}" srcOrd="3" destOrd="0" presId="urn:microsoft.com/office/officeart/2005/8/layout/orgChart1"/>
    <dgm:cxn modelId="{83852B81-BB08-4BF9-86A2-4691EA057530}" type="presParOf" srcId="{196C12CB-6430-4136-B33B-3A2F0381755D}" destId="{19471BAE-E107-485B-A200-CA178404EA79}" srcOrd="0" destOrd="0" presId="urn:microsoft.com/office/officeart/2005/8/layout/orgChart1"/>
    <dgm:cxn modelId="{1030657B-12A6-4803-AA35-49432FE88967}" type="presParOf" srcId="{19471BAE-E107-485B-A200-CA178404EA79}" destId="{DC2A251B-4F5C-440F-837C-7E1D900611A2}" srcOrd="0" destOrd="0" presId="urn:microsoft.com/office/officeart/2005/8/layout/orgChart1"/>
    <dgm:cxn modelId="{286D249D-BF70-4084-9F7F-DFF009B4D911}" type="presParOf" srcId="{19471BAE-E107-485B-A200-CA178404EA79}" destId="{DCA26AD9-7879-489A-BB27-F1E4CFE92914}" srcOrd="1" destOrd="0" presId="urn:microsoft.com/office/officeart/2005/8/layout/orgChart1"/>
    <dgm:cxn modelId="{CAAA0E92-D3A7-41A7-91E1-D8722862CF58}" type="presParOf" srcId="{196C12CB-6430-4136-B33B-3A2F0381755D}" destId="{81916EC5-E4BF-4532-A4EF-5132B1CB80A4}" srcOrd="1" destOrd="0" presId="urn:microsoft.com/office/officeart/2005/8/layout/orgChart1"/>
    <dgm:cxn modelId="{0A5982B8-BD7F-4B1E-AD2D-C6B2C428678D}" type="presParOf" srcId="{196C12CB-6430-4136-B33B-3A2F0381755D}" destId="{55946D5D-7566-4A68-9031-40DCBD5A6557}" srcOrd="2" destOrd="0" presId="urn:microsoft.com/office/officeart/2005/8/layout/orgChart1"/>
    <dgm:cxn modelId="{99B7A68E-D454-40FA-88A3-8DBCF72D42DB}" type="presParOf" srcId="{DD99D4BC-199E-40B0-BD16-9D51E2C1ADA8}" destId="{DB6A3DF5-30A1-4CD6-B492-4B59CAC9FD11}" srcOrd="4" destOrd="0" presId="urn:microsoft.com/office/officeart/2005/8/layout/orgChart1"/>
    <dgm:cxn modelId="{D4ED9D60-8F69-44A7-B52E-A82577868668}" type="presParOf" srcId="{DD99D4BC-199E-40B0-BD16-9D51E2C1ADA8}" destId="{B66AB343-454E-4F3F-827F-F6860D7228B3}" srcOrd="5" destOrd="0" presId="urn:microsoft.com/office/officeart/2005/8/layout/orgChart1"/>
    <dgm:cxn modelId="{BB05A460-E6B5-473D-A380-BC16A63975AA}" type="presParOf" srcId="{B66AB343-454E-4F3F-827F-F6860D7228B3}" destId="{6236331B-6D79-4E0B-AA40-BF5EDB95AE15}" srcOrd="0" destOrd="0" presId="urn:microsoft.com/office/officeart/2005/8/layout/orgChart1"/>
    <dgm:cxn modelId="{4E7617E6-7574-4EF0-B84C-F9E89D379CA5}" type="presParOf" srcId="{6236331B-6D79-4E0B-AA40-BF5EDB95AE15}" destId="{1E8096BD-4F0E-4518-956F-EA2AC54639EA}" srcOrd="0" destOrd="0" presId="urn:microsoft.com/office/officeart/2005/8/layout/orgChart1"/>
    <dgm:cxn modelId="{3A32561B-4C89-4803-8C62-2E2A0D913736}" type="presParOf" srcId="{6236331B-6D79-4E0B-AA40-BF5EDB95AE15}" destId="{DB56734E-9606-44B0-AC23-719CAACC497D}" srcOrd="1" destOrd="0" presId="urn:microsoft.com/office/officeart/2005/8/layout/orgChart1"/>
    <dgm:cxn modelId="{E25C560C-E975-4027-8004-60CA7D8FA27C}" type="presParOf" srcId="{B66AB343-454E-4F3F-827F-F6860D7228B3}" destId="{5E005C88-671B-4799-996B-D3B93F37B632}" srcOrd="1" destOrd="0" presId="urn:microsoft.com/office/officeart/2005/8/layout/orgChart1"/>
    <dgm:cxn modelId="{23958DF7-A00C-4944-8A08-EE3CD2892A11}" type="presParOf" srcId="{B66AB343-454E-4F3F-827F-F6860D7228B3}" destId="{D80E65CD-681E-439D-A8A3-B69EEC3BEBDD}" srcOrd="2" destOrd="0" presId="urn:microsoft.com/office/officeart/2005/8/layout/orgChart1"/>
    <dgm:cxn modelId="{2CAB69C6-876D-4643-914D-26A71DEC8282}" type="presParOf" srcId="{DD99D4BC-199E-40B0-BD16-9D51E2C1ADA8}" destId="{8C4C2A28-092C-4907-A464-0EA0AD7C9CDB}" srcOrd="6" destOrd="0" presId="urn:microsoft.com/office/officeart/2005/8/layout/orgChart1"/>
    <dgm:cxn modelId="{56AD6402-331E-45B2-9009-C54C57754C12}" type="presParOf" srcId="{DD99D4BC-199E-40B0-BD16-9D51E2C1ADA8}" destId="{CB33BA50-EEEA-4DD3-A493-18FC4073C643}" srcOrd="7" destOrd="0" presId="urn:microsoft.com/office/officeart/2005/8/layout/orgChart1"/>
    <dgm:cxn modelId="{021CB67F-1A3F-4574-85FC-89184F363FB0}" type="presParOf" srcId="{CB33BA50-EEEA-4DD3-A493-18FC4073C643}" destId="{B2869EE1-AFFD-4544-97C9-B71EF3BC21F1}" srcOrd="0" destOrd="0" presId="urn:microsoft.com/office/officeart/2005/8/layout/orgChart1"/>
    <dgm:cxn modelId="{7B73DBEE-2B7C-46C6-8460-37457E86B6F9}" type="presParOf" srcId="{B2869EE1-AFFD-4544-97C9-B71EF3BC21F1}" destId="{153A4194-A597-4888-B4FF-B1CFC0F56644}" srcOrd="0" destOrd="0" presId="urn:microsoft.com/office/officeart/2005/8/layout/orgChart1"/>
    <dgm:cxn modelId="{4DF1FE5D-4277-4FE0-A73A-488C40A095CE}" type="presParOf" srcId="{B2869EE1-AFFD-4544-97C9-B71EF3BC21F1}" destId="{F04CD307-06E3-4AF9-B60D-E410A3E23A2A}" srcOrd="1" destOrd="0" presId="urn:microsoft.com/office/officeart/2005/8/layout/orgChart1"/>
    <dgm:cxn modelId="{9DB0E3E8-C0D9-4747-9594-36253346D201}" type="presParOf" srcId="{CB33BA50-EEEA-4DD3-A493-18FC4073C643}" destId="{4A425AC0-77C3-4EA8-BE92-805E269F3DBF}" srcOrd="1" destOrd="0" presId="urn:microsoft.com/office/officeart/2005/8/layout/orgChart1"/>
    <dgm:cxn modelId="{2E3EBD2B-544F-4926-9378-DB7261A75DB0}" type="presParOf" srcId="{CB33BA50-EEEA-4DD3-A493-18FC4073C643}" destId="{79E1FFAA-AD77-4D90-A62A-9651B98C6021}" srcOrd="2" destOrd="0" presId="urn:microsoft.com/office/officeart/2005/8/layout/orgChart1"/>
    <dgm:cxn modelId="{4440F1A6-8A74-4682-AF90-0AA7ABBE1426}" type="presParOf" srcId="{A3A55165-8D48-4DB0-A816-4B78F22CE025}" destId="{6D74CA94-E2D2-40A6-84BE-3BDA482B69F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55CCC0-E2C7-444F-B184-0C51FE9C1A80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059F39D-67AD-4722-94A8-4D8A48AC0841}">
      <dgm:prSet phldrT="[Text]"/>
      <dgm:spPr/>
      <dgm:t>
        <a:bodyPr/>
        <a:lstStyle/>
        <a:p>
          <a:r>
            <a:rPr lang="cs-CZ" dirty="0" smtClean="0"/>
            <a:t>Pohyb</a:t>
          </a:r>
          <a:endParaRPr lang="cs-CZ" dirty="0"/>
        </a:p>
      </dgm:t>
    </dgm:pt>
    <dgm:pt modelId="{25E3350F-6253-4FBD-A7E3-8C6ABD0C87FB}" type="parTrans" cxnId="{B8D38C00-7493-4A57-8836-93CAE9B65E9E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CE35491F-2807-412F-83FC-126FF48157F8}" type="sibTrans" cxnId="{B8D38C00-7493-4A57-8836-93CAE9B65E9E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m:oMathPara>
              </a14:m>
              <a:endParaRPr lang="cs-CZ" sz="1800" dirty="0"/>
            </a:p>
          </dgm:t>
        </dgm:pt>
      </mc:Choice>
      <mc:Fallback xmlns="">
        <dgm:pt modelId="{CE35491F-2807-412F-83FC-126FF48157F8}" type="sibTrans" cxnId="{B8D38C00-7493-4A57-8836-93CAE9B65E9E}">
          <dgm:prSet custT="1"/>
          <dgm:spPr/>
          <dgm:t>
            <a:bodyPr/>
            <a:lstStyle/>
            <a:p>
              <a:r>
                <a:rPr lang="cs-CZ" sz="1800" b="0" i="0" smtClean="0">
                  <a:latin typeface="Cambria Math" panose="02040503050406030204" pitchFamily="18" charset="0"/>
                </a:rPr>
                <a:t>𝑣 ⃗</a:t>
              </a:r>
              <a:endParaRPr lang="cs-CZ" sz="1800" dirty="0"/>
            </a:p>
          </dgm:t>
        </dgm:pt>
      </mc:Fallback>
    </mc:AlternateContent>
    <dgm:pt modelId="{D7184A94-09BA-47F5-A2BC-AC56BA4595EF}" type="asst">
      <dgm:prSet phldrT="[Text]"/>
      <dgm:spPr/>
      <dgm:t>
        <a:bodyPr/>
        <a:lstStyle/>
        <a:p>
          <a:r>
            <a:rPr lang="cs-CZ" dirty="0" smtClean="0"/>
            <a:t>Velikost</a:t>
          </a:r>
          <a:endParaRPr lang="cs-CZ" dirty="0"/>
        </a:p>
      </dgm:t>
    </dgm:pt>
    <dgm:pt modelId="{65CDFBFB-B9E4-43FC-83A1-BF9322BCF315}" type="parTrans" cxnId="{ACBAEFF4-CC40-4ED5-9B68-63932D18070C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99908804-CC1E-4C33-A20C-EA1A28912250}" type="sibTrans" cxnId="{ACBAEFF4-CC40-4ED5-9B68-63932D18070C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cs-CZ" sz="1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</m:oMath>
                </m:oMathPara>
              </a14:m>
              <a:endParaRPr lang="cs-CZ" sz="1800" dirty="0"/>
            </a:p>
          </dgm:t>
        </dgm:pt>
      </mc:Choice>
      <mc:Fallback xmlns="">
        <dgm:pt modelId="{99908804-CC1E-4C33-A20C-EA1A28912250}" type="sibTrans" cxnId="{ACBAEFF4-CC40-4ED5-9B68-63932D18070C}">
          <dgm:prSet custT="1"/>
          <dgm:spPr/>
          <dgm:t>
            <a:bodyPr/>
            <a:lstStyle/>
            <a:p>
              <a:r>
                <a:rPr lang="cs-CZ" sz="1800" i="0" smtClean="0">
                  <a:latin typeface="Cambria Math" panose="02040503050406030204" pitchFamily="18" charset="0"/>
                </a:rPr>
                <a:t>|</a:t>
              </a:r>
              <a:r>
                <a:rPr lang="cs-CZ" sz="1800" b="0" i="0" smtClean="0">
                  <a:latin typeface="Cambria Math" panose="02040503050406030204" pitchFamily="18" charset="0"/>
                </a:rPr>
                <a:t>𝑣 ⃗ |</a:t>
              </a:r>
              <a:endParaRPr lang="cs-CZ" sz="1800" dirty="0"/>
            </a:p>
          </dgm:t>
        </dgm:pt>
      </mc:Fallback>
    </mc:AlternateContent>
    <dgm:pt modelId="{9C244E7A-827B-44B7-8997-43EEAB93A2F5}" type="asst">
      <dgm:prSet phldrT="[Text]"/>
      <dgm:spPr/>
      <dgm:t>
        <a:bodyPr/>
        <a:lstStyle/>
        <a:p>
          <a:r>
            <a:rPr lang="cs-CZ" dirty="0" smtClean="0"/>
            <a:t>Směr</a:t>
          </a:r>
          <a:endParaRPr lang="cs-CZ" dirty="0"/>
        </a:p>
      </dgm:t>
    </dgm:pt>
    <dgm:pt modelId="{22E28BA0-96FF-46F3-89F3-7673DF06048E}" type="parTrans" cxnId="{2552A711-72D9-42AF-AE15-ECD6966E1B55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7CCD477D-F560-417B-AA28-6885E6A1CB09}" type="sibTrans" cxnId="{2552A711-72D9-42AF-AE15-ECD6966E1B55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acc>
                  </m:oMath>
                </m:oMathPara>
              </a14:m>
              <a:endParaRPr lang="cs-CZ" sz="1800" dirty="0"/>
            </a:p>
          </dgm:t>
        </dgm:pt>
      </mc:Choice>
      <mc:Fallback xmlns="">
        <dgm:pt modelId="{7CCD477D-F560-417B-AA28-6885E6A1CB09}" type="sibTrans" cxnId="{2552A711-72D9-42AF-AE15-ECD6966E1B55}">
          <dgm:prSet custT="1"/>
          <dgm:spPr/>
          <dgm:t>
            <a:bodyPr/>
            <a:lstStyle/>
            <a:p>
              <a:r>
                <a:rPr lang="cs-CZ" sz="1800" i="0" smtClean="0">
                  <a:latin typeface="Cambria Math" panose="02040503050406030204" pitchFamily="18" charset="0"/>
                </a:rPr>
                <a:t>(</a:t>
              </a:r>
              <a:r>
                <a:rPr lang="cs-CZ" sz="1800" b="0" i="0" smtClean="0">
                  <a:latin typeface="Cambria Math" panose="02040503050406030204" pitchFamily="18" charset="0"/>
                </a:rPr>
                <a:t>𝑣</a:t>
              </a:r>
              <a:r>
                <a:rPr lang="cs-CZ" sz="18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°) ⃗</a:t>
              </a:r>
              <a:endParaRPr lang="cs-CZ" sz="1800" dirty="0"/>
            </a:p>
          </dgm:t>
        </dgm:pt>
      </mc:Fallback>
    </mc:AlternateContent>
    <dgm:pt modelId="{CD282E11-403E-42CF-9E7C-947EA2F239B5}" type="asst">
      <dgm:prSet phldrT="[Text]"/>
      <dgm:spPr/>
      <dgm:t>
        <a:bodyPr/>
        <a:lstStyle/>
        <a:p>
          <a:r>
            <a:rPr lang="cs-CZ" dirty="0" smtClean="0"/>
            <a:t>Nerovnoměrný</a:t>
          </a:r>
          <a:endParaRPr lang="cs-CZ" dirty="0"/>
        </a:p>
      </dgm:t>
    </dgm:pt>
    <dgm:pt modelId="{D4ADAABE-FE90-4C35-8840-FEBAC1F22403}" type="parTrans" cxnId="{9EF70F73-AD60-495A-8B19-1C04AD492722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026BCB03-B38C-4EA0-BEB4-3AD0B3D157B5}" type="sibTrans" cxnId="{9EF70F73-AD60-495A-8B19-1C04AD492722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cs-CZ" sz="1800" i="1" smtClean="0">
                        <a:latin typeface="Cambria Math" panose="02040503050406030204" pitchFamily="18" charset="0"/>
                      </a:rPr>
                      <m:t>∣</m:t>
                    </m:r>
                    <m:acc>
                      <m:accPr>
                        <m:chr m:val="⃗"/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∣≠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𝑘𝑜𝑛𝑠𝑡</m:t>
                    </m:r>
                  </m:oMath>
                </m:oMathPara>
              </a14:m>
              <a:endParaRPr lang="cs-CZ" sz="1800" dirty="0"/>
            </a:p>
          </dgm:t>
        </dgm:pt>
      </mc:Choice>
      <mc:Fallback xmlns="">
        <dgm:pt modelId="{026BCB03-B38C-4EA0-BEB4-3AD0B3D157B5}" type="sibTrans" cxnId="{9EF70F73-AD60-495A-8B19-1C04AD492722}">
          <dgm:prSet custT="1"/>
          <dgm:spPr/>
          <dgm:t>
            <a:bodyPr/>
            <a:lstStyle/>
            <a:p>
              <a:r>
                <a:rPr lang="cs-CZ" sz="1800" i="0" smtClean="0">
                  <a:latin typeface="Cambria Math" panose="02040503050406030204" pitchFamily="18" charset="0"/>
                </a:rPr>
                <a:t>∣</a:t>
              </a:r>
              <a:r>
                <a:rPr lang="cs-CZ" sz="1800" b="0" i="0" smtClean="0">
                  <a:latin typeface="Cambria Math" panose="02040503050406030204" pitchFamily="18" charset="0"/>
                </a:rPr>
                <a:t>𝑣</a:t>
              </a:r>
              <a:r>
                <a:rPr lang="cs-CZ" sz="1800" b="0" i="0" smtClean="0">
                  <a:latin typeface="Cambria Math" panose="02040503050406030204" pitchFamily="18" charset="0"/>
                </a:rPr>
                <a:t> ⃗</a:t>
              </a:r>
              <a:r>
                <a:rPr lang="cs-CZ" sz="18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∣</a:t>
              </a:r>
              <a:r>
                <a:rPr lang="cs-CZ" sz="18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≠𝑘𝑜𝑛𝑠𝑡</a:t>
              </a:r>
              <a:endParaRPr lang="cs-CZ" sz="1800" dirty="0"/>
            </a:p>
          </dgm:t>
        </dgm:pt>
      </mc:Fallback>
    </mc:AlternateContent>
    <dgm:pt modelId="{CAC7AC17-AA1F-4CAE-8E7A-71CCB35308F3}" type="asst">
      <dgm:prSet phldrT="[Text]"/>
      <dgm:spPr/>
      <dgm:t>
        <a:bodyPr/>
        <a:lstStyle/>
        <a:p>
          <a:r>
            <a:rPr lang="cs-CZ" dirty="0" smtClean="0"/>
            <a:t>Rovnoměrný</a:t>
          </a:r>
          <a:endParaRPr lang="cs-CZ" dirty="0"/>
        </a:p>
      </dgm:t>
    </dgm:pt>
    <dgm:pt modelId="{C30D5A06-2A54-403C-B652-9444D6805470}" type="parTrans" cxnId="{B8CDC3F7-02C7-4C1B-8349-614B8AFA3197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4F55C174-2FD1-454A-9D77-516BA3068780}" type="sibTrans" cxnId="{B8CDC3F7-02C7-4C1B-8349-614B8AFA3197}">
          <dgm:prSet custT="1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cs-CZ" sz="1800" i="1" smtClean="0">
                      <a:latin typeface="Cambria Math" panose="02040503050406030204" pitchFamily="18" charset="0"/>
                    </a:rPr>
                    <m:t>∣</m:t>
                  </m:r>
                  <m:acc>
                    <m:accPr>
                      <m:chr m:val="⃗"/>
                      <m:ctrlPr>
                        <a:rPr lang="cs-CZ" sz="1800" i="1" smtClean="0">
                          <a:latin typeface="Cambria Math" panose="02040503050406030204" pitchFamily="18" charset="0"/>
                        </a:rPr>
                      </m:ctrlPr>
                    </m:accPr>
                    <m:e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𝑣</m:t>
                      </m:r>
                    </m:e>
                  </m:acc>
                  <m:r>
                    <a:rPr lang="cs-CZ" sz="1800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∣=</m:t>
                  </m:r>
                  <m:r>
                    <a:rPr lang="cs-CZ" sz="1800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𝑘𝑜𝑛𝑠𝑡</m:t>
                  </m:r>
                </m:oMath>
              </a14:m>
              <a:r>
                <a:rPr lang="cs-CZ" sz="1800" dirty="0" smtClean="0"/>
                <a:t> </a:t>
              </a:r>
              <a:endParaRPr lang="cs-CZ" sz="1800" dirty="0"/>
            </a:p>
          </dgm:t>
        </dgm:pt>
      </mc:Choice>
      <mc:Fallback xmlns="">
        <dgm:pt modelId="{4F55C174-2FD1-454A-9D77-516BA3068780}" type="sibTrans" cxnId="{B8CDC3F7-02C7-4C1B-8349-614B8AFA3197}">
          <dgm:prSet custT="1"/>
          <dgm:spPr/>
          <dgm:t>
            <a:bodyPr/>
            <a:lstStyle/>
            <a:p>
              <a:r>
                <a:rPr lang="cs-CZ" sz="1800" i="0" smtClean="0">
                  <a:latin typeface="Cambria Math" panose="02040503050406030204" pitchFamily="18" charset="0"/>
                </a:rPr>
                <a:t>∣</a:t>
              </a:r>
              <a:r>
                <a:rPr lang="cs-CZ" sz="1800" b="0" i="0" smtClean="0">
                  <a:latin typeface="Cambria Math" panose="02040503050406030204" pitchFamily="18" charset="0"/>
                </a:rPr>
                <a:t>𝑣 ⃗</a:t>
              </a:r>
              <a:r>
                <a:rPr lang="cs-CZ" sz="18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∣</a:t>
              </a:r>
              <a:r>
                <a:rPr lang="cs-CZ" sz="18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=</a:t>
              </a:r>
              <a:r>
                <a:rPr lang="cs-CZ" sz="18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𝑘𝑜𝑛𝑠𝑡</a:t>
              </a:r>
              <a:r>
                <a:rPr lang="cs-CZ" sz="1800" dirty="0" smtClean="0"/>
                <a:t> </a:t>
              </a:r>
              <a:endParaRPr lang="cs-CZ" sz="1800" dirty="0"/>
            </a:p>
          </dgm:t>
        </dgm:pt>
      </mc:Fallback>
    </mc:AlternateContent>
    <dgm:pt modelId="{BB19679E-CACE-4F40-BE2F-90028E339BC9}" type="asst">
      <dgm:prSet phldrT="[Text]"/>
      <dgm:spPr/>
      <dgm:t>
        <a:bodyPr/>
        <a:lstStyle/>
        <a:p>
          <a:r>
            <a:rPr lang="cs-CZ" dirty="0" smtClean="0"/>
            <a:t>Křivočarý</a:t>
          </a:r>
          <a:endParaRPr lang="cs-CZ" dirty="0"/>
        </a:p>
      </dgm:t>
    </dgm:pt>
    <dgm:pt modelId="{7F7343A1-860C-463D-92D1-B44FE67EC038}" type="parTrans" cxnId="{CE6A1CFF-D150-4EE7-9565-3C8F250FA781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0CC01DD5-2D36-4A85-BFF2-250D686D2F4A}" type="sibTrans" cxnId="{CE6A1CFF-D150-4EE7-9565-3C8F250FA781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acc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𝑘𝑜𝑛𝑠𝑡</m:t>
                    </m:r>
                  </m:oMath>
                </m:oMathPara>
              </a14:m>
              <a:endParaRPr lang="cs-CZ" sz="1800" dirty="0"/>
            </a:p>
          </dgm:t>
        </dgm:pt>
      </mc:Choice>
      <mc:Fallback xmlns="">
        <dgm:pt modelId="{0CC01DD5-2D36-4A85-BFF2-250D686D2F4A}" type="sibTrans" cxnId="{CE6A1CFF-D150-4EE7-9565-3C8F250FA781}">
          <dgm:prSet custT="1"/>
          <dgm:spPr/>
          <dgm:t>
            <a:bodyPr/>
            <a:lstStyle/>
            <a:p>
              <a:r>
                <a:rPr lang="cs-CZ" sz="1800" i="0" smtClean="0">
                  <a:latin typeface="Cambria Math" panose="02040503050406030204" pitchFamily="18" charset="0"/>
                </a:rPr>
                <a:t>(</a:t>
              </a:r>
              <a:r>
                <a:rPr lang="cs-CZ" sz="1800" b="0" i="0" smtClean="0">
                  <a:latin typeface="Cambria Math" panose="02040503050406030204" pitchFamily="18" charset="0"/>
                </a:rPr>
                <a:t>𝑣</a:t>
              </a:r>
              <a:r>
                <a:rPr lang="cs-CZ" sz="18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°</a:t>
              </a:r>
              <a:r>
                <a:rPr lang="cs-CZ" sz="18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) ⃗≠</a:t>
              </a:r>
              <a:r>
                <a:rPr lang="cs-CZ" sz="18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𝑘𝑜𝑛𝑠𝑡</a:t>
              </a:r>
              <a:endParaRPr lang="cs-CZ" sz="1800" dirty="0"/>
            </a:p>
          </dgm:t>
        </dgm:pt>
      </mc:Fallback>
    </mc:AlternateContent>
    <dgm:pt modelId="{60C1CA4C-58B9-4AFB-B746-CDEAC275868A}" type="asst">
      <dgm:prSet phldrT="[Text]"/>
      <dgm:spPr/>
      <dgm:t>
        <a:bodyPr/>
        <a:lstStyle/>
        <a:p>
          <a:r>
            <a:rPr lang="cs-CZ" dirty="0" smtClean="0"/>
            <a:t>Přímočarý</a:t>
          </a:r>
          <a:endParaRPr lang="cs-CZ" dirty="0"/>
        </a:p>
      </dgm:t>
    </dgm:pt>
    <dgm:pt modelId="{77175688-B6A2-43E9-9257-0EFD364EEBCC}" type="parTrans" cxnId="{6D924DB7-F44D-4060-9179-4C3549F2A470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2D34AF85-6CA4-4FFC-9C16-331A4862816D}" type="sibTrans" cxnId="{6D924DB7-F44D-4060-9179-4C3549F2A470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acc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𝑘𝑜𝑛𝑠𝑡</m:t>
                    </m:r>
                  </m:oMath>
                </m:oMathPara>
              </a14:m>
              <a:endParaRPr lang="cs-CZ" sz="1800" dirty="0"/>
            </a:p>
          </dgm:t>
        </dgm:pt>
      </mc:Choice>
      <mc:Fallback xmlns="">
        <dgm:pt modelId="{2D34AF85-6CA4-4FFC-9C16-331A4862816D}" type="sibTrans" cxnId="{6D924DB7-F44D-4060-9179-4C3549F2A470}">
          <dgm:prSet custT="1"/>
          <dgm:spPr/>
          <dgm:t>
            <a:bodyPr/>
            <a:lstStyle/>
            <a:p>
              <a:r>
                <a:rPr lang="cs-CZ" sz="1800" i="0" smtClean="0">
                  <a:latin typeface="Cambria Math" panose="02040503050406030204" pitchFamily="18" charset="0"/>
                </a:rPr>
                <a:t>(</a:t>
              </a:r>
              <a:r>
                <a:rPr lang="cs-CZ" sz="1800" b="0" i="0" smtClean="0">
                  <a:latin typeface="Cambria Math" panose="02040503050406030204" pitchFamily="18" charset="0"/>
                </a:rPr>
                <a:t>𝑣</a:t>
              </a:r>
              <a:r>
                <a:rPr lang="cs-CZ" sz="18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°</a:t>
              </a:r>
              <a:r>
                <a:rPr lang="cs-CZ" sz="18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) ⃗=𝑘𝑜𝑛𝑠𝑡</a:t>
              </a:r>
              <a:endParaRPr lang="cs-CZ" sz="1800" dirty="0"/>
            </a:p>
          </dgm:t>
        </dgm:pt>
      </mc:Fallback>
    </mc:AlternateContent>
    <dgm:pt modelId="{80DC2CF7-4722-4A60-9706-0DA96C0C84C8}" type="pres">
      <dgm:prSet presAssocID="{4455CCC0-E2C7-444F-B184-0C51FE9C1A8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5257F8E6-6BD8-41CD-9C0B-6F1C1F79B41B}" type="pres">
      <dgm:prSet presAssocID="{D059F39D-67AD-4722-94A8-4D8A48AC0841}" presName="hierRoot1" presStyleCnt="0">
        <dgm:presLayoutVars>
          <dgm:hierBranch val="init"/>
        </dgm:presLayoutVars>
      </dgm:prSet>
      <dgm:spPr/>
    </dgm:pt>
    <dgm:pt modelId="{3A52B8B2-2D0F-4D9D-B03B-A24E5679A149}" type="pres">
      <dgm:prSet presAssocID="{D059F39D-67AD-4722-94A8-4D8A48AC0841}" presName="rootComposite1" presStyleCnt="0"/>
      <dgm:spPr/>
    </dgm:pt>
    <dgm:pt modelId="{D38BD011-190E-4FA2-AC65-2CF6B19841C0}" type="pres">
      <dgm:prSet presAssocID="{D059F39D-67AD-4722-94A8-4D8A48AC0841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cs-CZ"/>
        </a:p>
      </dgm:t>
    </dgm:pt>
    <dgm:pt modelId="{2C38B196-CC0F-43FF-B214-A44227D2DD60}" type="pres">
      <dgm:prSet presAssocID="{D059F39D-67AD-4722-94A8-4D8A48AC0841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A2842B1A-3653-4552-90A5-CC5FF9D8D79F}" type="pres">
      <dgm:prSet presAssocID="{D059F39D-67AD-4722-94A8-4D8A48AC0841}" presName="rootConnector1" presStyleLbl="node1" presStyleIdx="0" presStyleCnt="0"/>
      <dgm:spPr/>
      <dgm:t>
        <a:bodyPr/>
        <a:lstStyle/>
        <a:p>
          <a:endParaRPr lang="cs-CZ"/>
        </a:p>
      </dgm:t>
    </dgm:pt>
    <dgm:pt modelId="{F08A3DB0-CCD3-4289-B636-4247F3373F06}" type="pres">
      <dgm:prSet presAssocID="{D059F39D-67AD-4722-94A8-4D8A48AC0841}" presName="hierChild2" presStyleCnt="0"/>
      <dgm:spPr/>
    </dgm:pt>
    <dgm:pt modelId="{7E80B07B-A706-4EEC-8C79-C2756269B458}" type="pres">
      <dgm:prSet presAssocID="{D059F39D-67AD-4722-94A8-4D8A48AC0841}" presName="hierChild3" presStyleCnt="0"/>
      <dgm:spPr/>
    </dgm:pt>
    <dgm:pt modelId="{8141362A-8A18-45D4-AA20-E92B62C1A68A}" type="pres">
      <dgm:prSet presAssocID="{65CDFBFB-B9E4-43FC-83A1-BF9322BCF315}" presName="Name96" presStyleLbl="parChTrans1D2" presStyleIdx="0" presStyleCnt="2"/>
      <dgm:spPr/>
      <dgm:t>
        <a:bodyPr/>
        <a:lstStyle/>
        <a:p>
          <a:endParaRPr lang="cs-CZ"/>
        </a:p>
      </dgm:t>
    </dgm:pt>
    <dgm:pt modelId="{B24E6416-3B2A-41D3-9D3C-841B89F97D53}" type="pres">
      <dgm:prSet presAssocID="{D7184A94-09BA-47F5-A2BC-AC56BA4595EF}" presName="hierRoot3" presStyleCnt="0">
        <dgm:presLayoutVars>
          <dgm:hierBranch val="init"/>
        </dgm:presLayoutVars>
      </dgm:prSet>
      <dgm:spPr/>
    </dgm:pt>
    <dgm:pt modelId="{8FEC59F7-D9B5-4D84-B18C-62461F702106}" type="pres">
      <dgm:prSet presAssocID="{D7184A94-09BA-47F5-A2BC-AC56BA4595EF}" presName="rootComposite3" presStyleCnt="0"/>
      <dgm:spPr/>
    </dgm:pt>
    <dgm:pt modelId="{CEF1BA74-6900-45A7-ACA1-A3EF86B30262}" type="pres">
      <dgm:prSet presAssocID="{D7184A94-09BA-47F5-A2BC-AC56BA4595EF}" presName="rootText3" presStyleLbl="asst1" presStyleIdx="0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2923641-D5F3-4532-BBBB-DC26CE19F570}" type="pres">
      <dgm:prSet presAssocID="{D7184A94-09BA-47F5-A2BC-AC56BA4595EF}" presName="titleText3" presStyleLbl="fgAcc2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B19338AD-CC0B-4731-A065-4D7FC5C4B846}" type="pres">
      <dgm:prSet presAssocID="{D7184A94-09BA-47F5-A2BC-AC56BA4595EF}" presName="rootConnector3" presStyleLbl="asst1" presStyleIdx="0" presStyleCnt="6"/>
      <dgm:spPr/>
      <dgm:t>
        <a:bodyPr/>
        <a:lstStyle/>
        <a:p>
          <a:endParaRPr lang="cs-CZ"/>
        </a:p>
      </dgm:t>
    </dgm:pt>
    <dgm:pt modelId="{279304A3-07D0-4A3F-9E30-4919BAA8A882}" type="pres">
      <dgm:prSet presAssocID="{D7184A94-09BA-47F5-A2BC-AC56BA4595EF}" presName="hierChild6" presStyleCnt="0"/>
      <dgm:spPr/>
    </dgm:pt>
    <dgm:pt modelId="{B0BB3FE1-7B3D-4138-9ED0-5E6BA1B3BBF2}" type="pres">
      <dgm:prSet presAssocID="{D7184A94-09BA-47F5-A2BC-AC56BA4595EF}" presName="hierChild7" presStyleCnt="0"/>
      <dgm:spPr/>
    </dgm:pt>
    <dgm:pt modelId="{E8998475-26FE-4B15-BE8C-DD55E0B62EFD}" type="pres">
      <dgm:prSet presAssocID="{C30D5A06-2A54-403C-B652-9444D6805470}" presName="Name96" presStyleLbl="parChTrans1D3" presStyleIdx="0" presStyleCnt="4"/>
      <dgm:spPr/>
      <dgm:t>
        <a:bodyPr/>
        <a:lstStyle/>
        <a:p>
          <a:endParaRPr lang="cs-CZ"/>
        </a:p>
      </dgm:t>
    </dgm:pt>
    <dgm:pt modelId="{71308381-F9BE-449F-A144-B552FC7BBDE4}" type="pres">
      <dgm:prSet presAssocID="{CAC7AC17-AA1F-4CAE-8E7A-71CCB35308F3}" presName="hierRoot3" presStyleCnt="0">
        <dgm:presLayoutVars>
          <dgm:hierBranch val="init"/>
        </dgm:presLayoutVars>
      </dgm:prSet>
      <dgm:spPr/>
    </dgm:pt>
    <dgm:pt modelId="{B14009EF-B1F4-4C67-BBC5-94D982F3FE97}" type="pres">
      <dgm:prSet presAssocID="{CAC7AC17-AA1F-4CAE-8E7A-71CCB35308F3}" presName="rootComposite3" presStyleCnt="0"/>
      <dgm:spPr/>
    </dgm:pt>
    <dgm:pt modelId="{E21689D6-6368-46DB-9FB0-35B18AA64F2E}" type="pres">
      <dgm:prSet presAssocID="{CAC7AC17-AA1F-4CAE-8E7A-71CCB35308F3}" presName="rootText3" presStyleLbl="asst1" presStyleIdx="1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4E9182B-3551-48E0-B543-D4A95B0272BF}" type="pres">
      <dgm:prSet presAssocID="{CAC7AC17-AA1F-4CAE-8E7A-71CCB35308F3}" presName="titleText3" presStyleLbl="fgAcc2" presStyleIdx="1" presStyleCnt="6" custScaleX="149744" custScaleY="93979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A8AD9F7B-4E83-49F7-B8CE-E3E4DC89E485}" type="pres">
      <dgm:prSet presAssocID="{CAC7AC17-AA1F-4CAE-8E7A-71CCB35308F3}" presName="rootConnector3" presStyleLbl="asst1" presStyleIdx="1" presStyleCnt="6"/>
      <dgm:spPr/>
      <dgm:t>
        <a:bodyPr/>
        <a:lstStyle/>
        <a:p>
          <a:endParaRPr lang="cs-CZ"/>
        </a:p>
      </dgm:t>
    </dgm:pt>
    <dgm:pt modelId="{9A8BC679-2AC4-4E40-8C19-D10FFFCFC6C7}" type="pres">
      <dgm:prSet presAssocID="{CAC7AC17-AA1F-4CAE-8E7A-71CCB35308F3}" presName="hierChild6" presStyleCnt="0"/>
      <dgm:spPr/>
    </dgm:pt>
    <dgm:pt modelId="{0D633FA2-EC76-445C-9D14-DABCD0BFC1E3}" type="pres">
      <dgm:prSet presAssocID="{CAC7AC17-AA1F-4CAE-8E7A-71CCB35308F3}" presName="hierChild7" presStyleCnt="0"/>
      <dgm:spPr/>
    </dgm:pt>
    <dgm:pt modelId="{B2119BDF-565B-4D25-B76B-723FFC576010}" type="pres">
      <dgm:prSet presAssocID="{D4ADAABE-FE90-4C35-8840-FEBAC1F22403}" presName="Name96" presStyleLbl="parChTrans1D3" presStyleIdx="1" presStyleCnt="4"/>
      <dgm:spPr/>
      <dgm:t>
        <a:bodyPr/>
        <a:lstStyle/>
        <a:p>
          <a:endParaRPr lang="cs-CZ"/>
        </a:p>
      </dgm:t>
    </dgm:pt>
    <dgm:pt modelId="{F11A5E2A-DAE5-4A3D-805A-DA155546F688}" type="pres">
      <dgm:prSet presAssocID="{CD282E11-403E-42CF-9E7C-947EA2F239B5}" presName="hierRoot3" presStyleCnt="0">
        <dgm:presLayoutVars>
          <dgm:hierBranch val="init"/>
        </dgm:presLayoutVars>
      </dgm:prSet>
      <dgm:spPr/>
    </dgm:pt>
    <dgm:pt modelId="{7DA7BC5F-A1E8-4B5D-92AD-15D21C6CEF57}" type="pres">
      <dgm:prSet presAssocID="{CD282E11-403E-42CF-9E7C-947EA2F239B5}" presName="rootComposite3" presStyleCnt="0"/>
      <dgm:spPr/>
    </dgm:pt>
    <dgm:pt modelId="{8E6EAE23-0AF0-4120-9603-8D60E32EAAF3}" type="pres">
      <dgm:prSet presAssocID="{CD282E11-403E-42CF-9E7C-947EA2F239B5}" presName="rootText3" presStyleLbl="asst1" presStyleIdx="2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59FE0E9-949A-462B-A906-5FADED4193DF}" type="pres">
      <dgm:prSet presAssocID="{CD282E11-403E-42CF-9E7C-947EA2F239B5}" presName="titleText3" presStyleLbl="fgAcc2" presStyleIdx="2" presStyleCnt="6" custScaleX="151468" custScaleY="103522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EAF7E1B4-5139-4859-9402-A46A7C5AC43F}" type="pres">
      <dgm:prSet presAssocID="{CD282E11-403E-42CF-9E7C-947EA2F239B5}" presName="rootConnector3" presStyleLbl="asst1" presStyleIdx="2" presStyleCnt="6"/>
      <dgm:spPr/>
      <dgm:t>
        <a:bodyPr/>
        <a:lstStyle/>
        <a:p>
          <a:endParaRPr lang="cs-CZ"/>
        </a:p>
      </dgm:t>
    </dgm:pt>
    <dgm:pt modelId="{B5F78BBF-86B4-45C4-AFB3-6DC1AA307DFB}" type="pres">
      <dgm:prSet presAssocID="{CD282E11-403E-42CF-9E7C-947EA2F239B5}" presName="hierChild6" presStyleCnt="0"/>
      <dgm:spPr/>
    </dgm:pt>
    <dgm:pt modelId="{F702F819-134D-41E9-8626-76981528A945}" type="pres">
      <dgm:prSet presAssocID="{CD282E11-403E-42CF-9E7C-947EA2F239B5}" presName="hierChild7" presStyleCnt="0"/>
      <dgm:spPr/>
    </dgm:pt>
    <dgm:pt modelId="{226DA2C4-4B22-48B6-92BE-9A75A112A433}" type="pres">
      <dgm:prSet presAssocID="{22E28BA0-96FF-46F3-89F3-7673DF06048E}" presName="Name96" presStyleLbl="parChTrans1D2" presStyleIdx="1" presStyleCnt="2"/>
      <dgm:spPr/>
      <dgm:t>
        <a:bodyPr/>
        <a:lstStyle/>
        <a:p>
          <a:endParaRPr lang="cs-CZ"/>
        </a:p>
      </dgm:t>
    </dgm:pt>
    <dgm:pt modelId="{F782EE5C-8E91-4E59-935F-DA7087366821}" type="pres">
      <dgm:prSet presAssocID="{9C244E7A-827B-44B7-8997-43EEAB93A2F5}" presName="hierRoot3" presStyleCnt="0">
        <dgm:presLayoutVars>
          <dgm:hierBranch val="init"/>
        </dgm:presLayoutVars>
      </dgm:prSet>
      <dgm:spPr/>
    </dgm:pt>
    <dgm:pt modelId="{1C359915-CF92-4DC9-87AC-9FD96C9EF860}" type="pres">
      <dgm:prSet presAssocID="{9C244E7A-827B-44B7-8997-43EEAB93A2F5}" presName="rootComposite3" presStyleCnt="0"/>
      <dgm:spPr/>
    </dgm:pt>
    <dgm:pt modelId="{0897E1CF-682D-494C-95BD-58AB7B782714}" type="pres">
      <dgm:prSet presAssocID="{9C244E7A-827B-44B7-8997-43EEAB93A2F5}" presName="rootText3" presStyleLbl="asst1" presStyleIdx="3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2A52DAC-D111-45A6-91CA-F13904A8D0B1}" type="pres">
      <dgm:prSet presAssocID="{9C244E7A-827B-44B7-8997-43EEAB93A2F5}" presName="titleText3" presStyleLbl="fgAcc2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1D8683D7-984C-474C-A9F0-0508C584CDEE}" type="pres">
      <dgm:prSet presAssocID="{9C244E7A-827B-44B7-8997-43EEAB93A2F5}" presName="rootConnector3" presStyleLbl="asst1" presStyleIdx="3" presStyleCnt="6"/>
      <dgm:spPr/>
      <dgm:t>
        <a:bodyPr/>
        <a:lstStyle/>
        <a:p>
          <a:endParaRPr lang="cs-CZ"/>
        </a:p>
      </dgm:t>
    </dgm:pt>
    <dgm:pt modelId="{1A7C27DF-8D45-406B-8F04-BEF5929821D6}" type="pres">
      <dgm:prSet presAssocID="{9C244E7A-827B-44B7-8997-43EEAB93A2F5}" presName="hierChild6" presStyleCnt="0"/>
      <dgm:spPr/>
    </dgm:pt>
    <dgm:pt modelId="{8B4A46D0-7EB4-480B-9E75-DC05A504FF79}" type="pres">
      <dgm:prSet presAssocID="{9C244E7A-827B-44B7-8997-43EEAB93A2F5}" presName="hierChild7" presStyleCnt="0"/>
      <dgm:spPr/>
    </dgm:pt>
    <dgm:pt modelId="{515910AF-5C8F-4662-A20C-AF1B54027B26}" type="pres">
      <dgm:prSet presAssocID="{77175688-B6A2-43E9-9257-0EFD364EEBCC}" presName="Name96" presStyleLbl="parChTrans1D3" presStyleIdx="2" presStyleCnt="4"/>
      <dgm:spPr/>
      <dgm:t>
        <a:bodyPr/>
        <a:lstStyle/>
        <a:p>
          <a:endParaRPr lang="cs-CZ"/>
        </a:p>
      </dgm:t>
    </dgm:pt>
    <dgm:pt modelId="{FB922721-3C7E-4B2D-9DF1-EF640DCEAFF7}" type="pres">
      <dgm:prSet presAssocID="{60C1CA4C-58B9-4AFB-B746-CDEAC275868A}" presName="hierRoot3" presStyleCnt="0">
        <dgm:presLayoutVars>
          <dgm:hierBranch val="init"/>
        </dgm:presLayoutVars>
      </dgm:prSet>
      <dgm:spPr/>
    </dgm:pt>
    <dgm:pt modelId="{398D4957-F7A3-4F3B-8A89-72CCC687C275}" type="pres">
      <dgm:prSet presAssocID="{60C1CA4C-58B9-4AFB-B746-CDEAC275868A}" presName="rootComposite3" presStyleCnt="0"/>
      <dgm:spPr/>
    </dgm:pt>
    <dgm:pt modelId="{2F5C1F05-BC49-403E-9D22-F5683C7B5619}" type="pres">
      <dgm:prSet presAssocID="{60C1CA4C-58B9-4AFB-B746-CDEAC275868A}" presName="rootText3" presStyleLbl="asst1" presStyleIdx="4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F183990-0D31-4A04-8B36-7B183D8C713F}" type="pres">
      <dgm:prSet presAssocID="{60C1CA4C-58B9-4AFB-B746-CDEAC275868A}" presName="titleText3" presStyleLbl="fgAcc2" presStyleIdx="4" presStyleCnt="6" custScaleX="149734" custScaleY="92498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6D8A173F-EDE1-4388-8584-75BD33D2D498}" type="pres">
      <dgm:prSet presAssocID="{60C1CA4C-58B9-4AFB-B746-CDEAC275868A}" presName="rootConnector3" presStyleLbl="asst1" presStyleIdx="4" presStyleCnt="6"/>
      <dgm:spPr/>
      <dgm:t>
        <a:bodyPr/>
        <a:lstStyle/>
        <a:p>
          <a:endParaRPr lang="cs-CZ"/>
        </a:p>
      </dgm:t>
    </dgm:pt>
    <dgm:pt modelId="{875FD0A9-79A1-4A80-A473-72ED8FB2A3D8}" type="pres">
      <dgm:prSet presAssocID="{60C1CA4C-58B9-4AFB-B746-CDEAC275868A}" presName="hierChild6" presStyleCnt="0"/>
      <dgm:spPr/>
    </dgm:pt>
    <dgm:pt modelId="{21C55943-8F86-4BCB-BCD6-32AEC2C7EC9F}" type="pres">
      <dgm:prSet presAssocID="{60C1CA4C-58B9-4AFB-B746-CDEAC275868A}" presName="hierChild7" presStyleCnt="0"/>
      <dgm:spPr/>
    </dgm:pt>
    <dgm:pt modelId="{3E4E5567-BED8-4B7D-9201-F50B020853D2}" type="pres">
      <dgm:prSet presAssocID="{7F7343A1-860C-463D-92D1-B44FE67EC038}" presName="Name96" presStyleLbl="parChTrans1D3" presStyleIdx="3" presStyleCnt="4"/>
      <dgm:spPr/>
      <dgm:t>
        <a:bodyPr/>
        <a:lstStyle/>
        <a:p>
          <a:endParaRPr lang="cs-CZ"/>
        </a:p>
      </dgm:t>
    </dgm:pt>
    <dgm:pt modelId="{3332B4C7-0EA2-4132-9243-1BC771F81DEE}" type="pres">
      <dgm:prSet presAssocID="{BB19679E-CACE-4F40-BE2F-90028E339BC9}" presName="hierRoot3" presStyleCnt="0">
        <dgm:presLayoutVars>
          <dgm:hierBranch val="init"/>
        </dgm:presLayoutVars>
      </dgm:prSet>
      <dgm:spPr/>
    </dgm:pt>
    <dgm:pt modelId="{6F249A8F-BC6D-4842-A9C8-893AAFF3A6B4}" type="pres">
      <dgm:prSet presAssocID="{BB19679E-CACE-4F40-BE2F-90028E339BC9}" presName="rootComposite3" presStyleCnt="0"/>
      <dgm:spPr/>
    </dgm:pt>
    <dgm:pt modelId="{E6BAE5EF-3B98-47D8-88DD-9DDAEFAFD55E}" type="pres">
      <dgm:prSet presAssocID="{BB19679E-CACE-4F40-BE2F-90028E339BC9}" presName="rootText3" presStyleLbl="asst1" presStyleIdx="5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6D02687-3419-4D83-9F93-FB81E32246E5}" type="pres">
      <dgm:prSet presAssocID="{BB19679E-CACE-4F40-BE2F-90028E339BC9}" presName="titleText3" presStyleLbl="fgAcc2" presStyleIdx="5" presStyleCnt="6" custScaleX="146389" custScaleY="127282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BB32B2EF-C9EB-4652-B0A7-FAB589F35F51}" type="pres">
      <dgm:prSet presAssocID="{BB19679E-CACE-4F40-BE2F-90028E339BC9}" presName="rootConnector3" presStyleLbl="asst1" presStyleIdx="5" presStyleCnt="6"/>
      <dgm:spPr/>
      <dgm:t>
        <a:bodyPr/>
        <a:lstStyle/>
        <a:p>
          <a:endParaRPr lang="cs-CZ"/>
        </a:p>
      </dgm:t>
    </dgm:pt>
    <dgm:pt modelId="{F43B8872-6F5A-4AA4-B9D4-4913DF2DB0C0}" type="pres">
      <dgm:prSet presAssocID="{BB19679E-CACE-4F40-BE2F-90028E339BC9}" presName="hierChild6" presStyleCnt="0"/>
      <dgm:spPr/>
    </dgm:pt>
    <dgm:pt modelId="{A573CE20-F754-4289-A97C-04303D50D5E9}" type="pres">
      <dgm:prSet presAssocID="{BB19679E-CACE-4F40-BE2F-90028E339BC9}" presName="hierChild7" presStyleCnt="0"/>
      <dgm:spPr/>
    </dgm:pt>
  </dgm:ptLst>
  <dgm:cxnLst>
    <dgm:cxn modelId="{8A52506C-C424-4703-889D-F98B9AD9BC21}" type="presOf" srcId="{0CC01DD5-2D36-4A85-BFF2-250D686D2F4A}" destId="{86D02687-3419-4D83-9F93-FB81E32246E5}" srcOrd="0" destOrd="0" presId="urn:microsoft.com/office/officeart/2008/layout/NameandTitleOrganizationalChart"/>
    <dgm:cxn modelId="{970DCA90-3A31-4FAB-8CBF-5226A2C70DE3}" type="presOf" srcId="{CAC7AC17-AA1F-4CAE-8E7A-71CCB35308F3}" destId="{E21689D6-6368-46DB-9FB0-35B18AA64F2E}" srcOrd="0" destOrd="0" presId="urn:microsoft.com/office/officeart/2008/layout/NameandTitleOrganizationalChart"/>
    <dgm:cxn modelId="{FF8F6C23-0EE3-4BCB-9672-574FF458AA43}" type="presOf" srcId="{77175688-B6A2-43E9-9257-0EFD364EEBCC}" destId="{515910AF-5C8F-4662-A20C-AF1B54027B26}" srcOrd="0" destOrd="0" presId="urn:microsoft.com/office/officeart/2008/layout/NameandTitleOrganizationalChart"/>
    <dgm:cxn modelId="{475CBA12-8BFE-431E-8413-DB16D57CCE44}" type="presOf" srcId="{4455CCC0-E2C7-444F-B184-0C51FE9C1A80}" destId="{80DC2CF7-4722-4A60-9706-0DA96C0C84C8}" srcOrd="0" destOrd="0" presId="urn:microsoft.com/office/officeart/2008/layout/NameandTitleOrganizationalChart"/>
    <dgm:cxn modelId="{93FFAE2C-6E54-47B8-AD22-6C6FB180E36D}" type="presOf" srcId="{22E28BA0-96FF-46F3-89F3-7673DF06048E}" destId="{226DA2C4-4B22-48B6-92BE-9A75A112A433}" srcOrd="0" destOrd="0" presId="urn:microsoft.com/office/officeart/2008/layout/NameandTitleOrganizationalChart"/>
    <dgm:cxn modelId="{D945E59D-D946-422B-AD3E-6749F70840AE}" type="presOf" srcId="{C30D5A06-2A54-403C-B652-9444D6805470}" destId="{E8998475-26FE-4B15-BE8C-DD55E0B62EFD}" srcOrd="0" destOrd="0" presId="urn:microsoft.com/office/officeart/2008/layout/NameandTitleOrganizationalChart"/>
    <dgm:cxn modelId="{DF3C6619-8C4E-45BC-928A-63C7D5CFF256}" type="presOf" srcId="{7F7343A1-860C-463D-92D1-B44FE67EC038}" destId="{3E4E5567-BED8-4B7D-9201-F50B020853D2}" srcOrd="0" destOrd="0" presId="urn:microsoft.com/office/officeart/2008/layout/NameandTitleOrganizationalChart"/>
    <dgm:cxn modelId="{B8CDC3F7-02C7-4C1B-8349-614B8AFA3197}" srcId="{D7184A94-09BA-47F5-A2BC-AC56BA4595EF}" destId="{CAC7AC17-AA1F-4CAE-8E7A-71CCB35308F3}" srcOrd="0" destOrd="0" parTransId="{C30D5A06-2A54-403C-B652-9444D6805470}" sibTransId="{4F55C174-2FD1-454A-9D77-516BA3068780}"/>
    <dgm:cxn modelId="{A6E5DE31-12E3-4836-B934-2457D967D321}" type="presOf" srcId="{4F55C174-2FD1-454A-9D77-516BA3068780}" destId="{F4E9182B-3551-48E0-B543-D4A95B0272BF}" srcOrd="0" destOrd="0" presId="urn:microsoft.com/office/officeart/2008/layout/NameandTitleOrganizationalChart"/>
    <dgm:cxn modelId="{B8D38C00-7493-4A57-8836-93CAE9B65E9E}" srcId="{4455CCC0-E2C7-444F-B184-0C51FE9C1A80}" destId="{D059F39D-67AD-4722-94A8-4D8A48AC0841}" srcOrd="0" destOrd="0" parTransId="{25E3350F-6253-4FBD-A7E3-8C6ABD0C87FB}" sibTransId="{CE35491F-2807-412F-83FC-126FF48157F8}"/>
    <dgm:cxn modelId="{9DDF2049-2D9E-4972-8F0B-7A64D6443097}" type="presOf" srcId="{9C244E7A-827B-44B7-8997-43EEAB93A2F5}" destId="{1D8683D7-984C-474C-A9F0-0508C584CDEE}" srcOrd="1" destOrd="0" presId="urn:microsoft.com/office/officeart/2008/layout/NameandTitleOrganizationalChart"/>
    <dgm:cxn modelId="{335C70A6-B859-4EBA-9D54-E1AD999EEA60}" type="presOf" srcId="{D059F39D-67AD-4722-94A8-4D8A48AC0841}" destId="{D38BD011-190E-4FA2-AC65-2CF6B19841C0}" srcOrd="0" destOrd="0" presId="urn:microsoft.com/office/officeart/2008/layout/NameandTitleOrganizationalChart"/>
    <dgm:cxn modelId="{ACBAEFF4-CC40-4ED5-9B68-63932D18070C}" srcId="{D059F39D-67AD-4722-94A8-4D8A48AC0841}" destId="{D7184A94-09BA-47F5-A2BC-AC56BA4595EF}" srcOrd="0" destOrd="0" parTransId="{65CDFBFB-B9E4-43FC-83A1-BF9322BCF315}" sibTransId="{99908804-CC1E-4C33-A20C-EA1A28912250}"/>
    <dgm:cxn modelId="{0BB46613-0C54-40BB-85D7-4991D032E74E}" type="presOf" srcId="{7CCD477D-F560-417B-AA28-6885E6A1CB09}" destId="{32A52DAC-D111-45A6-91CA-F13904A8D0B1}" srcOrd="0" destOrd="0" presId="urn:microsoft.com/office/officeart/2008/layout/NameandTitleOrganizationalChart"/>
    <dgm:cxn modelId="{9A3F29EB-B17B-4368-B370-78FBD69DA30D}" type="presOf" srcId="{60C1CA4C-58B9-4AFB-B746-CDEAC275868A}" destId="{2F5C1F05-BC49-403E-9D22-F5683C7B5619}" srcOrd="0" destOrd="0" presId="urn:microsoft.com/office/officeart/2008/layout/NameandTitleOrganizationalChart"/>
    <dgm:cxn modelId="{044A2F83-0403-47CB-8FAA-17F8A3AED8C6}" type="presOf" srcId="{CAC7AC17-AA1F-4CAE-8E7A-71CCB35308F3}" destId="{A8AD9F7B-4E83-49F7-B8CE-E3E4DC89E485}" srcOrd="1" destOrd="0" presId="urn:microsoft.com/office/officeart/2008/layout/NameandTitleOrganizationalChart"/>
    <dgm:cxn modelId="{3E0C5EDF-6FDE-4B8F-8A73-64711CE130ED}" type="presOf" srcId="{D4ADAABE-FE90-4C35-8840-FEBAC1F22403}" destId="{B2119BDF-565B-4D25-B76B-723FFC576010}" srcOrd="0" destOrd="0" presId="urn:microsoft.com/office/officeart/2008/layout/NameandTitleOrganizationalChart"/>
    <dgm:cxn modelId="{839EBFBF-C9A0-4130-BD3D-4902F02BF27A}" type="presOf" srcId="{BB19679E-CACE-4F40-BE2F-90028E339BC9}" destId="{BB32B2EF-C9EB-4652-B0A7-FAB589F35F51}" srcOrd="1" destOrd="0" presId="urn:microsoft.com/office/officeart/2008/layout/NameandTitleOrganizationalChart"/>
    <dgm:cxn modelId="{7EC305D1-EF3D-488B-9B41-DEF23FF6776A}" type="presOf" srcId="{CE35491F-2807-412F-83FC-126FF48157F8}" destId="{2C38B196-CC0F-43FF-B214-A44227D2DD60}" srcOrd="0" destOrd="0" presId="urn:microsoft.com/office/officeart/2008/layout/NameandTitleOrganizationalChart"/>
    <dgm:cxn modelId="{89DD74EE-772F-4B38-A22F-7622B43FFD38}" type="presOf" srcId="{CD282E11-403E-42CF-9E7C-947EA2F239B5}" destId="{EAF7E1B4-5139-4859-9402-A46A7C5AC43F}" srcOrd="1" destOrd="0" presId="urn:microsoft.com/office/officeart/2008/layout/NameandTitleOrganizationalChart"/>
    <dgm:cxn modelId="{C27B0428-955E-4F23-AEEE-FA775BAED8E0}" type="presOf" srcId="{2D34AF85-6CA4-4FFC-9C16-331A4862816D}" destId="{EF183990-0D31-4A04-8B36-7B183D8C713F}" srcOrd="0" destOrd="0" presId="urn:microsoft.com/office/officeart/2008/layout/NameandTitleOrganizationalChart"/>
    <dgm:cxn modelId="{FAEE267E-CC69-42AF-889E-B2AB23DBBF9A}" type="presOf" srcId="{9C244E7A-827B-44B7-8997-43EEAB93A2F5}" destId="{0897E1CF-682D-494C-95BD-58AB7B782714}" srcOrd="0" destOrd="0" presId="urn:microsoft.com/office/officeart/2008/layout/NameandTitleOrganizationalChart"/>
    <dgm:cxn modelId="{65F22277-EAF6-498D-842C-F252F0E15415}" type="presOf" srcId="{D7184A94-09BA-47F5-A2BC-AC56BA4595EF}" destId="{B19338AD-CC0B-4731-A065-4D7FC5C4B846}" srcOrd="1" destOrd="0" presId="urn:microsoft.com/office/officeart/2008/layout/NameandTitleOrganizationalChart"/>
    <dgm:cxn modelId="{CE6A1CFF-D150-4EE7-9565-3C8F250FA781}" srcId="{9C244E7A-827B-44B7-8997-43EEAB93A2F5}" destId="{BB19679E-CACE-4F40-BE2F-90028E339BC9}" srcOrd="1" destOrd="0" parTransId="{7F7343A1-860C-463D-92D1-B44FE67EC038}" sibTransId="{0CC01DD5-2D36-4A85-BFF2-250D686D2F4A}"/>
    <dgm:cxn modelId="{7F5542EA-CEC9-405B-9A3F-AD2545B11680}" type="presOf" srcId="{D7184A94-09BA-47F5-A2BC-AC56BA4595EF}" destId="{CEF1BA74-6900-45A7-ACA1-A3EF86B30262}" srcOrd="0" destOrd="0" presId="urn:microsoft.com/office/officeart/2008/layout/NameandTitleOrganizationalChart"/>
    <dgm:cxn modelId="{593D6B2B-286F-464F-ADE1-77CA5D2A199D}" type="presOf" srcId="{65CDFBFB-B9E4-43FC-83A1-BF9322BCF315}" destId="{8141362A-8A18-45D4-AA20-E92B62C1A68A}" srcOrd="0" destOrd="0" presId="urn:microsoft.com/office/officeart/2008/layout/NameandTitleOrganizationalChart"/>
    <dgm:cxn modelId="{AA57FEC1-0263-4FEE-8674-EE7E9834ED5F}" type="presOf" srcId="{026BCB03-B38C-4EA0-BEB4-3AD0B3D157B5}" destId="{A59FE0E9-949A-462B-A906-5FADED4193DF}" srcOrd="0" destOrd="0" presId="urn:microsoft.com/office/officeart/2008/layout/NameandTitleOrganizationalChart"/>
    <dgm:cxn modelId="{6D924DB7-F44D-4060-9179-4C3549F2A470}" srcId="{9C244E7A-827B-44B7-8997-43EEAB93A2F5}" destId="{60C1CA4C-58B9-4AFB-B746-CDEAC275868A}" srcOrd="0" destOrd="0" parTransId="{77175688-B6A2-43E9-9257-0EFD364EEBCC}" sibTransId="{2D34AF85-6CA4-4FFC-9C16-331A4862816D}"/>
    <dgm:cxn modelId="{4CBA6D8E-3602-4ED6-AB56-125D0D1C546C}" type="presOf" srcId="{CD282E11-403E-42CF-9E7C-947EA2F239B5}" destId="{8E6EAE23-0AF0-4120-9603-8D60E32EAAF3}" srcOrd="0" destOrd="0" presId="urn:microsoft.com/office/officeart/2008/layout/NameandTitleOrganizationalChart"/>
    <dgm:cxn modelId="{2552A711-72D9-42AF-AE15-ECD6966E1B55}" srcId="{D059F39D-67AD-4722-94A8-4D8A48AC0841}" destId="{9C244E7A-827B-44B7-8997-43EEAB93A2F5}" srcOrd="1" destOrd="0" parTransId="{22E28BA0-96FF-46F3-89F3-7673DF06048E}" sibTransId="{7CCD477D-F560-417B-AA28-6885E6A1CB09}"/>
    <dgm:cxn modelId="{1857B53F-04D3-40C1-A4F6-5B1645FD11AE}" type="presOf" srcId="{D059F39D-67AD-4722-94A8-4D8A48AC0841}" destId="{A2842B1A-3653-4552-90A5-CC5FF9D8D79F}" srcOrd="1" destOrd="0" presId="urn:microsoft.com/office/officeart/2008/layout/NameandTitleOrganizationalChart"/>
    <dgm:cxn modelId="{C54275C9-AAA5-419C-9A76-8AAA98D511D6}" type="presOf" srcId="{99908804-CC1E-4C33-A20C-EA1A28912250}" destId="{F2923641-D5F3-4532-BBBB-DC26CE19F570}" srcOrd="0" destOrd="0" presId="urn:microsoft.com/office/officeart/2008/layout/NameandTitleOrganizationalChart"/>
    <dgm:cxn modelId="{6C8A2134-6F44-457F-BC5C-4EBA3AA8C341}" type="presOf" srcId="{60C1CA4C-58B9-4AFB-B746-CDEAC275868A}" destId="{6D8A173F-EDE1-4388-8584-75BD33D2D498}" srcOrd="1" destOrd="0" presId="urn:microsoft.com/office/officeart/2008/layout/NameandTitleOrganizationalChart"/>
    <dgm:cxn modelId="{1DC7E8EE-47C2-4E76-B038-A0D822FEFD2A}" type="presOf" srcId="{BB19679E-CACE-4F40-BE2F-90028E339BC9}" destId="{E6BAE5EF-3B98-47D8-88DD-9DDAEFAFD55E}" srcOrd="0" destOrd="0" presId="urn:microsoft.com/office/officeart/2008/layout/NameandTitleOrganizationalChart"/>
    <dgm:cxn modelId="{9EF70F73-AD60-495A-8B19-1C04AD492722}" srcId="{D7184A94-09BA-47F5-A2BC-AC56BA4595EF}" destId="{CD282E11-403E-42CF-9E7C-947EA2F239B5}" srcOrd="1" destOrd="0" parTransId="{D4ADAABE-FE90-4C35-8840-FEBAC1F22403}" sibTransId="{026BCB03-B38C-4EA0-BEB4-3AD0B3D157B5}"/>
    <dgm:cxn modelId="{EEF95071-BF13-43ED-865D-D1977BBA447B}" type="presParOf" srcId="{80DC2CF7-4722-4A60-9706-0DA96C0C84C8}" destId="{5257F8E6-6BD8-41CD-9C0B-6F1C1F79B41B}" srcOrd="0" destOrd="0" presId="urn:microsoft.com/office/officeart/2008/layout/NameandTitleOrganizationalChart"/>
    <dgm:cxn modelId="{6491FBA5-D291-43AC-A7B3-FA13D6F3BD74}" type="presParOf" srcId="{5257F8E6-6BD8-41CD-9C0B-6F1C1F79B41B}" destId="{3A52B8B2-2D0F-4D9D-B03B-A24E5679A149}" srcOrd="0" destOrd="0" presId="urn:microsoft.com/office/officeart/2008/layout/NameandTitleOrganizationalChart"/>
    <dgm:cxn modelId="{39FD1B5C-C801-436F-BE1C-B59169D68616}" type="presParOf" srcId="{3A52B8B2-2D0F-4D9D-B03B-A24E5679A149}" destId="{D38BD011-190E-4FA2-AC65-2CF6B19841C0}" srcOrd="0" destOrd="0" presId="urn:microsoft.com/office/officeart/2008/layout/NameandTitleOrganizationalChart"/>
    <dgm:cxn modelId="{EA2CF010-ECDF-4FFE-8156-0A6491E86222}" type="presParOf" srcId="{3A52B8B2-2D0F-4D9D-B03B-A24E5679A149}" destId="{2C38B196-CC0F-43FF-B214-A44227D2DD60}" srcOrd="1" destOrd="0" presId="urn:microsoft.com/office/officeart/2008/layout/NameandTitleOrganizationalChart"/>
    <dgm:cxn modelId="{946420B8-1872-4538-99AB-AB00E0E43D94}" type="presParOf" srcId="{3A52B8B2-2D0F-4D9D-B03B-A24E5679A149}" destId="{A2842B1A-3653-4552-90A5-CC5FF9D8D79F}" srcOrd="2" destOrd="0" presId="urn:microsoft.com/office/officeart/2008/layout/NameandTitleOrganizationalChart"/>
    <dgm:cxn modelId="{7027F2D7-228C-452C-A440-157EFDA07B38}" type="presParOf" srcId="{5257F8E6-6BD8-41CD-9C0B-6F1C1F79B41B}" destId="{F08A3DB0-CCD3-4289-B636-4247F3373F06}" srcOrd="1" destOrd="0" presId="urn:microsoft.com/office/officeart/2008/layout/NameandTitleOrganizationalChart"/>
    <dgm:cxn modelId="{FAEEAFBE-B0F2-41A5-A49B-6CC140F9400D}" type="presParOf" srcId="{5257F8E6-6BD8-41CD-9C0B-6F1C1F79B41B}" destId="{7E80B07B-A706-4EEC-8C79-C2756269B458}" srcOrd="2" destOrd="0" presId="urn:microsoft.com/office/officeart/2008/layout/NameandTitleOrganizationalChart"/>
    <dgm:cxn modelId="{10770C80-CB60-41C6-B223-E9966AD0DE3F}" type="presParOf" srcId="{7E80B07B-A706-4EEC-8C79-C2756269B458}" destId="{8141362A-8A18-45D4-AA20-E92B62C1A68A}" srcOrd="0" destOrd="0" presId="urn:microsoft.com/office/officeart/2008/layout/NameandTitleOrganizationalChart"/>
    <dgm:cxn modelId="{26E050A7-0E1C-4B81-BD9F-70E9E9A08572}" type="presParOf" srcId="{7E80B07B-A706-4EEC-8C79-C2756269B458}" destId="{B24E6416-3B2A-41D3-9D3C-841B89F97D53}" srcOrd="1" destOrd="0" presId="urn:microsoft.com/office/officeart/2008/layout/NameandTitleOrganizationalChart"/>
    <dgm:cxn modelId="{F50D9067-3BEF-4937-8CE7-3E3A08750275}" type="presParOf" srcId="{B24E6416-3B2A-41D3-9D3C-841B89F97D53}" destId="{8FEC59F7-D9B5-4D84-B18C-62461F702106}" srcOrd="0" destOrd="0" presId="urn:microsoft.com/office/officeart/2008/layout/NameandTitleOrganizationalChart"/>
    <dgm:cxn modelId="{941B8522-CF7B-4C7F-951E-6603608C7CD6}" type="presParOf" srcId="{8FEC59F7-D9B5-4D84-B18C-62461F702106}" destId="{CEF1BA74-6900-45A7-ACA1-A3EF86B30262}" srcOrd="0" destOrd="0" presId="urn:microsoft.com/office/officeart/2008/layout/NameandTitleOrganizationalChart"/>
    <dgm:cxn modelId="{B34B123A-EE49-4A55-B1ED-4EFF971257D8}" type="presParOf" srcId="{8FEC59F7-D9B5-4D84-B18C-62461F702106}" destId="{F2923641-D5F3-4532-BBBB-DC26CE19F570}" srcOrd="1" destOrd="0" presId="urn:microsoft.com/office/officeart/2008/layout/NameandTitleOrganizationalChart"/>
    <dgm:cxn modelId="{6D7EAD5D-CCB5-4027-AC22-E546CF112F0E}" type="presParOf" srcId="{8FEC59F7-D9B5-4D84-B18C-62461F702106}" destId="{B19338AD-CC0B-4731-A065-4D7FC5C4B846}" srcOrd="2" destOrd="0" presId="urn:microsoft.com/office/officeart/2008/layout/NameandTitleOrganizationalChart"/>
    <dgm:cxn modelId="{F18E8E46-E5E5-4BE3-B163-B22D875FDB97}" type="presParOf" srcId="{B24E6416-3B2A-41D3-9D3C-841B89F97D53}" destId="{279304A3-07D0-4A3F-9E30-4919BAA8A882}" srcOrd="1" destOrd="0" presId="urn:microsoft.com/office/officeart/2008/layout/NameandTitleOrganizationalChart"/>
    <dgm:cxn modelId="{5567F80A-93FF-4332-8A96-32F53642096B}" type="presParOf" srcId="{B24E6416-3B2A-41D3-9D3C-841B89F97D53}" destId="{B0BB3FE1-7B3D-4138-9ED0-5E6BA1B3BBF2}" srcOrd="2" destOrd="0" presId="urn:microsoft.com/office/officeart/2008/layout/NameandTitleOrganizationalChart"/>
    <dgm:cxn modelId="{A023D5C7-61B7-41D0-84E9-905C07BFF7E8}" type="presParOf" srcId="{B0BB3FE1-7B3D-4138-9ED0-5E6BA1B3BBF2}" destId="{E8998475-26FE-4B15-BE8C-DD55E0B62EFD}" srcOrd="0" destOrd="0" presId="urn:microsoft.com/office/officeart/2008/layout/NameandTitleOrganizationalChart"/>
    <dgm:cxn modelId="{55CAE001-B600-41AA-89C5-0B622EC19562}" type="presParOf" srcId="{B0BB3FE1-7B3D-4138-9ED0-5E6BA1B3BBF2}" destId="{71308381-F9BE-449F-A144-B552FC7BBDE4}" srcOrd="1" destOrd="0" presId="urn:microsoft.com/office/officeart/2008/layout/NameandTitleOrganizationalChart"/>
    <dgm:cxn modelId="{911CE65C-BA1C-431C-85D2-5C2E14246FC9}" type="presParOf" srcId="{71308381-F9BE-449F-A144-B552FC7BBDE4}" destId="{B14009EF-B1F4-4C67-BBC5-94D982F3FE97}" srcOrd="0" destOrd="0" presId="urn:microsoft.com/office/officeart/2008/layout/NameandTitleOrganizationalChart"/>
    <dgm:cxn modelId="{8C9514A2-9C20-4AE6-B5C3-49AFB1861FE9}" type="presParOf" srcId="{B14009EF-B1F4-4C67-BBC5-94D982F3FE97}" destId="{E21689D6-6368-46DB-9FB0-35B18AA64F2E}" srcOrd="0" destOrd="0" presId="urn:microsoft.com/office/officeart/2008/layout/NameandTitleOrganizationalChart"/>
    <dgm:cxn modelId="{2EC17AD8-2AD6-49E1-A98F-293BECEA27BD}" type="presParOf" srcId="{B14009EF-B1F4-4C67-BBC5-94D982F3FE97}" destId="{F4E9182B-3551-48E0-B543-D4A95B0272BF}" srcOrd="1" destOrd="0" presId="urn:microsoft.com/office/officeart/2008/layout/NameandTitleOrganizationalChart"/>
    <dgm:cxn modelId="{7B9DFEE0-261E-4767-93CF-6B2F0BC46589}" type="presParOf" srcId="{B14009EF-B1F4-4C67-BBC5-94D982F3FE97}" destId="{A8AD9F7B-4E83-49F7-B8CE-E3E4DC89E485}" srcOrd="2" destOrd="0" presId="urn:microsoft.com/office/officeart/2008/layout/NameandTitleOrganizationalChart"/>
    <dgm:cxn modelId="{59F6E565-39C2-4D3D-9522-184741CEC616}" type="presParOf" srcId="{71308381-F9BE-449F-A144-B552FC7BBDE4}" destId="{9A8BC679-2AC4-4E40-8C19-D10FFFCFC6C7}" srcOrd="1" destOrd="0" presId="urn:microsoft.com/office/officeart/2008/layout/NameandTitleOrganizationalChart"/>
    <dgm:cxn modelId="{3065E9B3-44E7-4A60-9E17-F87858301945}" type="presParOf" srcId="{71308381-F9BE-449F-A144-B552FC7BBDE4}" destId="{0D633FA2-EC76-445C-9D14-DABCD0BFC1E3}" srcOrd="2" destOrd="0" presId="urn:microsoft.com/office/officeart/2008/layout/NameandTitleOrganizationalChart"/>
    <dgm:cxn modelId="{E06C7133-2E93-415C-9479-5021B7559860}" type="presParOf" srcId="{B0BB3FE1-7B3D-4138-9ED0-5E6BA1B3BBF2}" destId="{B2119BDF-565B-4D25-B76B-723FFC576010}" srcOrd="2" destOrd="0" presId="urn:microsoft.com/office/officeart/2008/layout/NameandTitleOrganizationalChart"/>
    <dgm:cxn modelId="{8A202F5C-1AE0-4B3B-BEC8-9C7E4FA01227}" type="presParOf" srcId="{B0BB3FE1-7B3D-4138-9ED0-5E6BA1B3BBF2}" destId="{F11A5E2A-DAE5-4A3D-805A-DA155546F688}" srcOrd="3" destOrd="0" presId="urn:microsoft.com/office/officeart/2008/layout/NameandTitleOrganizationalChart"/>
    <dgm:cxn modelId="{7EDDCDA7-FC01-4DCB-8644-7824168546AF}" type="presParOf" srcId="{F11A5E2A-DAE5-4A3D-805A-DA155546F688}" destId="{7DA7BC5F-A1E8-4B5D-92AD-15D21C6CEF57}" srcOrd="0" destOrd="0" presId="urn:microsoft.com/office/officeart/2008/layout/NameandTitleOrganizationalChart"/>
    <dgm:cxn modelId="{D685CC00-1B0D-4677-83A8-E4B8F830EFCF}" type="presParOf" srcId="{7DA7BC5F-A1E8-4B5D-92AD-15D21C6CEF57}" destId="{8E6EAE23-0AF0-4120-9603-8D60E32EAAF3}" srcOrd="0" destOrd="0" presId="urn:microsoft.com/office/officeart/2008/layout/NameandTitleOrganizationalChart"/>
    <dgm:cxn modelId="{958CB828-C032-4708-A0A2-B21A8E1EF006}" type="presParOf" srcId="{7DA7BC5F-A1E8-4B5D-92AD-15D21C6CEF57}" destId="{A59FE0E9-949A-462B-A906-5FADED4193DF}" srcOrd="1" destOrd="0" presId="urn:microsoft.com/office/officeart/2008/layout/NameandTitleOrganizationalChart"/>
    <dgm:cxn modelId="{D5F1A2CB-E27A-46E5-8F07-D4679BE66325}" type="presParOf" srcId="{7DA7BC5F-A1E8-4B5D-92AD-15D21C6CEF57}" destId="{EAF7E1B4-5139-4859-9402-A46A7C5AC43F}" srcOrd="2" destOrd="0" presId="urn:microsoft.com/office/officeart/2008/layout/NameandTitleOrganizationalChart"/>
    <dgm:cxn modelId="{25A3BD80-51A0-4CE6-A6AD-4CF40FA957C2}" type="presParOf" srcId="{F11A5E2A-DAE5-4A3D-805A-DA155546F688}" destId="{B5F78BBF-86B4-45C4-AFB3-6DC1AA307DFB}" srcOrd="1" destOrd="0" presId="urn:microsoft.com/office/officeart/2008/layout/NameandTitleOrganizationalChart"/>
    <dgm:cxn modelId="{F585C765-C04C-45A1-9437-0CF8A223B787}" type="presParOf" srcId="{F11A5E2A-DAE5-4A3D-805A-DA155546F688}" destId="{F702F819-134D-41E9-8626-76981528A945}" srcOrd="2" destOrd="0" presId="urn:microsoft.com/office/officeart/2008/layout/NameandTitleOrganizationalChart"/>
    <dgm:cxn modelId="{22EC7A15-1053-4B47-83F2-65D5C45FC92F}" type="presParOf" srcId="{7E80B07B-A706-4EEC-8C79-C2756269B458}" destId="{226DA2C4-4B22-48B6-92BE-9A75A112A433}" srcOrd="2" destOrd="0" presId="urn:microsoft.com/office/officeart/2008/layout/NameandTitleOrganizationalChart"/>
    <dgm:cxn modelId="{8A32A24D-CEED-4B2E-8646-DCBEB488B666}" type="presParOf" srcId="{7E80B07B-A706-4EEC-8C79-C2756269B458}" destId="{F782EE5C-8E91-4E59-935F-DA7087366821}" srcOrd="3" destOrd="0" presId="urn:microsoft.com/office/officeart/2008/layout/NameandTitleOrganizationalChart"/>
    <dgm:cxn modelId="{8675B8DB-96E5-4B64-A6F7-A5B03EE4B9B7}" type="presParOf" srcId="{F782EE5C-8E91-4E59-935F-DA7087366821}" destId="{1C359915-CF92-4DC9-87AC-9FD96C9EF860}" srcOrd="0" destOrd="0" presId="urn:microsoft.com/office/officeart/2008/layout/NameandTitleOrganizationalChart"/>
    <dgm:cxn modelId="{54DCE840-6E0F-4C88-8027-A639A571B5AE}" type="presParOf" srcId="{1C359915-CF92-4DC9-87AC-9FD96C9EF860}" destId="{0897E1CF-682D-494C-95BD-58AB7B782714}" srcOrd="0" destOrd="0" presId="urn:microsoft.com/office/officeart/2008/layout/NameandTitleOrganizationalChart"/>
    <dgm:cxn modelId="{6280347A-876B-4B27-AF8A-69D91A2232E2}" type="presParOf" srcId="{1C359915-CF92-4DC9-87AC-9FD96C9EF860}" destId="{32A52DAC-D111-45A6-91CA-F13904A8D0B1}" srcOrd="1" destOrd="0" presId="urn:microsoft.com/office/officeart/2008/layout/NameandTitleOrganizationalChart"/>
    <dgm:cxn modelId="{BF659E82-919D-43A3-B77B-A37F09D60ABF}" type="presParOf" srcId="{1C359915-CF92-4DC9-87AC-9FD96C9EF860}" destId="{1D8683D7-984C-474C-A9F0-0508C584CDEE}" srcOrd="2" destOrd="0" presId="urn:microsoft.com/office/officeart/2008/layout/NameandTitleOrganizationalChart"/>
    <dgm:cxn modelId="{AC8224BD-0B39-4B2C-B14C-37580D350365}" type="presParOf" srcId="{F782EE5C-8E91-4E59-935F-DA7087366821}" destId="{1A7C27DF-8D45-406B-8F04-BEF5929821D6}" srcOrd="1" destOrd="0" presId="urn:microsoft.com/office/officeart/2008/layout/NameandTitleOrganizationalChart"/>
    <dgm:cxn modelId="{79999990-5D42-47FB-9854-8930FF90B7B7}" type="presParOf" srcId="{F782EE5C-8E91-4E59-935F-DA7087366821}" destId="{8B4A46D0-7EB4-480B-9E75-DC05A504FF79}" srcOrd="2" destOrd="0" presId="urn:microsoft.com/office/officeart/2008/layout/NameandTitleOrganizationalChart"/>
    <dgm:cxn modelId="{EAC6B8F7-834D-4940-84AD-1B11F4FCCE44}" type="presParOf" srcId="{8B4A46D0-7EB4-480B-9E75-DC05A504FF79}" destId="{515910AF-5C8F-4662-A20C-AF1B54027B26}" srcOrd="0" destOrd="0" presId="urn:microsoft.com/office/officeart/2008/layout/NameandTitleOrganizationalChart"/>
    <dgm:cxn modelId="{3D50510E-DC04-4149-9E74-CC41C10A5735}" type="presParOf" srcId="{8B4A46D0-7EB4-480B-9E75-DC05A504FF79}" destId="{FB922721-3C7E-4B2D-9DF1-EF640DCEAFF7}" srcOrd="1" destOrd="0" presId="urn:microsoft.com/office/officeart/2008/layout/NameandTitleOrganizationalChart"/>
    <dgm:cxn modelId="{86132BC8-C759-48CA-AE2C-B4C4A9640F78}" type="presParOf" srcId="{FB922721-3C7E-4B2D-9DF1-EF640DCEAFF7}" destId="{398D4957-F7A3-4F3B-8A89-72CCC687C275}" srcOrd="0" destOrd="0" presId="urn:microsoft.com/office/officeart/2008/layout/NameandTitleOrganizationalChart"/>
    <dgm:cxn modelId="{2D1DC08F-BF8E-40DD-AA88-631EE5906680}" type="presParOf" srcId="{398D4957-F7A3-4F3B-8A89-72CCC687C275}" destId="{2F5C1F05-BC49-403E-9D22-F5683C7B5619}" srcOrd="0" destOrd="0" presId="urn:microsoft.com/office/officeart/2008/layout/NameandTitleOrganizationalChart"/>
    <dgm:cxn modelId="{89507ACF-DF85-4F67-91F4-A9DAB0A2A87D}" type="presParOf" srcId="{398D4957-F7A3-4F3B-8A89-72CCC687C275}" destId="{EF183990-0D31-4A04-8B36-7B183D8C713F}" srcOrd="1" destOrd="0" presId="urn:microsoft.com/office/officeart/2008/layout/NameandTitleOrganizationalChart"/>
    <dgm:cxn modelId="{9B430EA2-5A3D-4D18-AF0D-25EE8C748FB5}" type="presParOf" srcId="{398D4957-F7A3-4F3B-8A89-72CCC687C275}" destId="{6D8A173F-EDE1-4388-8584-75BD33D2D498}" srcOrd="2" destOrd="0" presId="urn:microsoft.com/office/officeart/2008/layout/NameandTitleOrganizationalChart"/>
    <dgm:cxn modelId="{BEF5FD4D-6057-42D7-8181-1BE2E50EDA0C}" type="presParOf" srcId="{FB922721-3C7E-4B2D-9DF1-EF640DCEAFF7}" destId="{875FD0A9-79A1-4A80-A473-72ED8FB2A3D8}" srcOrd="1" destOrd="0" presId="urn:microsoft.com/office/officeart/2008/layout/NameandTitleOrganizationalChart"/>
    <dgm:cxn modelId="{0422D141-9394-4B15-9298-A1B53C9A961C}" type="presParOf" srcId="{FB922721-3C7E-4B2D-9DF1-EF640DCEAFF7}" destId="{21C55943-8F86-4BCB-BCD6-32AEC2C7EC9F}" srcOrd="2" destOrd="0" presId="urn:microsoft.com/office/officeart/2008/layout/NameandTitleOrganizationalChart"/>
    <dgm:cxn modelId="{E35FDC61-76DD-4FC7-B052-A82A4576AD14}" type="presParOf" srcId="{8B4A46D0-7EB4-480B-9E75-DC05A504FF79}" destId="{3E4E5567-BED8-4B7D-9201-F50B020853D2}" srcOrd="2" destOrd="0" presId="urn:microsoft.com/office/officeart/2008/layout/NameandTitleOrganizationalChart"/>
    <dgm:cxn modelId="{A0524378-AAB8-4789-BAF0-3A73C5011146}" type="presParOf" srcId="{8B4A46D0-7EB4-480B-9E75-DC05A504FF79}" destId="{3332B4C7-0EA2-4132-9243-1BC771F81DEE}" srcOrd="3" destOrd="0" presId="urn:microsoft.com/office/officeart/2008/layout/NameandTitleOrganizationalChart"/>
    <dgm:cxn modelId="{7DC6A63F-19C7-48A6-ABB9-FC341FB1757F}" type="presParOf" srcId="{3332B4C7-0EA2-4132-9243-1BC771F81DEE}" destId="{6F249A8F-BC6D-4842-A9C8-893AAFF3A6B4}" srcOrd="0" destOrd="0" presId="urn:microsoft.com/office/officeart/2008/layout/NameandTitleOrganizationalChart"/>
    <dgm:cxn modelId="{7E4BC9C1-1C44-4E58-8D93-BD22AA85B739}" type="presParOf" srcId="{6F249A8F-BC6D-4842-A9C8-893AAFF3A6B4}" destId="{E6BAE5EF-3B98-47D8-88DD-9DDAEFAFD55E}" srcOrd="0" destOrd="0" presId="urn:microsoft.com/office/officeart/2008/layout/NameandTitleOrganizationalChart"/>
    <dgm:cxn modelId="{3AFC6DF0-6817-4DC0-BF12-179609E47A3B}" type="presParOf" srcId="{6F249A8F-BC6D-4842-A9C8-893AAFF3A6B4}" destId="{86D02687-3419-4D83-9F93-FB81E32246E5}" srcOrd="1" destOrd="0" presId="urn:microsoft.com/office/officeart/2008/layout/NameandTitleOrganizationalChart"/>
    <dgm:cxn modelId="{30CE6F72-EB9B-49C4-8F19-FF83561EC23A}" type="presParOf" srcId="{6F249A8F-BC6D-4842-A9C8-893AAFF3A6B4}" destId="{BB32B2EF-C9EB-4652-B0A7-FAB589F35F51}" srcOrd="2" destOrd="0" presId="urn:microsoft.com/office/officeart/2008/layout/NameandTitleOrganizationalChart"/>
    <dgm:cxn modelId="{61682F4F-247F-4D80-9EF1-FA7A6F647798}" type="presParOf" srcId="{3332B4C7-0EA2-4132-9243-1BC771F81DEE}" destId="{F43B8872-6F5A-4AA4-B9D4-4913DF2DB0C0}" srcOrd="1" destOrd="0" presId="urn:microsoft.com/office/officeart/2008/layout/NameandTitleOrganizationalChart"/>
    <dgm:cxn modelId="{F608910C-558D-44E5-917E-AC1CAF8783EB}" type="presParOf" srcId="{3332B4C7-0EA2-4132-9243-1BC771F81DEE}" destId="{A573CE20-F754-4289-A97C-04303D50D5E9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55CCC0-E2C7-444F-B184-0C51FE9C1A80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059F39D-67AD-4722-94A8-4D8A48AC0841}">
      <dgm:prSet phldrT="[Text]"/>
      <dgm:spPr/>
      <dgm:t>
        <a:bodyPr/>
        <a:lstStyle/>
        <a:p>
          <a:r>
            <a:rPr lang="cs-CZ" dirty="0" smtClean="0"/>
            <a:t>Pohyb</a:t>
          </a:r>
          <a:endParaRPr lang="cs-CZ" dirty="0"/>
        </a:p>
      </dgm:t>
    </dgm:pt>
    <dgm:pt modelId="{25E3350F-6253-4FBD-A7E3-8C6ABD0C87FB}" type="parTrans" cxnId="{B8D38C00-7493-4A57-8836-93CAE9B65E9E}">
      <dgm:prSet/>
      <dgm:spPr/>
      <dgm:t>
        <a:bodyPr/>
        <a:lstStyle/>
        <a:p>
          <a:endParaRPr lang="cs-CZ"/>
        </a:p>
      </dgm:t>
    </dgm:pt>
    <dgm:pt modelId="{CE35491F-2807-412F-83FC-126FF48157F8}" type="sibTrans" cxnId="{B8D38C00-7493-4A57-8836-93CAE9B65E9E}">
      <dgm:prSet custT="1"/>
      <dgm:spPr>
        <a:blipFill rotWithShape="0">
          <a:blip xmlns:r="http://schemas.openxmlformats.org/officeDocument/2006/relationships" r:embed="rId1"/>
          <a:stretch>
            <a:fillRect t="-109091" b="-6061"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D7184A94-09BA-47F5-A2BC-AC56BA4595EF}" type="asst">
      <dgm:prSet phldrT="[Text]"/>
      <dgm:spPr/>
      <dgm:t>
        <a:bodyPr/>
        <a:lstStyle/>
        <a:p>
          <a:r>
            <a:rPr lang="cs-CZ" dirty="0" smtClean="0"/>
            <a:t>Velikost</a:t>
          </a:r>
          <a:endParaRPr lang="cs-CZ" dirty="0"/>
        </a:p>
      </dgm:t>
    </dgm:pt>
    <dgm:pt modelId="{65CDFBFB-B9E4-43FC-83A1-BF9322BCF315}" type="parTrans" cxnId="{ACBAEFF4-CC40-4ED5-9B68-63932D18070C}">
      <dgm:prSet/>
      <dgm:spPr/>
      <dgm:t>
        <a:bodyPr/>
        <a:lstStyle/>
        <a:p>
          <a:endParaRPr lang="cs-CZ"/>
        </a:p>
      </dgm:t>
    </dgm:pt>
    <dgm:pt modelId="{99908804-CC1E-4C33-A20C-EA1A28912250}" type="sibTrans" cxnId="{ACBAEFF4-CC40-4ED5-9B68-63932D18070C}">
      <dgm:prSet custT="1"/>
      <dgm:spPr>
        <a:blipFill rotWithShape="0">
          <a:blip xmlns:r="http://schemas.openxmlformats.org/officeDocument/2006/relationships" r:embed="rId2"/>
          <a:stretch>
            <a:fillRect t="-105882" b="-2941"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9C244E7A-827B-44B7-8997-43EEAB93A2F5}" type="asst">
      <dgm:prSet phldrT="[Text]"/>
      <dgm:spPr/>
      <dgm:t>
        <a:bodyPr/>
        <a:lstStyle/>
        <a:p>
          <a:r>
            <a:rPr lang="cs-CZ" dirty="0" smtClean="0"/>
            <a:t>Směr</a:t>
          </a:r>
          <a:endParaRPr lang="cs-CZ" dirty="0"/>
        </a:p>
      </dgm:t>
    </dgm:pt>
    <dgm:pt modelId="{22E28BA0-96FF-46F3-89F3-7673DF06048E}" type="parTrans" cxnId="{2552A711-72D9-42AF-AE15-ECD6966E1B55}">
      <dgm:prSet/>
      <dgm:spPr/>
      <dgm:t>
        <a:bodyPr/>
        <a:lstStyle/>
        <a:p>
          <a:endParaRPr lang="cs-CZ"/>
        </a:p>
      </dgm:t>
    </dgm:pt>
    <dgm:pt modelId="{7CCD477D-F560-417B-AA28-6885E6A1CB09}" type="sibTrans" cxnId="{2552A711-72D9-42AF-AE15-ECD6966E1B55}">
      <dgm:prSet custT="1"/>
      <dgm:spPr>
        <a:blipFill rotWithShape="0">
          <a:blip xmlns:r="http://schemas.openxmlformats.org/officeDocument/2006/relationships" r:embed="rId3"/>
          <a:stretch>
            <a:fillRect t="-47059"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CD282E11-403E-42CF-9E7C-947EA2F239B5}" type="asst">
      <dgm:prSet phldrT="[Text]"/>
      <dgm:spPr/>
      <dgm:t>
        <a:bodyPr/>
        <a:lstStyle/>
        <a:p>
          <a:r>
            <a:rPr lang="cs-CZ" dirty="0" smtClean="0"/>
            <a:t>Nerovnoměrný</a:t>
          </a:r>
          <a:endParaRPr lang="cs-CZ" dirty="0"/>
        </a:p>
      </dgm:t>
    </dgm:pt>
    <dgm:pt modelId="{D4ADAABE-FE90-4C35-8840-FEBAC1F22403}" type="parTrans" cxnId="{9EF70F73-AD60-495A-8B19-1C04AD492722}">
      <dgm:prSet/>
      <dgm:spPr/>
      <dgm:t>
        <a:bodyPr/>
        <a:lstStyle/>
        <a:p>
          <a:endParaRPr lang="cs-CZ"/>
        </a:p>
      </dgm:t>
    </dgm:pt>
    <dgm:pt modelId="{026BCB03-B38C-4EA0-BEB4-3AD0B3D157B5}" type="sibTrans" cxnId="{9EF70F73-AD60-495A-8B19-1C04AD492722}">
      <dgm:prSet custT="1"/>
      <dgm:spPr>
        <a:blipFill rotWithShape="0">
          <a:blip xmlns:r="http://schemas.openxmlformats.org/officeDocument/2006/relationships" r:embed="rId4"/>
          <a:stretch>
            <a:fillRect t="-105882" b="-11765"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CAC7AC17-AA1F-4CAE-8E7A-71CCB35308F3}" type="asst">
      <dgm:prSet phldrT="[Text]"/>
      <dgm:spPr/>
      <dgm:t>
        <a:bodyPr/>
        <a:lstStyle/>
        <a:p>
          <a:r>
            <a:rPr lang="cs-CZ" dirty="0" smtClean="0"/>
            <a:t>Rovnoměrný</a:t>
          </a:r>
          <a:endParaRPr lang="cs-CZ" dirty="0"/>
        </a:p>
      </dgm:t>
    </dgm:pt>
    <dgm:pt modelId="{C30D5A06-2A54-403C-B652-9444D6805470}" type="parTrans" cxnId="{B8CDC3F7-02C7-4C1B-8349-614B8AFA3197}">
      <dgm:prSet/>
      <dgm:spPr/>
      <dgm:t>
        <a:bodyPr/>
        <a:lstStyle/>
        <a:p>
          <a:endParaRPr lang="cs-CZ"/>
        </a:p>
      </dgm:t>
    </dgm:pt>
    <dgm:pt modelId="{4F55C174-2FD1-454A-9D77-516BA3068780}" type="sibTrans" cxnId="{B8CDC3F7-02C7-4C1B-8349-614B8AFA3197}">
      <dgm:prSet custT="1"/>
      <dgm:spPr>
        <a:blipFill rotWithShape="0">
          <a:blip xmlns:r="http://schemas.openxmlformats.org/officeDocument/2006/relationships" r:embed="rId5"/>
          <a:stretch>
            <a:fillRect t="-90625" r="-2119" b="-40625"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BB19679E-CACE-4F40-BE2F-90028E339BC9}" type="asst">
      <dgm:prSet phldrT="[Text]"/>
      <dgm:spPr/>
      <dgm:t>
        <a:bodyPr/>
        <a:lstStyle/>
        <a:p>
          <a:r>
            <a:rPr lang="cs-CZ" dirty="0" smtClean="0"/>
            <a:t>Křivočarý</a:t>
          </a:r>
          <a:endParaRPr lang="cs-CZ" dirty="0"/>
        </a:p>
      </dgm:t>
    </dgm:pt>
    <dgm:pt modelId="{7F7343A1-860C-463D-92D1-B44FE67EC038}" type="parTrans" cxnId="{CE6A1CFF-D150-4EE7-9565-3C8F250FA781}">
      <dgm:prSet/>
      <dgm:spPr/>
      <dgm:t>
        <a:bodyPr/>
        <a:lstStyle/>
        <a:p>
          <a:endParaRPr lang="cs-CZ"/>
        </a:p>
      </dgm:t>
    </dgm:pt>
    <dgm:pt modelId="{0CC01DD5-2D36-4A85-BFF2-250D686D2F4A}" type="sibTrans" cxnId="{CE6A1CFF-D150-4EE7-9565-3C8F250FA781}">
      <dgm:prSet custT="1"/>
      <dgm:spPr>
        <a:blipFill rotWithShape="0">
          <a:blip xmlns:r="http://schemas.openxmlformats.org/officeDocument/2006/relationships" r:embed="rId6"/>
          <a:stretch>
            <a:fillRect t="-28571"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60C1CA4C-58B9-4AFB-B746-CDEAC275868A}" type="asst">
      <dgm:prSet phldrT="[Text]"/>
      <dgm:spPr/>
      <dgm:t>
        <a:bodyPr/>
        <a:lstStyle/>
        <a:p>
          <a:r>
            <a:rPr lang="cs-CZ" dirty="0" smtClean="0"/>
            <a:t>Přímočarý</a:t>
          </a:r>
          <a:endParaRPr lang="cs-CZ" dirty="0"/>
        </a:p>
      </dgm:t>
    </dgm:pt>
    <dgm:pt modelId="{77175688-B6A2-43E9-9257-0EFD364EEBCC}" type="parTrans" cxnId="{6D924DB7-F44D-4060-9179-4C3549F2A470}">
      <dgm:prSet/>
      <dgm:spPr/>
      <dgm:t>
        <a:bodyPr/>
        <a:lstStyle/>
        <a:p>
          <a:endParaRPr lang="cs-CZ"/>
        </a:p>
      </dgm:t>
    </dgm:pt>
    <dgm:pt modelId="{2D34AF85-6CA4-4FFC-9C16-331A4862816D}" type="sibTrans" cxnId="{6D924DB7-F44D-4060-9179-4C3549F2A470}">
      <dgm:prSet custT="1"/>
      <dgm:spPr>
        <a:blipFill rotWithShape="0">
          <a:blip xmlns:r="http://schemas.openxmlformats.org/officeDocument/2006/relationships" r:embed="rId7"/>
          <a:stretch>
            <a:fillRect t="-53125"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80DC2CF7-4722-4A60-9706-0DA96C0C84C8}" type="pres">
      <dgm:prSet presAssocID="{4455CCC0-E2C7-444F-B184-0C51FE9C1A8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5257F8E6-6BD8-41CD-9C0B-6F1C1F79B41B}" type="pres">
      <dgm:prSet presAssocID="{D059F39D-67AD-4722-94A8-4D8A48AC0841}" presName="hierRoot1" presStyleCnt="0">
        <dgm:presLayoutVars>
          <dgm:hierBranch val="init"/>
        </dgm:presLayoutVars>
      </dgm:prSet>
      <dgm:spPr/>
    </dgm:pt>
    <dgm:pt modelId="{3A52B8B2-2D0F-4D9D-B03B-A24E5679A149}" type="pres">
      <dgm:prSet presAssocID="{D059F39D-67AD-4722-94A8-4D8A48AC0841}" presName="rootComposite1" presStyleCnt="0"/>
      <dgm:spPr/>
    </dgm:pt>
    <dgm:pt modelId="{D38BD011-190E-4FA2-AC65-2CF6B19841C0}" type="pres">
      <dgm:prSet presAssocID="{D059F39D-67AD-4722-94A8-4D8A48AC0841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cs-CZ"/>
        </a:p>
      </dgm:t>
    </dgm:pt>
    <dgm:pt modelId="{2C38B196-CC0F-43FF-B214-A44227D2DD60}" type="pres">
      <dgm:prSet presAssocID="{D059F39D-67AD-4722-94A8-4D8A48AC0841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A2842B1A-3653-4552-90A5-CC5FF9D8D79F}" type="pres">
      <dgm:prSet presAssocID="{D059F39D-67AD-4722-94A8-4D8A48AC0841}" presName="rootConnector1" presStyleLbl="node1" presStyleIdx="0" presStyleCnt="0"/>
      <dgm:spPr/>
      <dgm:t>
        <a:bodyPr/>
        <a:lstStyle/>
        <a:p>
          <a:endParaRPr lang="cs-CZ"/>
        </a:p>
      </dgm:t>
    </dgm:pt>
    <dgm:pt modelId="{F08A3DB0-CCD3-4289-B636-4247F3373F06}" type="pres">
      <dgm:prSet presAssocID="{D059F39D-67AD-4722-94A8-4D8A48AC0841}" presName="hierChild2" presStyleCnt="0"/>
      <dgm:spPr/>
    </dgm:pt>
    <dgm:pt modelId="{7E80B07B-A706-4EEC-8C79-C2756269B458}" type="pres">
      <dgm:prSet presAssocID="{D059F39D-67AD-4722-94A8-4D8A48AC0841}" presName="hierChild3" presStyleCnt="0"/>
      <dgm:spPr/>
    </dgm:pt>
    <dgm:pt modelId="{8141362A-8A18-45D4-AA20-E92B62C1A68A}" type="pres">
      <dgm:prSet presAssocID="{65CDFBFB-B9E4-43FC-83A1-BF9322BCF315}" presName="Name96" presStyleLbl="parChTrans1D2" presStyleIdx="0" presStyleCnt="2"/>
      <dgm:spPr/>
      <dgm:t>
        <a:bodyPr/>
        <a:lstStyle/>
        <a:p>
          <a:endParaRPr lang="cs-CZ"/>
        </a:p>
      </dgm:t>
    </dgm:pt>
    <dgm:pt modelId="{B24E6416-3B2A-41D3-9D3C-841B89F97D53}" type="pres">
      <dgm:prSet presAssocID="{D7184A94-09BA-47F5-A2BC-AC56BA4595EF}" presName="hierRoot3" presStyleCnt="0">
        <dgm:presLayoutVars>
          <dgm:hierBranch val="init"/>
        </dgm:presLayoutVars>
      </dgm:prSet>
      <dgm:spPr/>
    </dgm:pt>
    <dgm:pt modelId="{8FEC59F7-D9B5-4D84-B18C-62461F702106}" type="pres">
      <dgm:prSet presAssocID="{D7184A94-09BA-47F5-A2BC-AC56BA4595EF}" presName="rootComposite3" presStyleCnt="0"/>
      <dgm:spPr/>
    </dgm:pt>
    <dgm:pt modelId="{CEF1BA74-6900-45A7-ACA1-A3EF86B30262}" type="pres">
      <dgm:prSet presAssocID="{D7184A94-09BA-47F5-A2BC-AC56BA4595EF}" presName="rootText3" presStyleLbl="asst1" presStyleIdx="0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2923641-D5F3-4532-BBBB-DC26CE19F570}" type="pres">
      <dgm:prSet presAssocID="{D7184A94-09BA-47F5-A2BC-AC56BA4595EF}" presName="titleText3" presStyleLbl="fgAcc2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B19338AD-CC0B-4731-A065-4D7FC5C4B846}" type="pres">
      <dgm:prSet presAssocID="{D7184A94-09BA-47F5-A2BC-AC56BA4595EF}" presName="rootConnector3" presStyleLbl="asst1" presStyleIdx="0" presStyleCnt="6"/>
      <dgm:spPr/>
      <dgm:t>
        <a:bodyPr/>
        <a:lstStyle/>
        <a:p>
          <a:endParaRPr lang="cs-CZ"/>
        </a:p>
      </dgm:t>
    </dgm:pt>
    <dgm:pt modelId="{279304A3-07D0-4A3F-9E30-4919BAA8A882}" type="pres">
      <dgm:prSet presAssocID="{D7184A94-09BA-47F5-A2BC-AC56BA4595EF}" presName="hierChild6" presStyleCnt="0"/>
      <dgm:spPr/>
    </dgm:pt>
    <dgm:pt modelId="{B0BB3FE1-7B3D-4138-9ED0-5E6BA1B3BBF2}" type="pres">
      <dgm:prSet presAssocID="{D7184A94-09BA-47F5-A2BC-AC56BA4595EF}" presName="hierChild7" presStyleCnt="0"/>
      <dgm:spPr/>
    </dgm:pt>
    <dgm:pt modelId="{E8998475-26FE-4B15-BE8C-DD55E0B62EFD}" type="pres">
      <dgm:prSet presAssocID="{C30D5A06-2A54-403C-B652-9444D6805470}" presName="Name96" presStyleLbl="parChTrans1D3" presStyleIdx="0" presStyleCnt="4"/>
      <dgm:spPr/>
      <dgm:t>
        <a:bodyPr/>
        <a:lstStyle/>
        <a:p>
          <a:endParaRPr lang="cs-CZ"/>
        </a:p>
      </dgm:t>
    </dgm:pt>
    <dgm:pt modelId="{71308381-F9BE-449F-A144-B552FC7BBDE4}" type="pres">
      <dgm:prSet presAssocID="{CAC7AC17-AA1F-4CAE-8E7A-71CCB35308F3}" presName="hierRoot3" presStyleCnt="0">
        <dgm:presLayoutVars>
          <dgm:hierBranch val="init"/>
        </dgm:presLayoutVars>
      </dgm:prSet>
      <dgm:spPr/>
    </dgm:pt>
    <dgm:pt modelId="{B14009EF-B1F4-4C67-BBC5-94D982F3FE97}" type="pres">
      <dgm:prSet presAssocID="{CAC7AC17-AA1F-4CAE-8E7A-71CCB35308F3}" presName="rootComposite3" presStyleCnt="0"/>
      <dgm:spPr/>
    </dgm:pt>
    <dgm:pt modelId="{E21689D6-6368-46DB-9FB0-35B18AA64F2E}" type="pres">
      <dgm:prSet presAssocID="{CAC7AC17-AA1F-4CAE-8E7A-71CCB35308F3}" presName="rootText3" presStyleLbl="asst1" presStyleIdx="1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4E9182B-3551-48E0-B543-D4A95B0272BF}" type="pres">
      <dgm:prSet presAssocID="{CAC7AC17-AA1F-4CAE-8E7A-71CCB35308F3}" presName="titleText3" presStyleLbl="fgAcc2" presStyleIdx="1" presStyleCnt="6" custScaleX="149744" custScaleY="93979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A8AD9F7B-4E83-49F7-B8CE-E3E4DC89E485}" type="pres">
      <dgm:prSet presAssocID="{CAC7AC17-AA1F-4CAE-8E7A-71CCB35308F3}" presName="rootConnector3" presStyleLbl="asst1" presStyleIdx="1" presStyleCnt="6"/>
      <dgm:spPr/>
      <dgm:t>
        <a:bodyPr/>
        <a:lstStyle/>
        <a:p>
          <a:endParaRPr lang="cs-CZ"/>
        </a:p>
      </dgm:t>
    </dgm:pt>
    <dgm:pt modelId="{9A8BC679-2AC4-4E40-8C19-D10FFFCFC6C7}" type="pres">
      <dgm:prSet presAssocID="{CAC7AC17-AA1F-4CAE-8E7A-71CCB35308F3}" presName="hierChild6" presStyleCnt="0"/>
      <dgm:spPr/>
    </dgm:pt>
    <dgm:pt modelId="{0D633FA2-EC76-445C-9D14-DABCD0BFC1E3}" type="pres">
      <dgm:prSet presAssocID="{CAC7AC17-AA1F-4CAE-8E7A-71CCB35308F3}" presName="hierChild7" presStyleCnt="0"/>
      <dgm:spPr/>
    </dgm:pt>
    <dgm:pt modelId="{B2119BDF-565B-4D25-B76B-723FFC576010}" type="pres">
      <dgm:prSet presAssocID="{D4ADAABE-FE90-4C35-8840-FEBAC1F22403}" presName="Name96" presStyleLbl="parChTrans1D3" presStyleIdx="1" presStyleCnt="4"/>
      <dgm:spPr/>
      <dgm:t>
        <a:bodyPr/>
        <a:lstStyle/>
        <a:p>
          <a:endParaRPr lang="cs-CZ"/>
        </a:p>
      </dgm:t>
    </dgm:pt>
    <dgm:pt modelId="{F11A5E2A-DAE5-4A3D-805A-DA155546F688}" type="pres">
      <dgm:prSet presAssocID="{CD282E11-403E-42CF-9E7C-947EA2F239B5}" presName="hierRoot3" presStyleCnt="0">
        <dgm:presLayoutVars>
          <dgm:hierBranch val="init"/>
        </dgm:presLayoutVars>
      </dgm:prSet>
      <dgm:spPr/>
    </dgm:pt>
    <dgm:pt modelId="{7DA7BC5F-A1E8-4B5D-92AD-15D21C6CEF57}" type="pres">
      <dgm:prSet presAssocID="{CD282E11-403E-42CF-9E7C-947EA2F239B5}" presName="rootComposite3" presStyleCnt="0"/>
      <dgm:spPr/>
    </dgm:pt>
    <dgm:pt modelId="{8E6EAE23-0AF0-4120-9603-8D60E32EAAF3}" type="pres">
      <dgm:prSet presAssocID="{CD282E11-403E-42CF-9E7C-947EA2F239B5}" presName="rootText3" presStyleLbl="asst1" presStyleIdx="2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59FE0E9-949A-462B-A906-5FADED4193DF}" type="pres">
      <dgm:prSet presAssocID="{CD282E11-403E-42CF-9E7C-947EA2F239B5}" presName="titleText3" presStyleLbl="fgAcc2" presStyleIdx="2" presStyleCnt="6" custScaleX="151468" custScaleY="103522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EAF7E1B4-5139-4859-9402-A46A7C5AC43F}" type="pres">
      <dgm:prSet presAssocID="{CD282E11-403E-42CF-9E7C-947EA2F239B5}" presName="rootConnector3" presStyleLbl="asst1" presStyleIdx="2" presStyleCnt="6"/>
      <dgm:spPr/>
      <dgm:t>
        <a:bodyPr/>
        <a:lstStyle/>
        <a:p>
          <a:endParaRPr lang="cs-CZ"/>
        </a:p>
      </dgm:t>
    </dgm:pt>
    <dgm:pt modelId="{B5F78BBF-86B4-45C4-AFB3-6DC1AA307DFB}" type="pres">
      <dgm:prSet presAssocID="{CD282E11-403E-42CF-9E7C-947EA2F239B5}" presName="hierChild6" presStyleCnt="0"/>
      <dgm:spPr/>
    </dgm:pt>
    <dgm:pt modelId="{F702F819-134D-41E9-8626-76981528A945}" type="pres">
      <dgm:prSet presAssocID="{CD282E11-403E-42CF-9E7C-947EA2F239B5}" presName="hierChild7" presStyleCnt="0"/>
      <dgm:spPr/>
    </dgm:pt>
    <dgm:pt modelId="{226DA2C4-4B22-48B6-92BE-9A75A112A433}" type="pres">
      <dgm:prSet presAssocID="{22E28BA0-96FF-46F3-89F3-7673DF06048E}" presName="Name96" presStyleLbl="parChTrans1D2" presStyleIdx="1" presStyleCnt="2"/>
      <dgm:spPr/>
      <dgm:t>
        <a:bodyPr/>
        <a:lstStyle/>
        <a:p>
          <a:endParaRPr lang="cs-CZ"/>
        </a:p>
      </dgm:t>
    </dgm:pt>
    <dgm:pt modelId="{F782EE5C-8E91-4E59-935F-DA7087366821}" type="pres">
      <dgm:prSet presAssocID="{9C244E7A-827B-44B7-8997-43EEAB93A2F5}" presName="hierRoot3" presStyleCnt="0">
        <dgm:presLayoutVars>
          <dgm:hierBranch val="init"/>
        </dgm:presLayoutVars>
      </dgm:prSet>
      <dgm:spPr/>
    </dgm:pt>
    <dgm:pt modelId="{1C359915-CF92-4DC9-87AC-9FD96C9EF860}" type="pres">
      <dgm:prSet presAssocID="{9C244E7A-827B-44B7-8997-43EEAB93A2F5}" presName="rootComposite3" presStyleCnt="0"/>
      <dgm:spPr/>
    </dgm:pt>
    <dgm:pt modelId="{0897E1CF-682D-494C-95BD-58AB7B782714}" type="pres">
      <dgm:prSet presAssocID="{9C244E7A-827B-44B7-8997-43EEAB93A2F5}" presName="rootText3" presStyleLbl="asst1" presStyleIdx="3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2A52DAC-D111-45A6-91CA-F13904A8D0B1}" type="pres">
      <dgm:prSet presAssocID="{9C244E7A-827B-44B7-8997-43EEAB93A2F5}" presName="titleText3" presStyleLbl="fgAcc2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1D8683D7-984C-474C-A9F0-0508C584CDEE}" type="pres">
      <dgm:prSet presAssocID="{9C244E7A-827B-44B7-8997-43EEAB93A2F5}" presName="rootConnector3" presStyleLbl="asst1" presStyleIdx="3" presStyleCnt="6"/>
      <dgm:spPr/>
      <dgm:t>
        <a:bodyPr/>
        <a:lstStyle/>
        <a:p>
          <a:endParaRPr lang="cs-CZ"/>
        </a:p>
      </dgm:t>
    </dgm:pt>
    <dgm:pt modelId="{1A7C27DF-8D45-406B-8F04-BEF5929821D6}" type="pres">
      <dgm:prSet presAssocID="{9C244E7A-827B-44B7-8997-43EEAB93A2F5}" presName="hierChild6" presStyleCnt="0"/>
      <dgm:spPr/>
    </dgm:pt>
    <dgm:pt modelId="{8B4A46D0-7EB4-480B-9E75-DC05A504FF79}" type="pres">
      <dgm:prSet presAssocID="{9C244E7A-827B-44B7-8997-43EEAB93A2F5}" presName="hierChild7" presStyleCnt="0"/>
      <dgm:spPr/>
    </dgm:pt>
    <dgm:pt modelId="{515910AF-5C8F-4662-A20C-AF1B54027B26}" type="pres">
      <dgm:prSet presAssocID="{77175688-B6A2-43E9-9257-0EFD364EEBCC}" presName="Name96" presStyleLbl="parChTrans1D3" presStyleIdx="2" presStyleCnt="4"/>
      <dgm:spPr/>
    </dgm:pt>
    <dgm:pt modelId="{FB922721-3C7E-4B2D-9DF1-EF640DCEAFF7}" type="pres">
      <dgm:prSet presAssocID="{60C1CA4C-58B9-4AFB-B746-CDEAC275868A}" presName="hierRoot3" presStyleCnt="0">
        <dgm:presLayoutVars>
          <dgm:hierBranch val="init"/>
        </dgm:presLayoutVars>
      </dgm:prSet>
      <dgm:spPr/>
    </dgm:pt>
    <dgm:pt modelId="{398D4957-F7A3-4F3B-8A89-72CCC687C275}" type="pres">
      <dgm:prSet presAssocID="{60C1CA4C-58B9-4AFB-B746-CDEAC275868A}" presName="rootComposite3" presStyleCnt="0"/>
      <dgm:spPr/>
    </dgm:pt>
    <dgm:pt modelId="{2F5C1F05-BC49-403E-9D22-F5683C7B5619}" type="pres">
      <dgm:prSet presAssocID="{60C1CA4C-58B9-4AFB-B746-CDEAC275868A}" presName="rootText3" presStyleLbl="asst1" presStyleIdx="4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F183990-0D31-4A04-8B36-7B183D8C713F}" type="pres">
      <dgm:prSet presAssocID="{60C1CA4C-58B9-4AFB-B746-CDEAC275868A}" presName="titleText3" presStyleLbl="fgAcc2" presStyleIdx="4" presStyleCnt="6" custScaleX="149734" custScaleY="92498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6D8A173F-EDE1-4388-8584-75BD33D2D498}" type="pres">
      <dgm:prSet presAssocID="{60C1CA4C-58B9-4AFB-B746-CDEAC275868A}" presName="rootConnector3" presStyleLbl="asst1" presStyleIdx="4" presStyleCnt="6"/>
      <dgm:spPr/>
      <dgm:t>
        <a:bodyPr/>
        <a:lstStyle/>
        <a:p>
          <a:endParaRPr lang="cs-CZ"/>
        </a:p>
      </dgm:t>
    </dgm:pt>
    <dgm:pt modelId="{875FD0A9-79A1-4A80-A473-72ED8FB2A3D8}" type="pres">
      <dgm:prSet presAssocID="{60C1CA4C-58B9-4AFB-B746-CDEAC275868A}" presName="hierChild6" presStyleCnt="0"/>
      <dgm:spPr/>
    </dgm:pt>
    <dgm:pt modelId="{21C55943-8F86-4BCB-BCD6-32AEC2C7EC9F}" type="pres">
      <dgm:prSet presAssocID="{60C1CA4C-58B9-4AFB-B746-CDEAC275868A}" presName="hierChild7" presStyleCnt="0"/>
      <dgm:spPr/>
    </dgm:pt>
    <dgm:pt modelId="{3E4E5567-BED8-4B7D-9201-F50B020853D2}" type="pres">
      <dgm:prSet presAssocID="{7F7343A1-860C-463D-92D1-B44FE67EC038}" presName="Name96" presStyleLbl="parChTrans1D3" presStyleIdx="3" presStyleCnt="4"/>
      <dgm:spPr/>
    </dgm:pt>
    <dgm:pt modelId="{3332B4C7-0EA2-4132-9243-1BC771F81DEE}" type="pres">
      <dgm:prSet presAssocID="{BB19679E-CACE-4F40-BE2F-90028E339BC9}" presName="hierRoot3" presStyleCnt="0">
        <dgm:presLayoutVars>
          <dgm:hierBranch val="init"/>
        </dgm:presLayoutVars>
      </dgm:prSet>
      <dgm:spPr/>
    </dgm:pt>
    <dgm:pt modelId="{6F249A8F-BC6D-4842-A9C8-893AAFF3A6B4}" type="pres">
      <dgm:prSet presAssocID="{BB19679E-CACE-4F40-BE2F-90028E339BC9}" presName="rootComposite3" presStyleCnt="0"/>
      <dgm:spPr/>
    </dgm:pt>
    <dgm:pt modelId="{E6BAE5EF-3B98-47D8-88DD-9DDAEFAFD55E}" type="pres">
      <dgm:prSet presAssocID="{BB19679E-CACE-4F40-BE2F-90028E339BC9}" presName="rootText3" presStyleLbl="asst1" presStyleIdx="5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6D02687-3419-4D83-9F93-FB81E32246E5}" type="pres">
      <dgm:prSet presAssocID="{BB19679E-CACE-4F40-BE2F-90028E339BC9}" presName="titleText3" presStyleLbl="fgAcc2" presStyleIdx="5" presStyleCnt="6" custScaleX="146389" custScaleY="127282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BB32B2EF-C9EB-4652-B0A7-FAB589F35F51}" type="pres">
      <dgm:prSet presAssocID="{BB19679E-CACE-4F40-BE2F-90028E339BC9}" presName="rootConnector3" presStyleLbl="asst1" presStyleIdx="5" presStyleCnt="6"/>
      <dgm:spPr/>
      <dgm:t>
        <a:bodyPr/>
        <a:lstStyle/>
        <a:p>
          <a:endParaRPr lang="cs-CZ"/>
        </a:p>
      </dgm:t>
    </dgm:pt>
    <dgm:pt modelId="{F43B8872-6F5A-4AA4-B9D4-4913DF2DB0C0}" type="pres">
      <dgm:prSet presAssocID="{BB19679E-CACE-4F40-BE2F-90028E339BC9}" presName="hierChild6" presStyleCnt="0"/>
      <dgm:spPr/>
    </dgm:pt>
    <dgm:pt modelId="{A573CE20-F754-4289-A97C-04303D50D5E9}" type="pres">
      <dgm:prSet presAssocID="{BB19679E-CACE-4F40-BE2F-90028E339BC9}" presName="hierChild7" presStyleCnt="0"/>
      <dgm:spPr/>
    </dgm:pt>
  </dgm:ptLst>
  <dgm:cxnLst>
    <dgm:cxn modelId="{DF3C6619-8C4E-45BC-928A-63C7D5CFF256}" type="presOf" srcId="{7F7343A1-860C-463D-92D1-B44FE67EC038}" destId="{3E4E5567-BED8-4B7D-9201-F50B020853D2}" srcOrd="0" destOrd="0" presId="urn:microsoft.com/office/officeart/2008/layout/NameandTitleOrganizationalChart"/>
    <dgm:cxn modelId="{9DDF2049-2D9E-4972-8F0B-7A64D6443097}" type="presOf" srcId="{9C244E7A-827B-44B7-8997-43EEAB93A2F5}" destId="{1D8683D7-984C-474C-A9F0-0508C584CDEE}" srcOrd="1" destOrd="0" presId="urn:microsoft.com/office/officeart/2008/layout/NameandTitleOrganizationalChart"/>
    <dgm:cxn modelId="{B8D38C00-7493-4A57-8836-93CAE9B65E9E}" srcId="{4455CCC0-E2C7-444F-B184-0C51FE9C1A80}" destId="{D059F39D-67AD-4722-94A8-4D8A48AC0841}" srcOrd="0" destOrd="0" parTransId="{25E3350F-6253-4FBD-A7E3-8C6ABD0C87FB}" sibTransId="{CE35491F-2807-412F-83FC-126FF48157F8}"/>
    <dgm:cxn modelId="{CE6A1CFF-D150-4EE7-9565-3C8F250FA781}" srcId="{9C244E7A-827B-44B7-8997-43EEAB93A2F5}" destId="{BB19679E-CACE-4F40-BE2F-90028E339BC9}" srcOrd="1" destOrd="0" parTransId="{7F7343A1-860C-463D-92D1-B44FE67EC038}" sibTransId="{0CC01DD5-2D36-4A85-BFF2-250D686D2F4A}"/>
    <dgm:cxn modelId="{9A3F29EB-B17B-4368-B370-78FBD69DA30D}" type="presOf" srcId="{60C1CA4C-58B9-4AFB-B746-CDEAC275868A}" destId="{2F5C1F05-BC49-403E-9D22-F5683C7B5619}" srcOrd="0" destOrd="0" presId="urn:microsoft.com/office/officeart/2008/layout/NameandTitleOrganizationalChart"/>
    <dgm:cxn modelId="{044A2F83-0403-47CB-8FAA-17F8A3AED8C6}" type="presOf" srcId="{CAC7AC17-AA1F-4CAE-8E7A-71CCB35308F3}" destId="{A8AD9F7B-4E83-49F7-B8CE-E3E4DC89E485}" srcOrd="1" destOrd="0" presId="urn:microsoft.com/office/officeart/2008/layout/NameandTitleOrganizationalChart"/>
    <dgm:cxn modelId="{FAEE267E-CC69-42AF-889E-B2AB23DBBF9A}" type="presOf" srcId="{9C244E7A-827B-44B7-8997-43EEAB93A2F5}" destId="{0897E1CF-682D-494C-95BD-58AB7B782714}" srcOrd="0" destOrd="0" presId="urn:microsoft.com/office/officeart/2008/layout/NameandTitleOrganizationalChart"/>
    <dgm:cxn modelId="{93FFAE2C-6E54-47B8-AD22-6C6FB180E36D}" type="presOf" srcId="{22E28BA0-96FF-46F3-89F3-7673DF06048E}" destId="{226DA2C4-4B22-48B6-92BE-9A75A112A433}" srcOrd="0" destOrd="0" presId="urn:microsoft.com/office/officeart/2008/layout/NameandTitleOrganizationalChart"/>
    <dgm:cxn modelId="{65F22277-EAF6-498D-842C-F252F0E15415}" type="presOf" srcId="{D7184A94-09BA-47F5-A2BC-AC56BA4595EF}" destId="{B19338AD-CC0B-4731-A065-4D7FC5C4B846}" srcOrd="1" destOrd="0" presId="urn:microsoft.com/office/officeart/2008/layout/NameandTitleOrganizationalChart"/>
    <dgm:cxn modelId="{335C70A6-B859-4EBA-9D54-E1AD999EEA60}" type="presOf" srcId="{D059F39D-67AD-4722-94A8-4D8A48AC0841}" destId="{D38BD011-190E-4FA2-AC65-2CF6B19841C0}" srcOrd="0" destOrd="0" presId="urn:microsoft.com/office/officeart/2008/layout/NameandTitleOrganizationalChart"/>
    <dgm:cxn modelId="{7F5542EA-CEC9-405B-9A3F-AD2545B11680}" type="presOf" srcId="{D7184A94-09BA-47F5-A2BC-AC56BA4595EF}" destId="{CEF1BA74-6900-45A7-ACA1-A3EF86B30262}" srcOrd="0" destOrd="0" presId="urn:microsoft.com/office/officeart/2008/layout/NameandTitleOrganizationalChart"/>
    <dgm:cxn modelId="{9EF70F73-AD60-495A-8B19-1C04AD492722}" srcId="{D7184A94-09BA-47F5-A2BC-AC56BA4595EF}" destId="{CD282E11-403E-42CF-9E7C-947EA2F239B5}" srcOrd="1" destOrd="0" parTransId="{D4ADAABE-FE90-4C35-8840-FEBAC1F22403}" sibTransId="{026BCB03-B38C-4EA0-BEB4-3AD0B3D157B5}"/>
    <dgm:cxn modelId="{3E0C5EDF-6FDE-4B8F-8A73-64711CE130ED}" type="presOf" srcId="{D4ADAABE-FE90-4C35-8840-FEBAC1F22403}" destId="{B2119BDF-565B-4D25-B76B-723FFC576010}" srcOrd="0" destOrd="0" presId="urn:microsoft.com/office/officeart/2008/layout/NameandTitleOrganizationalChart"/>
    <dgm:cxn modelId="{593D6B2B-286F-464F-ADE1-77CA5D2A199D}" type="presOf" srcId="{65CDFBFB-B9E4-43FC-83A1-BF9322BCF315}" destId="{8141362A-8A18-45D4-AA20-E92B62C1A68A}" srcOrd="0" destOrd="0" presId="urn:microsoft.com/office/officeart/2008/layout/NameandTitleOrganizationalChart"/>
    <dgm:cxn modelId="{6D924DB7-F44D-4060-9179-4C3549F2A470}" srcId="{9C244E7A-827B-44B7-8997-43EEAB93A2F5}" destId="{60C1CA4C-58B9-4AFB-B746-CDEAC275868A}" srcOrd="0" destOrd="0" parTransId="{77175688-B6A2-43E9-9257-0EFD364EEBCC}" sibTransId="{2D34AF85-6CA4-4FFC-9C16-331A4862816D}"/>
    <dgm:cxn modelId="{6C8A2134-6F44-457F-BC5C-4EBA3AA8C341}" type="presOf" srcId="{60C1CA4C-58B9-4AFB-B746-CDEAC275868A}" destId="{6D8A173F-EDE1-4388-8584-75BD33D2D498}" srcOrd="1" destOrd="0" presId="urn:microsoft.com/office/officeart/2008/layout/NameandTitleOrganizationalChart"/>
    <dgm:cxn modelId="{8A52506C-C424-4703-889D-F98B9AD9BC21}" type="presOf" srcId="{0CC01DD5-2D36-4A85-BFF2-250D686D2F4A}" destId="{86D02687-3419-4D83-9F93-FB81E32246E5}" srcOrd="0" destOrd="0" presId="urn:microsoft.com/office/officeart/2008/layout/NameandTitleOrganizationalChart"/>
    <dgm:cxn modelId="{839EBFBF-C9A0-4130-BD3D-4902F02BF27A}" type="presOf" srcId="{BB19679E-CACE-4F40-BE2F-90028E339BC9}" destId="{BB32B2EF-C9EB-4652-B0A7-FAB589F35F51}" srcOrd="1" destOrd="0" presId="urn:microsoft.com/office/officeart/2008/layout/NameandTitleOrganizationalChart"/>
    <dgm:cxn modelId="{475CBA12-8BFE-431E-8413-DB16D57CCE44}" type="presOf" srcId="{4455CCC0-E2C7-444F-B184-0C51FE9C1A80}" destId="{80DC2CF7-4722-4A60-9706-0DA96C0C84C8}" srcOrd="0" destOrd="0" presId="urn:microsoft.com/office/officeart/2008/layout/NameandTitleOrganizationalChart"/>
    <dgm:cxn modelId="{ACBAEFF4-CC40-4ED5-9B68-63932D18070C}" srcId="{D059F39D-67AD-4722-94A8-4D8A48AC0841}" destId="{D7184A94-09BA-47F5-A2BC-AC56BA4595EF}" srcOrd="0" destOrd="0" parTransId="{65CDFBFB-B9E4-43FC-83A1-BF9322BCF315}" sibTransId="{99908804-CC1E-4C33-A20C-EA1A28912250}"/>
    <dgm:cxn modelId="{AA57FEC1-0263-4FEE-8674-EE7E9834ED5F}" type="presOf" srcId="{026BCB03-B38C-4EA0-BEB4-3AD0B3D157B5}" destId="{A59FE0E9-949A-462B-A906-5FADED4193DF}" srcOrd="0" destOrd="0" presId="urn:microsoft.com/office/officeart/2008/layout/NameandTitleOrganizationalChart"/>
    <dgm:cxn modelId="{C27B0428-955E-4F23-AEEE-FA775BAED8E0}" type="presOf" srcId="{2D34AF85-6CA4-4FFC-9C16-331A4862816D}" destId="{EF183990-0D31-4A04-8B36-7B183D8C713F}" srcOrd="0" destOrd="0" presId="urn:microsoft.com/office/officeart/2008/layout/NameandTitleOrganizationalChart"/>
    <dgm:cxn modelId="{C54275C9-AAA5-419C-9A76-8AAA98D511D6}" type="presOf" srcId="{99908804-CC1E-4C33-A20C-EA1A28912250}" destId="{F2923641-D5F3-4532-BBBB-DC26CE19F570}" srcOrd="0" destOrd="0" presId="urn:microsoft.com/office/officeart/2008/layout/NameandTitleOrganizationalChart"/>
    <dgm:cxn modelId="{970DCA90-3A31-4FAB-8CBF-5226A2C70DE3}" type="presOf" srcId="{CAC7AC17-AA1F-4CAE-8E7A-71CCB35308F3}" destId="{E21689D6-6368-46DB-9FB0-35B18AA64F2E}" srcOrd="0" destOrd="0" presId="urn:microsoft.com/office/officeart/2008/layout/NameandTitleOrganizationalChart"/>
    <dgm:cxn modelId="{A6E5DE31-12E3-4836-B934-2457D967D321}" type="presOf" srcId="{4F55C174-2FD1-454A-9D77-516BA3068780}" destId="{F4E9182B-3551-48E0-B543-D4A95B0272BF}" srcOrd="0" destOrd="0" presId="urn:microsoft.com/office/officeart/2008/layout/NameandTitleOrganizationalChart"/>
    <dgm:cxn modelId="{7EC305D1-EF3D-488B-9B41-DEF23FF6776A}" type="presOf" srcId="{CE35491F-2807-412F-83FC-126FF48157F8}" destId="{2C38B196-CC0F-43FF-B214-A44227D2DD60}" srcOrd="0" destOrd="0" presId="urn:microsoft.com/office/officeart/2008/layout/NameandTitleOrganizationalChart"/>
    <dgm:cxn modelId="{89DD74EE-772F-4B38-A22F-7622B43FFD38}" type="presOf" srcId="{CD282E11-403E-42CF-9E7C-947EA2F239B5}" destId="{EAF7E1B4-5139-4859-9402-A46A7C5AC43F}" srcOrd="1" destOrd="0" presId="urn:microsoft.com/office/officeart/2008/layout/NameandTitleOrganizationalChart"/>
    <dgm:cxn modelId="{0BB46613-0C54-40BB-85D7-4991D032E74E}" type="presOf" srcId="{7CCD477D-F560-417B-AA28-6885E6A1CB09}" destId="{32A52DAC-D111-45A6-91CA-F13904A8D0B1}" srcOrd="0" destOrd="0" presId="urn:microsoft.com/office/officeart/2008/layout/NameandTitleOrganizationalChart"/>
    <dgm:cxn modelId="{2552A711-72D9-42AF-AE15-ECD6966E1B55}" srcId="{D059F39D-67AD-4722-94A8-4D8A48AC0841}" destId="{9C244E7A-827B-44B7-8997-43EEAB93A2F5}" srcOrd="1" destOrd="0" parTransId="{22E28BA0-96FF-46F3-89F3-7673DF06048E}" sibTransId="{7CCD477D-F560-417B-AA28-6885E6A1CB09}"/>
    <dgm:cxn modelId="{1857B53F-04D3-40C1-A4F6-5B1645FD11AE}" type="presOf" srcId="{D059F39D-67AD-4722-94A8-4D8A48AC0841}" destId="{A2842B1A-3653-4552-90A5-CC5FF9D8D79F}" srcOrd="1" destOrd="0" presId="urn:microsoft.com/office/officeart/2008/layout/NameandTitleOrganizationalChart"/>
    <dgm:cxn modelId="{B8CDC3F7-02C7-4C1B-8349-614B8AFA3197}" srcId="{D7184A94-09BA-47F5-A2BC-AC56BA4595EF}" destId="{CAC7AC17-AA1F-4CAE-8E7A-71CCB35308F3}" srcOrd="0" destOrd="0" parTransId="{C30D5A06-2A54-403C-B652-9444D6805470}" sibTransId="{4F55C174-2FD1-454A-9D77-516BA3068780}"/>
    <dgm:cxn modelId="{FF8F6C23-0EE3-4BCB-9672-574FF458AA43}" type="presOf" srcId="{77175688-B6A2-43E9-9257-0EFD364EEBCC}" destId="{515910AF-5C8F-4662-A20C-AF1B54027B26}" srcOrd="0" destOrd="0" presId="urn:microsoft.com/office/officeart/2008/layout/NameandTitleOrganizationalChart"/>
    <dgm:cxn modelId="{1DC7E8EE-47C2-4E76-B038-A0D822FEFD2A}" type="presOf" srcId="{BB19679E-CACE-4F40-BE2F-90028E339BC9}" destId="{E6BAE5EF-3B98-47D8-88DD-9DDAEFAFD55E}" srcOrd="0" destOrd="0" presId="urn:microsoft.com/office/officeart/2008/layout/NameandTitleOrganizationalChart"/>
    <dgm:cxn modelId="{4CBA6D8E-3602-4ED6-AB56-125D0D1C546C}" type="presOf" srcId="{CD282E11-403E-42CF-9E7C-947EA2F239B5}" destId="{8E6EAE23-0AF0-4120-9603-8D60E32EAAF3}" srcOrd="0" destOrd="0" presId="urn:microsoft.com/office/officeart/2008/layout/NameandTitleOrganizationalChart"/>
    <dgm:cxn modelId="{D945E59D-D946-422B-AD3E-6749F70840AE}" type="presOf" srcId="{C30D5A06-2A54-403C-B652-9444D6805470}" destId="{E8998475-26FE-4B15-BE8C-DD55E0B62EFD}" srcOrd="0" destOrd="0" presId="urn:microsoft.com/office/officeart/2008/layout/NameandTitleOrganizationalChart"/>
    <dgm:cxn modelId="{EEF95071-BF13-43ED-865D-D1977BBA447B}" type="presParOf" srcId="{80DC2CF7-4722-4A60-9706-0DA96C0C84C8}" destId="{5257F8E6-6BD8-41CD-9C0B-6F1C1F79B41B}" srcOrd="0" destOrd="0" presId="urn:microsoft.com/office/officeart/2008/layout/NameandTitleOrganizationalChart"/>
    <dgm:cxn modelId="{6491FBA5-D291-43AC-A7B3-FA13D6F3BD74}" type="presParOf" srcId="{5257F8E6-6BD8-41CD-9C0B-6F1C1F79B41B}" destId="{3A52B8B2-2D0F-4D9D-B03B-A24E5679A149}" srcOrd="0" destOrd="0" presId="urn:microsoft.com/office/officeart/2008/layout/NameandTitleOrganizationalChart"/>
    <dgm:cxn modelId="{39FD1B5C-C801-436F-BE1C-B59169D68616}" type="presParOf" srcId="{3A52B8B2-2D0F-4D9D-B03B-A24E5679A149}" destId="{D38BD011-190E-4FA2-AC65-2CF6B19841C0}" srcOrd="0" destOrd="0" presId="urn:microsoft.com/office/officeart/2008/layout/NameandTitleOrganizationalChart"/>
    <dgm:cxn modelId="{EA2CF010-ECDF-4FFE-8156-0A6491E86222}" type="presParOf" srcId="{3A52B8B2-2D0F-4D9D-B03B-A24E5679A149}" destId="{2C38B196-CC0F-43FF-B214-A44227D2DD60}" srcOrd="1" destOrd="0" presId="urn:microsoft.com/office/officeart/2008/layout/NameandTitleOrganizationalChart"/>
    <dgm:cxn modelId="{946420B8-1872-4538-99AB-AB00E0E43D94}" type="presParOf" srcId="{3A52B8B2-2D0F-4D9D-B03B-A24E5679A149}" destId="{A2842B1A-3653-4552-90A5-CC5FF9D8D79F}" srcOrd="2" destOrd="0" presId="urn:microsoft.com/office/officeart/2008/layout/NameandTitleOrganizationalChart"/>
    <dgm:cxn modelId="{7027F2D7-228C-452C-A440-157EFDA07B38}" type="presParOf" srcId="{5257F8E6-6BD8-41CD-9C0B-6F1C1F79B41B}" destId="{F08A3DB0-CCD3-4289-B636-4247F3373F06}" srcOrd="1" destOrd="0" presId="urn:microsoft.com/office/officeart/2008/layout/NameandTitleOrganizationalChart"/>
    <dgm:cxn modelId="{FAEEAFBE-B0F2-41A5-A49B-6CC140F9400D}" type="presParOf" srcId="{5257F8E6-6BD8-41CD-9C0B-6F1C1F79B41B}" destId="{7E80B07B-A706-4EEC-8C79-C2756269B458}" srcOrd="2" destOrd="0" presId="urn:microsoft.com/office/officeart/2008/layout/NameandTitleOrganizationalChart"/>
    <dgm:cxn modelId="{10770C80-CB60-41C6-B223-E9966AD0DE3F}" type="presParOf" srcId="{7E80B07B-A706-4EEC-8C79-C2756269B458}" destId="{8141362A-8A18-45D4-AA20-E92B62C1A68A}" srcOrd="0" destOrd="0" presId="urn:microsoft.com/office/officeart/2008/layout/NameandTitleOrganizationalChart"/>
    <dgm:cxn modelId="{26E050A7-0E1C-4B81-BD9F-70E9E9A08572}" type="presParOf" srcId="{7E80B07B-A706-4EEC-8C79-C2756269B458}" destId="{B24E6416-3B2A-41D3-9D3C-841B89F97D53}" srcOrd="1" destOrd="0" presId="urn:microsoft.com/office/officeart/2008/layout/NameandTitleOrganizationalChart"/>
    <dgm:cxn modelId="{F50D9067-3BEF-4937-8CE7-3E3A08750275}" type="presParOf" srcId="{B24E6416-3B2A-41D3-9D3C-841B89F97D53}" destId="{8FEC59F7-D9B5-4D84-B18C-62461F702106}" srcOrd="0" destOrd="0" presId="urn:microsoft.com/office/officeart/2008/layout/NameandTitleOrganizationalChart"/>
    <dgm:cxn modelId="{941B8522-CF7B-4C7F-951E-6603608C7CD6}" type="presParOf" srcId="{8FEC59F7-D9B5-4D84-B18C-62461F702106}" destId="{CEF1BA74-6900-45A7-ACA1-A3EF86B30262}" srcOrd="0" destOrd="0" presId="urn:microsoft.com/office/officeart/2008/layout/NameandTitleOrganizationalChart"/>
    <dgm:cxn modelId="{B34B123A-EE49-4A55-B1ED-4EFF971257D8}" type="presParOf" srcId="{8FEC59F7-D9B5-4D84-B18C-62461F702106}" destId="{F2923641-D5F3-4532-BBBB-DC26CE19F570}" srcOrd="1" destOrd="0" presId="urn:microsoft.com/office/officeart/2008/layout/NameandTitleOrganizationalChart"/>
    <dgm:cxn modelId="{6D7EAD5D-CCB5-4027-AC22-E546CF112F0E}" type="presParOf" srcId="{8FEC59F7-D9B5-4D84-B18C-62461F702106}" destId="{B19338AD-CC0B-4731-A065-4D7FC5C4B846}" srcOrd="2" destOrd="0" presId="urn:microsoft.com/office/officeart/2008/layout/NameandTitleOrganizationalChart"/>
    <dgm:cxn modelId="{F18E8E46-E5E5-4BE3-B163-B22D875FDB97}" type="presParOf" srcId="{B24E6416-3B2A-41D3-9D3C-841B89F97D53}" destId="{279304A3-07D0-4A3F-9E30-4919BAA8A882}" srcOrd="1" destOrd="0" presId="urn:microsoft.com/office/officeart/2008/layout/NameandTitleOrganizationalChart"/>
    <dgm:cxn modelId="{5567F80A-93FF-4332-8A96-32F53642096B}" type="presParOf" srcId="{B24E6416-3B2A-41D3-9D3C-841B89F97D53}" destId="{B0BB3FE1-7B3D-4138-9ED0-5E6BA1B3BBF2}" srcOrd="2" destOrd="0" presId="urn:microsoft.com/office/officeart/2008/layout/NameandTitleOrganizationalChart"/>
    <dgm:cxn modelId="{A023D5C7-61B7-41D0-84E9-905C07BFF7E8}" type="presParOf" srcId="{B0BB3FE1-7B3D-4138-9ED0-5E6BA1B3BBF2}" destId="{E8998475-26FE-4B15-BE8C-DD55E0B62EFD}" srcOrd="0" destOrd="0" presId="urn:microsoft.com/office/officeart/2008/layout/NameandTitleOrganizationalChart"/>
    <dgm:cxn modelId="{55CAE001-B600-41AA-89C5-0B622EC19562}" type="presParOf" srcId="{B0BB3FE1-7B3D-4138-9ED0-5E6BA1B3BBF2}" destId="{71308381-F9BE-449F-A144-B552FC7BBDE4}" srcOrd="1" destOrd="0" presId="urn:microsoft.com/office/officeart/2008/layout/NameandTitleOrganizationalChart"/>
    <dgm:cxn modelId="{911CE65C-BA1C-431C-85D2-5C2E14246FC9}" type="presParOf" srcId="{71308381-F9BE-449F-A144-B552FC7BBDE4}" destId="{B14009EF-B1F4-4C67-BBC5-94D982F3FE97}" srcOrd="0" destOrd="0" presId="urn:microsoft.com/office/officeart/2008/layout/NameandTitleOrganizationalChart"/>
    <dgm:cxn modelId="{8C9514A2-9C20-4AE6-B5C3-49AFB1861FE9}" type="presParOf" srcId="{B14009EF-B1F4-4C67-BBC5-94D982F3FE97}" destId="{E21689D6-6368-46DB-9FB0-35B18AA64F2E}" srcOrd="0" destOrd="0" presId="urn:microsoft.com/office/officeart/2008/layout/NameandTitleOrganizationalChart"/>
    <dgm:cxn modelId="{2EC17AD8-2AD6-49E1-A98F-293BECEA27BD}" type="presParOf" srcId="{B14009EF-B1F4-4C67-BBC5-94D982F3FE97}" destId="{F4E9182B-3551-48E0-B543-D4A95B0272BF}" srcOrd="1" destOrd="0" presId="urn:microsoft.com/office/officeart/2008/layout/NameandTitleOrganizationalChart"/>
    <dgm:cxn modelId="{7B9DFEE0-261E-4767-93CF-6B2F0BC46589}" type="presParOf" srcId="{B14009EF-B1F4-4C67-BBC5-94D982F3FE97}" destId="{A8AD9F7B-4E83-49F7-B8CE-E3E4DC89E485}" srcOrd="2" destOrd="0" presId="urn:microsoft.com/office/officeart/2008/layout/NameandTitleOrganizationalChart"/>
    <dgm:cxn modelId="{59F6E565-39C2-4D3D-9522-184741CEC616}" type="presParOf" srcId="{71308381-F9BE-449F-A144-B552FC7BBDE4}" destId="{9A8BC679-2AC4-4E40-8C19-D10FFFCFC6C7}" srcOrd="1" destOrd="0" presId="urn:microsoft.com/office/officeart/2008/layout/NameandTitleOrganizationalChart"/>
    <dgm:cxn modelId="{3065E9B3-44E7-4A60-9E17-F87858301945}" type="presParOf" srcId="{71308381-F9BE-449F-A144-B552FC7BBDE4}" destId="{0D633FA2-EC76-445C-9D14-DABCD0BFC1E3}" srcOrd="2" destOrd="0" presId="urn:microsoft.com/office/officeart/2008/layout/NameandTitleOrganizationalChart"/>
    <dgm:cxn modelId="{E06C7133-2E93-415C-9479-5021B7559860}" type="presParOf" srcId="{B0BB3FE1-7B3D-4138-9ED0-5E6BA1B3BBF2}" destId="{B2119BDF-565B-4D25-B76B-723FFC576010}" srcOrd="2" destOrd="0" presId="urn:microsoft.com/office/officeart/2008/layout/NameandTitleOrganizationalChart"/>
    <dgm:cxn modelId="{8A202F5C-1AE0-4B3B-BEC8-9C7E4FA01227}" type="presParOf" srcId="{B0BB3FE1-7B3D-4138-9ED0-5E6BA1B3BBF2}" destId="{F11A5E2A-DAE5-4A3D-805A-DA155546F688}" srcOrd="3" destOrd="0" presId="urn:microsoft.com/office/officeart/2008/layout/NameandTitleOrganizationalChart"/>
    <dgm:cxn modelId="{7EDDCDA7-FC01-4DCB-8644-7824168546AF}" type="presParOf" srcId="{F11A5E2A-DAE5-4A3D-805A-DA155546F688}" destId="{7DA7BC5F-A1E8-4B5D-92AD-15D21C6CEF57}" srcOrd="0" destOrd="0" presId="urn:microsoft.com/office/officeart/2008/layout/NameandTitleOrganizationalChart"/>
    <dgm:cxn modelId="{D685CC00-1B0D-4677-83A8-E4B8F830EFCF}" type="presParOf" srcId="{7DA7BC5F-A1E8-4B5D-92AD-15D21C6CEF57}" destId="{8E6EAE23-0AF0-4120-9603-8D60E32EAAF3}" srcOrd="0" destOrd="0" presId="urn:microsoft.com/office/officeart/2008/layout/NameandTitleOrganizationalChart"/>
    <dgm:cxn modelId="{958CB828-C032-4708-A0A2-B21A8E1EF006}" type="presParOf" srcId="{7DA7BC5F-A1E8-4B5D-92AD-15D21C6CEF57}" destId="{A59FE0E9-949A-462B-A906-5FADED4193DF}" srcOrd="1" destOrd="0" presId="urn:microsoft.com/office/officeart/2008/layout/NameandTitleOrganizationalChart"/>
    <dgm:cxn modelId="{D5F1A2CB-E27A-46E5-8F07-D4679BE66325}" type="presParOf" srcId="{7DA7BC5F-A1E8-4B5D-92AD-15D21C6CEF57}" destId="{EAF7E1B4-5139-4859-9402-A46A7C5AC43F}" srcOrd="2" destOrd="0" presId="urn:microsoft.com/office/officeart/2008/layout/NameandTitleOrganizationalChart"/>
    <dgm:cxn modelId="{25A3BD80-51A0-4CE6-A6AD-4CF40FA957C2}" type="presParOf" srcId="{F11A5E2A-DAE5-4A3D-805A-DA155546F688}" destId="{B5F78BBF-86B4-45C4-AFB3-6DC1AA307DFB}" srcOrd="1" destOrd="0" presId="urn:microsoft.com/office/officeart/2008/layout/NameandTitleOrganizationalChart"/>
    <dgm:cxn modelId="{F585C765-C04C-45A1-9437-0CF8A223B787}" type="presParOf" srcId="{F11A5E2A-DAE5-4A3D-805A-DA155546F688}" destId="{F702F819-134D-41E9-8626-76981528A945}" srcOrd="2" destOrd="0" presId="urn:microsoft.com/office/officeart/2008/layout/NameandTitleOrganizationalChart"/>
    <dgm:cxn modelId="{22EC7A15-1053-4B47-83F2-65D5C45FC92F}" type="presParOf" srcId="{7E80B07B-A706-4EEC-8C79-C2756269B458}" destId="{226DA2C4-4B22-48B6-92BE-9A75A112A433}" srcOrd="2" destOrd="0" presId="urn:microsoft.com/office/officeart/2008/layout/NameandTitleOrganizationalChart"/>
    <dgm:cxn modelId="{8A32A24D-CEED-4B2E-8646-DCBEB488B666}" type="presParOf" srcId="{7E80B07B-A706-4EEC-8C79-C2756269B458}" destId="{F782EE5C-8E91-4E59-935F-DA7087366821}" srcOrd="3" destOrd="0" presId="urn:microsoft.com/office/officeart/2008/layout/NameandTitleOrganizationalChart"/>
    <dgm:cxn modelId="{8675B8DB-96E5-4B64-A6F7-A5B03EE4B9B7}" type="presParOf" srcId="{F782EE5C-8E91-4E59-935F-DA7087366821}" destId="{1C359915-CF92-4DC9-87AC-9FD96C9EF860}" srcOrd="0" destOrd="0" presId="urn:microsoft.com/office/officeart/2008/layout/NameandTitleOrganizationalChart"/>
    <dgm:cxn modelId="{54DCE840-6E0F-4C88-8027-A639A571B5AE}" type="presParOf" srcId="{1C359915-CF92-4DC9-87AC-9FD96C9EF860}" destId="{0897E1CF-682D-494C-95BD-58AB7B782714}" srcOrd="0" destOrd="0" presId="urn:microsoft.com/office/officeart/2008/layout/NameandTitleOrganizationalChart"/>
    <dgm:cxn modelId="{6280347A-876B-4B27-AF8A-69D91A2232E2}" type="presParOf" srcId="{1C359915-CF92-4DC9-87AC-9FD96C9EF860}" destId="{32A52DAC-D111-45A6-91CA-F13904A8D0B1}" srcOrd="1" destOrd="0" presId="urn:microsoft.com/office/officeart/2008/layout/NameandTitleOrganizationalChart"/>
    <dgm:cxn modelId="{BF659E82-919D-43A3-B77B-A37F09D60ABF}" type="presParOf" srcId="{1C359915-CF92-4DC9-87AC-9FD96C9EF860}" destId="{1D8683D7-984C-474C-A9F0-0508C584CDEE}" srcOrd="2" destOrd="0" presId="urn:microsoft.com/office/officeart/2008/layout/NameandTitleOrganizationalChart"/>
    <dgm:cxn modelId="{AC8224BD-0B39-4B2C-B14C-37580D350365}" type="presParOf" srcId="{F782EE5C-8E91-4E59-935F-DA7087366821}" destId="{1A7C27DF-8D45-406B-8F04-BEF5929821D6}" srcOrd="1" destOrd="0" presId="urn:microsoft.com/office/officeart/2008/layout/NameandTitleOrganizationalChart"/>
    <dgm:cxn modelId="{79999990-5D42-47FB-9854-8930FF90B7B7}" type="presParOf" srcId="{F782EE5C-8E91-4E59-935F-DA7087366821}" destId="{8B4A46D0-7EB4-480B-9E75-DC05A504FF79}" srcOrd="2" destOrd="0" presId="urn:microsoft.com/office/officeart/2008/layout/NameandTitleOrganizationalChart"/>
    <dgm:cxn modelId="{EAC6B8F7-834D-4940-84AD-1B11F4FCCE44}" type="presParOf" srcId="{8B4A46D0-7EB4-480B-9E75-DC05A504FF79}" destId="{515910AF-5C8F-4662-A20C-AF1B54027B26}" srcOrd="0" destOrd="0" presId="urn:microsoft.com/office/officeart/2008/layout/NameandTitleOrganizationalChart"/>
    <dgm:cxn modelId="{3D50510E-DC04-4149-9E74-CC41C10A5735}" type="presParOf" srcId="{8B4A46D0-7EB4-480B-9E75-DC05A504FF79}" destId="{FB922721-3C7E-4B2D-9DF1-EF640DCEAFF7}" srcOrd="1" destOrd="0" presId="urn:microsoft.com/office/officeart/2008/layout/NameandTitleOrganizationalChart"/>
    <dgm:cxn modelId="{86132BC8-C759-48CA-AE2C-B4C4A9640F78}" type="presParOf" srcId="{FB922721-3C7E-4B2D-9DF1-EF640DCEAFF7}" destId="{398D4957-F7A3-4F3B-8A89-72CCC687C275}" srcOrd="0" destOrd="0" presId="urn:microsoft.com/office/officeart/2008/layout/NameandTitleOrganizationalChart"/>
    <dgm:cxn modelId="{2D1DC08F-BF8E-40DD-AA88-631EE5906680}" type="presParOf" srcId="{398D4957-F7A3-4F3B-8A89-72CCC687C275}" destId="{2F5C1F05-BC49-403E-9D22-F5683C7B5619}" srcOrd="0" destOrd="0" presId="urn:microsoft.com/office/officeart/2008/layout/NameandTitleOrganizationalChart"/>
    <dgm:cxn modelId="{89507ACF-DF85-4F67-91F4-A9DAB0A2A87D}" type="presParOf" srcId="{398D4957-F7A3-4F3B-8A89-72CCC687C275}" destId="{EF183990-0D31-4A04-8B36-7B183D8C713F}" srcOrd="1" destOrd="0" presId="urn:microsoft.com/office/officeart/2008/layout/NameandTitleOrganizationalChart"/>
    <dgm:cxn modelId="{9B430EA2-5A3D-4D18-AF0D-25EE8C748FB5}" type="presParOf" srcId="{398D4957-F7A3-4F3B-8A89-72CCC687C275}" destId="{6D8A173F-EDE1-4388-8584-75BD33D2D498}" srcOrd="2" destOrd="0" presId="urn:microsoft.com/office/officeart/2008/layout/NameandTitleOrganizationalChart"/>
    <dgm:cxn modelId="{BEF5FD4D-6057-42D7-8181-1BE2E50EDA0C}" type="presParOf" srcId="{FB922721-3C7E-4B2D-9DF1-EF640DCEAFF7}" destId="{875FD0A9-79A1-4A80-A473-72ED8FB2A3D8}" srcOrd="1" destOrd="0" presId="urn:microsoft.com/office/officeart/2008/layout/NameandTitleOrganizationalChart"/>
    <dgm:cxn modelId="{0422D141-9394-4B15-9298-A1B53C9A961C}" type="presParOf" srcId="{FB922721-3C7E-4B2D-9DF1-EF640DCEAFF7}" destId="{21C55943-8F86-4BCB-BCD6-32AEC2C7EC9F}" srcOrd="2" destOrd="0" presId="urn:microsoft.com/office/officeart/2008/layout/NameandTitleOrganizationalChart"/>
    <dgm:cxn modelId="{E35FDC61-76DD-4FC7-B052-A82A4576AD14}" type="presParOf" srcId="{8B4A46D0-7EB4-480B-9E75-DC05A504FF79}" destId="{3E4E5567-BED8-4B7D-9201-F50B020853D2}" srcOrd="2" destOrd="0" presId="urn:microsoft.com/office/officeart/2008/layout/NameandTitleOrganizationalChart"/>
    <dgm:cxn modelId="{A0524378-AAB8-4789-BAF0-3A73C5011146}" type="presParOf" srcId="{8B4A46D0-7EB4-480B-9E75-DC05A504FF79}" destId="{3332B4C7-0EA2-4132-9243-1BC771F81DEE}" srcOrd="3" destOrd="0" presId="urn:microsoft.com/office/officeart/2008/layout/NameandTitleOrganizationalChart"/>
    <dgm:cxn modelId="{7DC6A63F-19C7-48A6-ABB9-FC341FB1757F}" type="presParOf" srcId="{3332B4C7-0EA2-4132-9243-1BC771F81DEE}" destId="{6F249A8F-BC6D-4842-A9C8-893AAFF3A6B4}" srcOrd="0" destOrd="0" presId="urn:microsoft.com/office/officeart/2008/layout/NameandTitleOrganizationalChart"/>
    <dgm:cxn modelId="{7E4BC9C1-1C44-4E58-8D93-BD22AA85B739}" type="presParOf" srcId="{6F249A8F-BC6D-4842-A9C8-893AAFF3A6B4}" destId="{E6BAE5EF-3B98-47D8-88DD-9DDAEFAFD55E}" srcOrd="0" destOrd="0" presId="urn:microsoft.com/office/officeart/2008/layout/NameandTitleOrganizationalChart"/>
    <dgm:cxn modelId="{3AFC6DF0-6817-4DC0-BF12-179609E47A3B}" type="presParOf" srcId="{6F249A8F-BC6D-4842-A9C8-893AAFF3A6B4}" destId="{86D02687-3419-4D83-9F93-FB81E32246E5}" srcOrd="1" destOrd="0" presId="urn:microsoft.com/office/officeart/2008/layout/NameandTitleOrganizationalChart"/>
    <dgm:cxn modelId="{30CE6F72-EB9B-49C4-8F19-FF83561EC23A}" type="presParOf" srcId="{6F249A8F-BC6D-4842-A9C8-893AAFF3A6B4}" destId="{BB32B2EF-C9EB-4652-B0A7-FAB589F35F51}" srcOrd="2" destOrd="0" presId="urn:microsoft.com/office/officeart/2008/layout/NameandTitleOrganizationalChart"/>
    <dgm:cxn modelId="{61682F4F-247F-4D80-9EF1-FA7A6F647798}" type="presParOf" srcId="{3332B4C7-0EA2-4132-9243-1BC771F81DEE}" destId="{F43B8872-6F5A-4AA4-B9D4-4913DF2DB0C0}" srcOrd="1" destOrd="0" presId="urn:microsoft.com/office/officeart/2008/layout/NameandTitleOrganizationalChart"/>
    <dgm:cxn modelId="{F608910C-558D-44E5-917E-AC1CAF8783EB}" type="presParOf" srcId="{3332B4C7-0EA2-4132-9243-1BC771F81DEE}" destId="{A573CE20-F754-4289-A97C-04303D50D5E9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C2A28-092C-4907-A464-0EA0AD7C9CDB}">
      <dsp:nvSpPr>
        <dsp:cNvPr id="0" name=""/>
        <dsp:cNvSpPr/>
      </dsp:nvSpPr>
      <dsp:spPr>
        <a:xfrm>
          <a:off x="4041160" y="1737488"/>
          <a:ext cx="3165061" cy="366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102"/>
              </a:lnTo>
              <a:lnTo>
                <a:pt x="3165061" y="183102"/>
              </a:lnTo>
              <a:lnTo>
                <a:pt x="3165061" y="3662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A3DF5-30A1-4CD6-B492-4B59CAC9FD11}">
      <dsp:nvSpPr>
        <dsp:cNvPr id="0" name=""/>
        <dsp:cNvSpPr/>
      </dsp:nvSpPr>
      <dsp:spPr>
        <a:xfrm>
          <a:off x="4041160" y="1737488"/>
          <a:ext cx="1055020" cy="366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102"/>
              </a:lnTo>
              <a:lnTo>
                <a:pt x="1055020" y="183102"/>
              </a:lnTo>
              <a:lnTo>
                <a:pt x="1055020" y="3662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A1701A-D5A1-4553-B409-7173D6E0AF23}">
      <dsp:nvSpPr>
        <dsp:cNvPr id="0" name=""/>
        <dsp:cNvSpPr/>
      </dsp:nvSpPr>
      <dsp:spPr>
        <a:xfrm>
          <a:off x="2986139" y="1737488"/>
          <a:ext cx="1055020" cy="366205"/>
        </a:xfrm>
        <a:custGeom>
          <a:avLst/>
          <a:gdLst/>
          <a:ahLst/>
          <a:cxnLst/>
          <a:rect l="0" t="0" r="0" b="0"/>
          <a:pathLst>
            <a:path>
              <a:moveTo>
                <a:pt x="1055020" y="0"/>
              </a:moveTo>
              <a:lnTo>
                <a:pt x="1055020" y="183102"/>
              </a:lnTo>
              <a:lnTo>
                <a:pt x="0" y="183102"/>
              </a:lnTo>
              <a:lnTo>
                <a:pt x="0" y="3662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4572C-DD15-454C-9B35-95BFE869A3B4}">
      <dsp:nvSpPr>
        <dsp:cNvPr id="0" name=""/>
        <dsp:cNvSpPr/>
      </dsp:nvSpPr>
      <dsp:spPr>
        <a:xfrm>
          <a:off x="876098" y="1737488"/>
          <a:ext cx="3165061" cy="366205"/>
        </a:xfrm>
        <a:custGeom>
          <a:avLst/>
          <a:gdLst/>
          <a:ahLst/>
          <a:cxnLst/>
          <a:rect l="0" t="0" r="0" b="0"/>
          <a:pathLst>
            <a:path>
              <a:moveTo>
                <a:pt x="3165061" y="0"/>
              </a:moveTo>
              <a:lnTo>
                <a:pt x="3165061" y="183102"/>
              </a:lnTo>
              <a:lnTo>
                <a:pt x="0" y="183102"/>
              </a:lnTo>
              <a:lnTo>
                <a:pt x="0" y="3662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8DF07-647D-4EFA-B18B-4BBAAD906904}">
      <dsp:nvSpPr>
        <dsp:cNvPr id="0" name=""/>
        <dsp:cNvSpPr/>
      </dsp:nvSpPr>
      <dsp:spPr>
        <a:xfrm>
          <a:off x="3169242" y="865571"/>
          <a:ext cx="1743835" cy="871917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cap="none" spc="0" dirty="0" smtClean="0">
              <a:ln w="0"/>
              <a:solidFill>
                <a:schemeClr val="tx1"/>
              </a:solidFill>
              <a:effectLst/>
            </a:rPr>
            <a:t>Mechanika</a:t>
          </a:r>
          <a:endParaRPr lang="cs-CZ" sz="2400" b="1" kern="1200" cap="none" spc="0" dirty="0">
            <a:ln w="0"/>
            <a:solidFill>
              <a:schemeClr val="tx1"/>
            </a:solidFill>
            <a:effectLst/>
          </a:endParaRPr>
        </a:p>
      </dsp:txBody>
      <dsp:txXfrm>
        <a:off x="3169242" y="865571"/>
        <a:ext cx="1743835" cy="871917"/>
      </dsp:txXfrm>
    </dsp:sp>
    <dsp:sp modelId="{92A94FD6-386D-4F69-A089-61E2481ABF73}">
      <dsp:nvSpPr>
        <dsp:cNvPr id="0" name=""/>
        <dsp:cNvSpPr/>
      </dsp:nvSpPr>
      <dsp:spPr>
        <a:xfrm>
          <a:off x="4180" y="2103694"/>
          <a:ext cx="1743835" cy="10906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cap="none" spc="0" dirty="0" smtClean="0">
              <a:ln w="0"/>
              <a:solidFill>
                <a:schemeClr val="tx1"/>
              </a:solidFill>
              <a:effectLst/>
            </a:rPr>
            <a:t>Kinematika     </a:t>
          </a:r>
          <a:r>
            <a:rPr lang="cs-CZ" sz="1800" b="0" kern="1200" cap="none" spc="0" dirty="0" smtClean="0">
              <a:ln w="0"/>
              <a:solidFill>
                <a:schemeClr val="tx1"/>
              </a:solidFill>
              <a:effectLst/>
            </a:rPr>
            <a:t>se zabývá pouze popisem pohybu tělesa</a:t>
          </a:r>
          <a:endParaRPr lang="cs-CZ" sz="1600" b="1" kern="1200" cap="none" spc="0" dirty="0">
            <a:ln w="0"/>
            <a:solidFill>
              <a:schemeClr val="tx1"/>
            </a:solidFill>
            <a:effectLst/>
          </a:endParaRPr>
        </a:p>
      </dsp:txBody>
      <dsp:txXfrm>
        <a:off x="4180" y="2103694"/>
        <a:ext cx="1743835" cy="1090673"/>
      </dsp:txXfrm>
    </dsp:sp>
    <dsp:sp modelId="{DC2A251B-4F5C-440F-837C-7E1D900611A2}">
      <dsp:nvSpPr>
        <dsp:cNvPr id="0" name=""/>
        <dsp:cNvSpPr/>
      </dsp:nvSpPr>
      <dsp:spPr>
        <a:xfrm>
          <a:off x="2114222" y="2103694"/>
          <a:ext cx="1743835" cy="11455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cap="none" spc="0" dirty="0" smtClean="0">
              <a:ln w="0"/>
              <a:solidFill>
                <a:schemeClr val="tx1"/>
              </a:solidFill>
              <a:effectLst/>
            </a:rPr>
            <a:t>Dynamika </a:t>
          </a:r>
          <a:r>
            <a:rPr lang="cs-CZ" sz="1800" b="0" kern="1200" cap="none" spc="0" dirty="0" smtClean="0">
              <a:ln w="0"/>
              <a:solidFill>
                <a:schemeClr val="tx1"/>
              </a:solidFill>
              <a:effectLst/>
            </a:rPr>
            <a:t>vyšetřuje příčiny tohoto pohybu.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b="0" kern="1200" cap="none" spc="0" dirty="0">
            <a:ln w="0"/>
            <a:solidFill>
              <a:schemeClr val="tx1"/>
            </a:solidFill>
            <a:effectLst/>
          </a:endParaRPr>
        </a:p>
      </dsp:txBody>
      <dsp:txXfrm>
        <a:off x="2114222" y="2103694"/>
        <a:ext cx="1743835" cy="1145534"/>
      </dsp:txXfrm>
    </dsp:sp>
    <dsp:sp modelId="{1E8096BD-4F0E-4518-956F-EA2AC54639EA}">
      <dsp:nvSpPr>
        <dsp:cNvPr id="0" name=""/>
        <dsp:cNvSpPr/>
      </dsp:nvSpPr>
      <dsp:spPr>
        <a:xfrm>
          <a:off x="4224263" y="2103694"/>
          <a:ext cx="1743835" cy="87191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cap="none" spc="0" dirty="0" smtClean="0">
              <a:ln w="0"/>
              <a:solidFill>
                <a:schemeClr val="tx1"/>
              </a:solidFill>
              <a:effectLst/>
            </a:rPr>
            <a:t>Mechanická práce a energie.</a:t>
          </a:r>
          <a:endParaRPr lang="cs-CZ" sz="1800" b="1" kern="1200" cap="none" spc="0" dirty="0">
            <a:ln w="0"/>
            <a:solidFill>
              <a:schemeClr val="tx1"/>
            </a:solidFill>
            <a:effectLst/>
          </a:endParaRPr>
        </a:p>
      </dsp:txBody>
      <dsp:txXfrm>
        <a:off x="4224263" y="2103694"/>
        <a:ext cx="1743835" cy="871917"/>
      </dsp:txXfrm>
    </dsp:sp>
    <dsp:sp modelId="{153A4194-A597-4888-B4FF-B1CFC0F56644}">
      <dsp:nvSpPr>
        <dsp:cNvPr id="0" name=""/>
        <dsp:cNvSpPr/>
      </dsp:nvSpPr>
      <dsp:spPr>
        <a:xfrm>
          <a:off x="6334304" y="2103694"/>
          <a:ext cx="1743835" cy="87191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cap="none" spc="0" dirty="0" smtClean="0">
              <a:ln w="0"/>
              <a:solidFill>
                <a:schemeClr val="tx1"/>
              </a:solidFill>
              <a:effectLst/>
            </a:rPr>
            <a:t>Gravitační pole a Tuhé těleso.</a:t>
          </a:r>
          <a:r>
            <a:rPr lang="cs-CZ" sz="1800" b="1" kern="1200" cap="none" spc="0" dirty="0" smtClean="0">
              <a:ln w="0"/>
              <a:solidFill>
                <a:schemeClr val="tx1"/>
              </a:solidFill>
              <a:effectLst/>
            </a:rPr>
            <a:t> </a:t>
          </a:r>
          <a:endParaRPr lang="cs-CZ" sz="1800" b="1" kern="1200" cap="none" spc="0" dirty="0">
            <a:ln w="0"/>
            <a:solidFill>
              <a:schemeClr val="tx1"/>
            </a:solidFill>
            <a:effectLst/>
          </a:endParaRPr>
        </a:p>
      </dsp:txBody>
      <dsp:txXfrm>
        <a:off x="6334304" y="2103694"/>
        <a:ext cx="1743835" cy="8719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E5567-BED8-4B7D-9201-F50B020853D2}">
      <dsp:nvSpPr>
        <dsp:cNvPr id="0" name=""/>
        <dsp:cNvSpPr/>
      </dsp:nvSpPr>
      <dsp:spPr>
        <a:xfrm>
          <a:off x="4910163" y="1698315"/>
          <a:ext cx="188472" cy="585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5722"/>
              </a:lnTo>
              <a:lnTo>
                <a:pt x="188472" y="5857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5910AF-5C8F-4662-A20C-AF1B54027B26}">
      <dsp:nvSpPr>
        <dsp:cNvPr id="0" name=""/>
        <dsp:cNvSpPr/>
      </dsp:nvSpPr>
      <dsp:spPr>
        <a:xfrm>
          <a:off x="4495965" y="1698315"/>
          <a:ext cx="414198" cy="585722"/>
        </a:xfrm>
        <a:custGeom>
          <a:avLst/>
          <a:gdLst/>
          <a:ahLst/>
          <a:cxnLst/>
          <a:rect l="0" t="0" r="0" b="0"/>
          <a:pathLst>
            <a:path>
              <a:moveTo>
                <a:pt x="414198" y="0"/>
              </a:moveTo>
              <a:lnTo>
                <a:pt x="414198" y="585722"/>
              </a:lnTo>
              <a:lnTo>
                <a:pt x="0" y="5857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6DA2C4-4B22-48B6-92BE-9A75A112A433}">
      <dsp:nvSpPr>
        <dsp:cNvPr id="0" name=""/>
        <dsp:cNvSpPr/>
      </dsp:nvSpPr>
      <dsp:spPr>
        <a:xfrm>
          <a:off x="3242059" y="840865"/>
          <a:ext cx="1143287" cy="585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5722"/>
              </a:lnTo>
              <a:lnTo>
                <a:pt x="1143287" y="5857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19BDF-565B-4D25-B76B-723FFC576010}">
      <dsp:nvSpPr>
        <dsp:cNvPr id="0" name=""/>
        <dsp:cNvSpPr/>
      </dsp:nvSpPr>
      <dsp:spPr>
        <a:xfrm>
          <a:off x="1557574" y="1698315"/>
          <a:ext cx="212462" cy="585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5722"/>
              </a:lnTo>
              <a:lnTo>
                <a:pt x="212462" y="5857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998475-26FE-4B15-BE8C-DD55E0B62EFD}">
      <dsp:nvSpPr>
        <dsp:cNvPr id="0" name=""/>
        <dsp:cNvSpPr/>
      </dsp:nvSpPr>
      <dsp:spPr>
        <a:xfrm>
          <a:off x="1143328" y="1698315"/>
          <a:ext cx="414245" cy="585722"/>
        </a:xfrm>
        <a:custGeom>
          <a:avLst/>
          <a:gdLst/>
          <a:ahLst/>
          <a:cxnLst/>
          <a:rect l="0" t="0" r="0" b="0"/>
          <a:pathLst>
            <a:path>
              <a:moveTo>
                <a:pt x="414245" y="0"/>
              </a:moveTo>
              <a:lnTo>
                <a:pt x="414245" y="585722"/>
              </a:lnTo>
              <a:lnTo>
                <a:pt x="0" y="5857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1362A-8A18-45D4-AA20-E92B62C1A68A}">
      <dsp:nvSpPr>
        <dsp:cNvPr id="0" name=""/>
        <dsp:cNvSpPr/>
      </dsp:nvSpPr>
      <dsp:spPr>
        <a:xfrm>
          <a:off x="2082391" y="840865"/>
          <a:ext cx="1159668" cy="585722"/>
        </a:xfrm>
        <a:custGeom>
          <a:avLst/>
          <a:gdLst/>
          <a:ahLst/>
          <a:cxnLst/>
          <a:rect l="0" t="0" r="0" b="0"/>
          <a:pathLst>
            <a:path>
              <a:moveTo>
                <a:pt x="1159668" y="0"/>
              </a:moveTo>
              <a:lnTo>
                <a:pt x="1159668" y="585722"/>
              </a:lnTo>
              <a:lnTo>
                <a:pt x="0" y="5857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BD011-190E-4FA2-AC65-2CF6B19841C0}">
      <dsp:nvSpPr>
        <dsp:cNvPr id="0" name=""/>
        <dsp:cNvSpPr/>
      </dsp:nvSpPr>
      <dsp:spPr>
        <a:xfrm>
          <a:off x="2717242" y="297411"/>
          <a:ext cx="1049633" cy="543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687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Pohyb</a:t>
          </a:r>
          <a:endParaRPr lang="cs-CZ" sz="1200" kern="1200" dirty="0"/>
        </a:p>
      </dsp:txBody>
      <dsp:txXfrm>
        <a:off x="2717242" y="297411"/>
        <a:ext cx="1049633" cy="543453"/>
      </dsp:txXfrm>
    </dsp:sp>
    <dsp:sp modelId="{2C38B196-CC0F-43FF-B214-A44227D2DD60}">
      <dsp:nvSpPr>
        <dsp:cNvPr id="0" name=""/>
        <dsp:cNvSpPr/>
      </dsp:nvSpPr>
      <dsp:spPr>
        <a:xfrm>
          <a:off x="2927169" y="720098"/>
          <a:ext cx="944670" cy="1811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acc>
                  <m:accPr>
                    <m:chr m:val="⃗"/>
                    <m:ctrlPr>
                      <a:rPr lang="cs-CZ" sz="1800" i="1" kern="1200" smtClean="0">
                        <a:latin typeface="Cambria Math" panose="02040503050406030204" pitchFamily="18" charset="0"/>
                      </a:rPr>
                    </m:ctrlPr>
                  </m:accPr>
                  <m:e>
                    <m:r>
                      <a:rPr lang="cs-CZ" sz="1800" b="0" i="1" kern="1200" smtClean="0">
                        <a:latin typeface="Cambria Math" panose="02040503050406030204" pitchFamily="18" charset="0"/>
                      </a:rPr>
                      <m:t>𝑣</m:t>
                    </m:r>
                  </m:e>
                </m:acc>
              </m:oMath>
            </m:oMathPara>
          </a14:m>
          <a:endParaRPr lang="cs-CZ" sz="1800" kern="1200" dirty="0"/>
        </a:p>
      </dsp:txBody>
      <dsp:txXfrm>
        <a:off x="2927169" y="720098"/>
        <a:ext cx="944670" cy="181151"/>
      </dsp:txXfrm>
    </dsp:sp>
    <dsp:sp modelId="{CEF1BA74-6900-45A7-ACA1-A3EF86B30262}">
      <dsp:nvSpPr>
        <dsp:cNvPr id="0" name=""/>
        <dsp:cNvSpPr/>
      </dsp:nvSpPr>
      <dsp:spPr>
        <a:xfrm>
          <a:off x="1032757" y="1154861"/>
          <a:ext cx="1049633" cy="543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687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Velikost</a:t>
          </a:r>
          <a:endParaRPr lang="cs-CZ" sz="1200" kern="1200" dirty="0"/>
        </a:p>
      </dsp:txBody>
      <dsp:txXfrm>
        <a:off x="1032757" y="1154861"/>
        <a:ext cx="1049633" cy="543453"/>
      </dsp:txXfrm>
    </dsp:sp>
    <dsp:sp modelId="{F2923641-D5F3-4532-BBBB-DC26CE19F570}">
      <dsp:nvSpPr>
        <dsp:cNvPr id="0" name=""/>
        <dsp:cNvSpPr/>
      </dsp:nvSpPr>
      <dsp:spPr>
        <a:xfrm>
          <a:off x="1242684" y="1577547"/>
          <a:ext cx="944670" cy="1811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d>
                  <m:dPr>
                    <m:begChr m:val="|"/>
                    <m:endChr m:val="|"/>
                    <m:ctrlPr>
                      <a:rPr lang="cs-CZ" sz="1800" i="1" kern="1200" smtClean="0">
                        <a:latin typeface="Cambria Math" panose="02040503050406030204" pitchFamily="18" charset="0"/>
                      </a:rPr>
                    </m:ctrlPr>
                  </m:dPr>
                  <m:e>
                    <m:acc>
                      <m:accPr>
                        <m:chr m:val="⃗"/>
                        <m:ctrlPr>
                          <a:rPr lang="cs-CZ" sz="1800" i="1" kern="120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kern="120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e>
                </m:d>
              </m:oMath>
            </m:oMathPara>
          </a14:m>
          <a:endParaRPr lang="cs-CZ" sz="1800" kern="1200" dirty="0"/>
        </a:p>
      </dsp:txBody>
      <dsp:txXfrm>
        <a:off x="1242684" y="1577547"/>
        <a:ext cx="944670" cy="181151"/>
      </dsp:txXfrm>
    </dsp:sp>
    <dsp:sp modelId="{E21689D6-6368-46DB-9FB0-35B18AA64F2E}">
      <dsp:nvSpPr>
        <dsp:cNvPr id="0" name=""/>
        <dsp:cNvSpPr/>
      </dsp:nvSpPr>
      <dsp:spPr>
        <a:xfrm>
          <a:off x="93694" y="2012310"/>
          <a:ext cx="1049633" cy="543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687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Rovnoměrný</a:t>
          </a:r>
          <a:endParaRPr lang="cs-CZ" sz="1200" kern="1200" dirty="0"/>
        </a:p>
      </dsp:txBody>
      <dsp:txXfrm>
        <a:off x="93694" y="2012310"/>
        <a:ext cx="1049633" cy="543453"/>
      </dsp:txXfrm>
    </dsp:sp>
    <dsp:sp modelId="{F4E9182B-3551-48E0-B543-D4A95B0272BF}">
      <dsp:nvSpPr>
        <dsp:cNvPr id="0" name=""/>
        <dsp:cNvSpPr/>
      </dsp:nvSpPr>
      <dsp:spPr>
        <a:xfrm>
          <a:off x="68663" y="2440450"/>
          <a:ext cx="1414587" cy="1702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cs-CZ" sz="1800" i="1" kern="1200" smtClean="0">
                  <a:latin typeface="Cambria Math" panose="02040503050406030204" pitchFamily="18" charset="0"/>
                </a:rPr>
                <m:t>∣</m:t>
              </m:r>
              <m:acc>
                <m:accPr>
                  <m:chr m:val="⃗"/>
                  <m:ctrlPr>
                    <a:rPr lang="cs-CZ" sz="1800" i="1" kern="1200" smtClean="0">
                      <a:latin typeface="Cambria Math" panose="02040503050406030204" pitchFamily="18" charset="0"/>
                    </a:rPr>
                  </m:ctrlPr>
                </m:accPr>
                <m:e>
                  <m:r>
                    <a:rPr lang="cs-CZ" sz="1800" b="0" i="1" kern="1200" smtClean="0">
                      <a:latin typeface="Cambria Math" panose="02040503050406030204" pitchFamily="18" charset="0"/>
                    </a:rPr>
                    <m:t>𝑣</m:t>
                  </m:r>
                </m:e>
              </m:acc>
              <m:r>
                <a:rPr lang="cs-CZ" sz="18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∣=</m:t>
              </m:r>
              <m:r>
                <a:rPr lang="cs-CZ" sz="18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𝑘𝑜𝑛𝑠𝑡</m:t>
              </m:r>
            </m:oMath>
          </a14:m>
          <a:r>
            <a:rPr lang="cs-CZ" sz="1800" kern="1200" dirty="0" smtClean="0"/>
            <a:t> </a:t>
          </a:r>
          <a:endParaRPr lang="cs-CZ" sz="1800" kern="1200" dirty="0"/>
        </a:p>
      </dsp:txBody>
      <dsp:txXfrm>
        <a:off x="68663" y="2440450"/>
        <a:ext cx="1414587" cy="170244"/>
      </dsp:txXfrm>
    </dsp:sp>
    <dsp:sp modelId="{8E6EAE23-0AF0-4120-9603-8D60E32EAAF3}">
      <dsp:nvSpPr>
        <dsp:cNvPr id="0" name=""/>
        <dsp:cNvSpPr/>
      </dsp:nvSpPr>
      <dsp:spPr>
        <a:xfrm>
          <a:off x="1770036" y="2012310"/>
          <a:ext cx="1049633" cy="543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687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Nerovnoměrný</a:t>
          </a:r>
          <a:endParaRPr lang="cs-CZ" sz="1200" kern="1200" dirty="0"/>
        </a:p>
      </dsp:txBody>
      <dsp:txXfrm>
        <a:off x="1770036" y="2012310"/>
        <a:ext cx="1049633" cy="543453"/>
      </dsp:txXfrm>
    </dsp:sp>
    <dsp:sp modelId="{A59FE0E9-949A-462B-A906-5FADED4193DF}">
      <dsp:nvSpPr>
        <dsp:cNvPr id="0" name=""/>
        <dsp:cNvSpPr/>
      </dsp:nvSpPr>
      <dsp:spPr>
        <a:xfrm>
          <a:off x="1736862" y="2431806"/>
          <a:ext cx="1430873" cy="1875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cs-CZ" sz="1800" i="1" kern="1200" smtClean="0">
                    <a:latin typeface="Cambria Math" panose="02040503050406030204" pitchFamily="18" charset="0"/>
                  </a:rPr>
                  <m:t>∣</m:t>
                </m:r>
                <m:acc>
                  <m:accPr>
                    <m:chr m:val="⃗"/>
                    <m:ctrlPr>
                      <a:rPr lang="cs-CZ" sz="1800" i="1" kern="1200" smtClean="0">
                        <a:latin typeface="Cambria Math" panose="02040503050406030204" pitchFamily="18" charset="0"/>
                      </a:rPr>
                    </m:ctrlPr>
                  </m:accPr>
                  <m:e>
                    <m:r>
                      <a:rPr lang="cs-CZ" sz="1800" b="0" i="1" kern="1200" smtClean="0">
                        <a:latin typeface="Cambria Math" panose="02040503050406030204" pitchFamily="18" charset="0"/>
                      </a:rPr>
                      <m:t>𝑣</m:t>
                    </m:r>
                  </m:e>
                </m:acc>
                <m:r>
                  <a:rPr lang="cs-CZ" sz="18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∣≠</m:t>
                </m:r>
                <m:r>
                  <a:rPr lang="cs-CZ" sz="18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𝑘𝑜𝑛𝑠𝑡</m:t>
                </m:r>
              </m:oMath>
            </m:oMathPara>
          </a14:m>
          <a:endParaRPr lang="cs-CZ" sz="1800" kern="1200" dirty="0"/>
        </a:p>
      </dsp:txBody>
      <dsp:txXfrm>
        <a:off x="1736862" y="2431806"/>
        <a:ext cx="1430873" cy="187531"/>
      </dsp:txXfrm>
    </dsp:sp>
    <dsp:sp modelId="{0897E1CF-682D-494C-95BD-58AB7B782714}">
      <dsp:nvSpPr>
        <dsp:cNvPr id="0" name=""/>
        <dsp:cNvSpPr/>
      </dsp:nvSpPr>
      <dsp:spPr>
        <a:xfrm>
          <a:off x="4385347" y="1154861"/>
          <a:ext cx="1049633" cy="543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687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Směr</a:t>
          </a:r>
          <a:endParaRPr lang="cs-CZ" sz="1200" kern="1200" dirty="0"/>
        </a:p>
      </dsp:txBody>
      <dsp:txXfrm>
        <a:off x="4385347" y="1154861"/>
        <a:ext cx="1049633" cy="543453"/>
      </dsp:txXfrm>
    </dsp:sp>
    <dsp:sp modelId="{32A52DAC-D111-45A6-91CA-F13904A8D0B1}">
      <dsp:nvSpPr>
        <dsp:cNvPr id="0" name=""/>
        <dsp:cNvSpPr/>
      </dsp:nvSpPr>
      <dsp:spPr>
        <a:xfrm>
          <a:off x="4595273" y="1577547"/>
          <a:ext cx="944670" cy="1811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acc>
                  <m:accPr>
                    <m:chr m:val="⃗"/>
                    <m:ctrlPr>
                      <a:rPr lang="cs-CZ" sz="1800" i="1" kern="1200" smtClean="0">
                        <a:latin typeface="Cambria Math" panose="02040503050406030204" pitchFamily="18" charset="0"/>
                      </a:rPr>
                    </m:ctrlPr>
                  </m:accPr>
                  <m:e>
                    <m:r>
                      <a:rPr lang="cs-CZ" sz="1800" b="0" i="1" kern="120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cs-CZ" sz="18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e>
                </m:acc>
              </m:oMath>
            </m:oMathPara>
          </a14:m>
          <a:endParaRPr lang="cs-CZ" sz="1800" kern="1200" dirty="0"/>
        </a:p>
      </dsp:txBody>
      <dsp:txXfrm>
        <a:off x="4595273" y="1577547"/>
        <a:ext cx="944670" cy="181151"/>
      </dsp:txXfrm>
    </dsp:sp>
    <dsp:sp modelId="{2F5C1F05-BC49-403E-9D22-F5683C7B5619}">
      <dsp:nvSpPr>
        <dsp:cNvPr id="0" name=""/>
        <dsp:cNvSpPr/>
      </dsp:nvSpPr>
      <dsp:spPr>
        <a:xfrm>
          <a:off x="3446331" y="2012310"/>
          <a:ext cx="1049633" cy="543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687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Přímočarý</a:t>
          </a:r>
          <a:endParaRPr lang="cs-CZ" sz="1200" kern="1200" dirty="0"/>
        </a:p>
      </dsp:txBody>
      <dsp:txXfrm>
        <a:off x="3446331" y="2012310"/>
        <a:ext cx="1049633" cy="543453"/>
      </dsp:txXfrm>
    </dsp:sp>
    <dsp:sp modelId="{EF183990-0D31-4A04-8B36-7B183D8C713F}">
      <dsp:nvSpPr>
        <dsp:cNvPr id="0" name=""/>
        <dsp:cNvSpPr/>
      </dsp:nvSpPr>
      <dsp:spPr>
        <a:xfrm>
          <a:off x="3421347" y="2441791"/>
          <a:ext cx="1414492" cy="167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acc>
                  <m:accPr>
                    <m:chr m:val="⃗"/>
                    <m:ctrlPr>
                      <a:rPr lang="cs-CZ" sz="1800" i="1" kern="1200" smtClean="0">
                        <a:latin typeface="Cambria Math" panose="02040503050406030204" pitchFamily="18" charset="0"/>
                      </a:rPr>
                    </m:ctrlPr>
                  </m:accPr>
                  <m:e>
                    <m:r>
                      <a:rPr lang="cs-CZ" sz="1800" b="0" i="1" kern="120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cs-CZ" sz="18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e>
                </m:acc>
                <m:r>
                  <a:rPr lang="cs-CZ" sz="18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=</m:t>
                </m:r>
                <m:r>
                  <a:rPr lang="cs-CZ" sz="18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𝑘𝑜𝑛𝑠𝑡</m:t>
                </m:r>
              </m:oMath>
            </m:oMathPara>
          </a14:m>
          <a:endParaRPr lang="cs-CZ" sz="1800" kern="1200" dirty="0"/>
        </a:p>
      </dsp:txBody>
      <dsp:txXfrm>
        <a:off x="3421347" y="2441791"/>
        <a:ext cx="1414492" cy="167561"/>
      </dsp:txXfrm>
    </dsp:sp>
    <dsp:sp modelId="{E6BAE5EF-3B98-47D8-88DD-9DDAEFAFD55E}">
      <dsp:nvSpPr>
        <dsp:cNvPr id="0" name=""/>
        <dsp:cNvSpPr/>
      </dsp:nvSpPr>
      <dsp:spPr>
        <a:xfrm>
          <a:off x="5098636" y="2012310"/>
          <a:ext cx="1049633" cy="543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687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Křivočarý</a:t>
          </a:r>
          <a:endParaRPr lang="cs-CZ" sz="1200" kern="1200" dirty="0"/>
        </a:p>
      </dsp:txBody>
      <dsp:txXfrm>
        <a:off x="5098636" y="2012310"/>
        <a:ext cx="1049633" cy="543453"/>
      </dsp:txXfrm>
    </dsp:sp>
    <dsp:sp modelId="{86D02687-3419-4D83-9F93-FB81E32246E5}">
      <dsp:nvSpPr>
        <dsp:cNvPr id="0" name=""/>
        <dsp:cNvSpPr/>
      </dsp:nvSpPr>
      <dsp:spPr>
        <a:xfrm>
          <a:off x="5089451" y="2410286"/>
          <a:ext cx="1382893" cy="2305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acc>
                  <m:accPr>
                    <m:chr m:val="⃗"/>
                    <m:ctrlPr>
                      <a:rPr lang="cs-CZ" sz="1800" i="1" kern="1200" smtClean="0">
                        <a:latin typeface="Cambria Math" panose="02040503050406030204" pitchFamily="18" charset="0"/>
                      </a:rPr>
                    </m:ctrlPr>
                  </m:accPr>
                  <m:e>
                    <m:r>
                      <a:rPr lang="cs-CZ" sz="1800" b="0" i="1" kern="120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cs-CZ" sz="18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e>
                </m:acc>
                <m:r>
                  <a:rPr lang="cs-CZ" sz="18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≠</m:t>
                </m:r>
                <m:r>
                  <a:rPr lang="cs-CZ" sz="18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𝑘𝑜𝑛𝑠𝑡</m:t>
                </m:r>
              </m:oMath>
            </m:oMathPara>
          </a14:m>
          <a:endParaRPr lang="cs-CZ" sz="1800" kern="1200" dirty="0"/>
        </a:p>
      </dsp:txBody>
      <dsp:txXfrm>
        <a:off x="5089451" y="2410286"/>
        <a:ext cx="1382893" cy="230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6159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2446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3178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3315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3858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6214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7405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8377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5498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9757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79805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3614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2971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88056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96036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7454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9610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3207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079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039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7644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3719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6136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dirty="0" smtClean="0"/>
              <a:t>Kliknutím lze upravit styl.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endParaRPr lang="cs-CZ" altLang="cs-CZ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styly předlohy textu.</a:t>
            </a:r>
          </a:p>
          <a:p>
            <a:pPr lvl="1"/>
            <a:r>
              <a:rPr lang="cs-CZ" altLang="cs-CZ" dirty="0" smtClean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48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29.emf"/><Relationship Id="rId4" Type="http://schemas.openxmlformats.org/officeDocument/2006/relationships/image" Target="../media/image28.emf"/><Relationship Id="rId9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32.emf"/><Relationship Id="rId4" Type="http://schemas.openxmlformats.org/officeDocument/2006/relationships/image" Target="../media/image29.emf"/><Relationship Id="rId9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2675" y="1099678"/>
            <a:ext cx="7518400" cy="2663825"/>
          </a:xfrm>
        </p:spPr>
        <p:txBody>
          <a:bodyPr/>
          <a:lstStyle/>
          <a:p>
            <a:pPr algn="ctr"/>
            <a:r>
              <a:rPr lang="cs-CZ" alt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Mechanika a molekulová fyzika</a:t>
            </a:r>
            <a:endParaRPr lang="cs-CZ" altLang="cs-CZ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187450" y="3644900"/>
            <a:ext cx="69088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ctr">
              <a:spcBef>
                <a:spcPct val="20000"/>
              </a:spcBef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ctr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Doc. RNDr. Petr Sládek, CSc. </a:t>
            </a:r>
            <a:endParaRPr lang="cs-CZ" altLang="cs-CZ" sz="2800" dirty="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Pedagogická fakulta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Masarykova Univerzita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Poříčí 7, 603 00 Brno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Pro potřeby přednášky zpracováno s využitím  www.studopory.vsb.cz </a:t>
            </a:r>
            <a:r>
              <a:rPr lang="cs-CZ" altLang="cs-CZ" sz="12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materialy</a:t>
            </a:r>
            <a:r>
              <a:rPr lang="cs-CZ" altLang="cs-CZ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cs-CZ" altLang="cs-CZ" sz="12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html_files</a:t>
            </a:r>
            <a:endParaRPr lang="cs-CZ" altLang="cs-CZ" sz="1200" dirty="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78651"/>
            <a:ext cx="8086635" cy="647700"/>
          </a:xfrm>
        </p:spPr>
        <p:txBody>
          <a:bodyPr/>
          <a:lstStyle/>
          <a:p>
            <a:r>
              <a:rPr lang="cs-CZ" dirty="0"/>
              <a:t>Kinematika hmotného bodu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829974"/>
            <a:ext cx="8082321" cy="4418425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 smtClean="0"/>
              <a:t>Zjednodušení: Reálné </a:t>
            </a:r>
            <a:r>
              <a:rPr lang="cs-CZ" sz="1800" dirty="0"/>
              <a:t>těleso </a:t>
            </a:r>
            <a:r>
              <a:rPr lang="cs-CZ" sz="1800" dirty="0" smtClean="0"/>
              <a:t>nahrazujeme modelem - </a:t>
            </a:r>
            <a:r>
              <a:rPr lang="cs-CZ" sz="1800" b="1" dirty="0" smtClean="0"/>
              <a:t>hmotným </a:t>
            </a:r>
            <a:r>
              <a:rPr lang="cs-CZ" sz="1800" b="1" dirty="0"/>
              <a:t>bodem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r>
              <a:rPr lang="cs-CZ" sz="1800" b="1" dirty="0" smtClean="0"/>
              <a:t>Hmotný </a:t>
            </a:r>
            <a:r>
              <a:rPr lang="cs-CZ" sz="1800" b="1" dirty="0"/>
              <a:t>bod </a:t>
            </a:r>
            <a:r>
              <a:rPr lang="cs-CZ" sz="1800" dirty="0"/>
              <a:t>je myšlený bodový objekt, kterým nahrazujeme skutečné těleso.</a:t>
            </a:r>
          </a:p>
          <a:p>
            <a:pPr marL="0" indent="0">
              <a:buNone/>
            </a:pPr>
            <a:r>
              <a:rPr lang="cs-CZ" sz="1800" dirty="0"/>
              <a:t>Hmotný bod má stejnou hmotnost jako těleso a představujeme si ho umístěný</a:t>
            </a:r>
          </a:p>
          <a:p>
            <a:pPr marL="0" indent="0">
              <a:buNone/>
            </a:pPr>
            <a:r>
              <a:rPr lang="cs-CZ" sz="1800" dirty="0"/>
              <a:t>do jeho těžiště.</a:t>
            </a:r>
          </a:p>
          <a:p>
            <a:pPr marL="0" indent="0">
              <a:buNone/>
            </a:pPr>
            <a:r>
              <a:rPr lang="cs-CZ" sz="1400" dirty="0"/>
              <a:t>Toto zjednodušení lze použít, jsou-li rozměry tělesa zanedbatelné </a:t>
            </a:r>
            <a:r>
              <a:rPr lang="cs-CZ" sz="1400" dirty="0" smtClean="0"/>
              <a:t>vůči vzdálenostem </a:t>
            </a:r>
            <a:r>
              <a:rPr lang="cs-CZ" sz="1400" dirty="0"/>
              <a:t>po kterých se pohybuje</a:t>
            </a:r>
            <a:r>
              <a:rPr lang="cs-CZ" sz="1400" dirty="0" smtClean="0"/>
              <a:t>. </a:t>
            </a:r>
          </a:p>
          <a:p>
            <a:pPr marL="0" indent="0">
              <a:buNone/>
            </a:pPr>
            <a:r>
              <a:rPr lang="cs-CZ" sz="1800" dirty="0" smtClean="0"/>
              <a:t>Pokud se poloha hmotného bodu </a:t>
            </a:r>
            <a:r>
              <a:rPr lang="cs-CZ" sz="1800" dirty="0"/>
              <a:t>nemění vůči </a:t>
            </a:r>
            <a:r>
              <a:rPr lang="cs-CZ" sz="1800" dirty="0" smtClean="0"/>
              <a:t>danému okolí (objektu)	    </a:t>
            </a:r>
          </a:p>
          <a:p>
            <a:pPr marL="0" indent="0">
              <a:buNone/>
            </a:pPr>
            <a:r>
              <a:rPr lang="cs-CZ" sz="1800" dirty="0" smtClean="0"/>
              <a:t> 	</a:t>
            </a:r>
            <a:r>
              <a:rPr lang="cs-CZ" sz="1800" b="1" dirty="0" smtClean="0"/>
              <a:t>objekt </a:t>
            </a:r>
            <a:r>
              <a:rPr lang="cs-CZ" sz="1800" b="1" dirty="0"/>
              <a:t>je v klidu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r>
              <a:rPr lang="cs-CZ" sz="1800" dirty="0" smtClean="0"/>
              <a:t>Vztažný objekt (okolí) se ale také může pohybovat – </a:t>
            </a:r>
          </a:p>
          <a:p>
            <a:pPr marL="0" indent="0">
              <a:buNone/>
            </a:pPr>
            <a:r>
              <a:rPr lang="cs-CZ" sz="1800" b="1" dirty="0"/>
              <a:t>Klid těles je </a:t>
            </a:r>
            <a:r>
              <a:rPr lang="cs-CZ" sz="1800" b="1" dirty="0" smtClean="0"/>
              <a:t>vždy relativní</a:t>
            </a:r>
            <a:r>
              <a:rPr lang="cs-CZ" sz="1800" b="1" dirty="0"/>
              <a:t>, absolutní klid neexistuje</a:t>
            </a:r>
            <a:r>
              <a:rPr lang="cs-CZ" sz="1800" b="1" dirty="0" smtClean="0"/>
              <a:t>. </a:t>
            </a:r>
          </a:p>
          <a:p>
            <a:pPr marL="0" indent="0">
              <a:buNone/>
            </a:pPr>
            <a:r>
              <a:rPr lang="cs-CZ" sz="1400" dirty="0"/>
              <a:t>Označím-li těleso za klidné, musím vždy uvést</a:t>
            </a:r>
            <a:r>
              <a:rPr lang="cs-CZ" sz="1400" dirty="0" smtClean="0"/>
              <a:t>, </a:t>
            </a:r>
            <a:r>
              <a:rPr lang="pl-PL" sz="1400" dirty="0" smtClean="0"/>
              <a:t>vzhledem </a:t>
            </a:r>
            <a:r>
              <a:rPr lang="pl-PL" sz="1400" dirty="0"/>
              <a:t>k čemu je v klidu</a:t>
            </a:r>
            <a:r>
              <a:rPr lang="pl-PL" sz="1400" dirty="0" smtClean="0"/>
              <a:t>.</a:t>
            </a:r>
          </a:p>
          <a:p>
            <a:pPr marL="0" indent="0">
              <a:buNone/>
            </a:pPr>
            <a:r>
              <a:rPr lang="cs-CZ" sz="1800" dirty="0" smtClean="0"/>
              <a:t>Analogicky: </a:t>
            </a:r>
            <a:r>
              <a:rPr lang="cs-CZ" sz="1800" b="1" dirty="0" smtClean="0"/>
              <a:t>Pohyb </a:t>
            </a:r>
            <a:r>
              <a:rPr lang="cs-CZ" sz="1800" b="1" dirty="0"/>
              <a:t>těles je také </a:t>
            </a:r>
            <a:r>
              <a:rPr lang="cs-CZ" sz="1800" b="1" dirty="0" smtClean="0"/>
              <a:t>vždy relativní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r>
              <a:rPr lang="cs-CZ" sz="1800" dirty="0" smtClean="0"/>
              <a:t>Popis </a:t>
            </a:r>
            <a:r>
              <a:rPr lang="cs-CZ" sz="1800" dirty="0"/>
              <a:t>klidu i pohybu vždy závisí na tom, k jakým tělesům jej vztahujeme. </a:t>
            </a:r>
            <a:r>
              <a:rPr lang="cs-CZ" sz="1800" dirty="0" smtClean="0"/>
              <a:t>Volíme tedy </a:t>
            </a:r>
            <a:r>
              <a:rPr lang="cs-CZ" sz="1800" dirty="0"/>
              <a:t>soustavu těles, ke kterým vztahujeme pohyb nebo klid sledovaného tělesa - volíme </a:t>
            </a:r>
            <a:r>
              <a:rPr lang="cs-CZ" sz="1800" dirty="0" smtClean="0"/>
              <a:t>tzv. </a:t>
            </a:r>
            <a:r>
              <a:rPr lang="cs-CZ" sz="1800" b="1" dirty="0" smtClean="0"/>
              <a:t>vztažnou </a:t>
            </a:r>
            <a:r>
              <a:rPr lang="cs-CZ" sz="1800" b="1" dirty="0"/>
              <a:t>soustavu.</a:t>
            </a:r>
          </a:p>
        </p:txBody>
      </p:sp>
      <p:sp>
        <p:nvSpPr>
          <p:cNvPr id="7" name="Šipka doprava 6"/>
          <p:cNvSpPr/>
          <p:nvPr/>
        </p:nvSpPr>
        <p:spPr bwMode="auto">
          <a:xfrm>
            <a:off x="701871" y="4016326"/>
            <a:ext cx="466344" cy="192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9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78651"/>
            <a:ext cx="8086635" cy="647700"/>
          </a:xfrm>
        </p:spPr>
        <p:txBody>
          <a:bodyPr/>
          <a:lstStyle/>
          <a:p>
            <a:r>
              <a:rPr lang="cs-CZ" dirty="0"/>
              <a:t>Polohový vektor, trajektorie, dráha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1829974"/>
                <a:ext cx="8082321" cy="44184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 smtClean="0"/>
                  <a:t>Popisujeme-li mechanický pohyb </a:t>
                </a:r>
                <a:r>
                  <a:rPr lang="cs-CZ" sz="1800" dirty="0"/>
                  <a:t>hmotného </a:t>
                </a:r>
                <a:r>
                  <a:rPr lang="cs-CZ" sz="1800" dirty="0" smtClean="0"/>
                  <a:t>bodu vzhledem </a:t>
                </a:r>
                <a:r>
                  <a:rPr lang="cs-CZ" sz="1800" dirty="0"/>
                  <a:t>ke zvolené</a:t>
                </a:r>
              </a:p>
              <a:p>
                <a:pPr marL="0" indent="0">
                  <a:buNone/>
                </a:pPr>
                <a:r>
                  <a:rPr lang="cs-CZ" sz="1800" dirty="0"/>
                  <a:t>vztažné soustavě, </a:t>
                </a:r>
                <a:r>
                  <a:rPr lang="cs-CZ" sz="1800" dirty="0" smtClean="0"/>
                  <a:t>musíme určit </a:t>
                </a:r>
                <a:r>
                  <a:rPr lang="cs-CZ" sz="1800" dirty="0"/>
                  <a:t>jeho </a:t>
                </a:r>
                <a:r>
                  <a:rPr lang="cs-CZ" sz="1800" dirty="0" smtClean="0"/>
                  <a:t>polohu v </a:t>
                </a:r>
                <a:r>
                  <a:rPr lang="cs-CZ" sz="1800" dirty="0"/>
                  <a:t>libovolném čase. Nejjednodušší je </a:t>
                </a:r>
                <a:r>
                  <a:rPr lang="cs-CZ" sz="1800" dirty="0" smtClean="0"/>
                  <a:t>určit polohu </a:t>
                </a:r>
                <a:r>
                  <a:rPr lang="cs-CZ" sz="1800" dirty="0"/>
                  <a:t>pomocí pravoúhlé soustavy</a:t>
                </a:r>
              </a:p>
              <a:p>
                <a:pPr marL="0" indent="0">
                  <a:buNone/>
                </a:pPr>
                <a:r>
                  <a:rPr lang="cs-CZ" sz="1800" dirty="0"/>
                  <a:t>souřadnic </a:t>
                </a:r>
                <a:r>
                  <a:rPr lang="cs-CZ" sz="1800" i="1" dirty="0" err="1"/>
                  <a:t>Oxyz</a:t>
                </a:r>
                <a:r>
                  <a:rPr lang="cs-CZ" sz="1800" dirty="0" smtClean="0"/>
                  <a:t>.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Polohu hmotného bodu </a:t>
                </a:r>
                <a:r>
                  <a:rPr lang="cs-CZ" sz="1800" dirty="0" smtClean="0"/>
                  <a:t>určujeme pomocí</a:t>
                </a:r>
                <a:endParaRPr lang="cs-CZ" sz="1800" dirty="0"/>
              </a:p>
              <a:p>
                <a:pPr marL="0" indent="0">
                  <a:buNone/>
                </a:pPr>
                <a:r>
                  <a:rPr lang="cs-CZ" sz="1800" b="1" dirty="0"/>
                  <a:t>polohového vektoru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cs-CZ" sz="1800" b="1" dirty="0" smtClean="0"/>
                  <a:t>. </a:t>
                </a:r>
              </a:p>
              <a:p>
                <a:pPr marL="0" indent="0">
                  <a:buNone/>
                </a:pPr>
                <a:r>
                  <a:rPr lang="cs-CZ" sz="1400" dirty="0" smtClean="0"/>
                  <a:t>Polohový </a:t>
                </a:r>
                <a:r>
                  <a:rPr lang="cs-CZ" sz="1400" dirty="0"/>
                  <a:t>vektor je </a:t>
                </a:r>
                <a:r>
                  <a:rPr lang="cs-CZ" sz="1400" dirty="0" smtClean="0"/>
                  <a:t>vektor S počátkem </a:t>
                </a:r>
                <a:r>
                  <a:rPr lang="cs-CZ" sz="1400" dirty="0"/>
                  <a:t>v bodě </a:t>
                </a:r>
                <a:r>
                  <a:rPr lang="cs-CZ" sz="1400" dirty="0" smtClean="0"/>
                  <a:t>O souřadnicové</a:t>
                </a:r>
              </a:p>
              <a:p>
                <a:pPr marL="0" indent="0">
                  <a:buNone/>
                </a:pPr>
                <a:r>
                  <a:rPr lang="cs-CZ" sz="1400" dirty="0" smtClean="0"/>
                  <a:t>soustavy </a:t>
                </a:r>
                <a:r>
                  <a:rPr lang="cs-CZ" sz="1400" dirty="0"/>
                  <a:t>a </a:t>
                </a:r>
                <a:r>
                  <a:rPr lang="cs-CZ" sz="1400" dirty="0" smtClean="0"/>
                  <a:t>s koncovým </a:t>
                </a:r>
                <a:r>
                  <a:rPr lang="cs-CZ" sz="1400" dirty="0"/>
                  <a:t>bodem ve vyšetřovaném bodě P. </a:t>
                </a:r>
                <a:endParaRPr lang="cs-CZ" sz="1400" dirty="0" smtClean="0"/>
              </a:p>
              <a:p>
                <a:pPr marL="0" indent="0">
                  <a:buNone/>
                </a:pPr>
                <a:r>
                  <a:rPr lang="cs-CZ" sz="1400" dirty="0" smtClean="0"/>
                  <a:t>Souřadnice polohového </a:t>
                </a:r>
                <a:r>
                  <a:rPr lang="cs-CZ" sz="1400" dirty="0"/>
                  <a:t>vektoru jsou totožné se souřadnicemi</a:t>
                </a:r>
              </a:p>
              <a:p>
                <a:pPr marL="0" indent="0">
                  <a:buNone/>
                </a:pPr>
                <a:r>
                  <a:rPr lang="cs-CZ" sz="1400" dirty="0"/>
                  <a:t>hmotného bodu x, y, z </a:t>
                </a:r>
                <a:r>
                  <a:rPr lang="cs-CZ" sz="1400" dirty="0" smtClean="0"/>
                  <a:t>.</a:t>
                </a:r>
                <a:endParaRPr lang="cs-CZ" sz="1400" dirty="0"/>
              </a:p>
              <a:p>
                <a:pPr marL="0" indent="0">
                  <a:buNone/>
                </a:pPr>
                <a:r>
                  <a:rPr lang="cs-CZ" sz="1400" dirty="0"/>
                  <a:t>Vektor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4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cs-CZ" sz="1400" dirty="0" smtClean="0"/>
                  <a:t> </a:t>
                </a:r>
                <a:r>
                  <a:rPr lang="cs-CZ" sz="1400" dirty="0"/>
                  <a:t>tak můžeme zapsat jako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4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cs-CZ" sz="1400" dirty="0"/>
                  <a:t> [</a:t>
                </a:r>
                <a:r>
                  <a:rPr lang="cs-CZ" sz="1400" dirty="0" err="1"/>
                  <a:t>x,y,z</a:t>
                </a:r>
                <a:r>
                  <a:rPr lang="cs-CZ" sz="1400" dirty="0"/>
                  <a:t>]. Jeho velikost</a:t>
                </a:r>
              </a:p>
              <a:p>
                <a:pPr marL="0" indent="0">
                  <a:buNone/>
                </a:pPr>
                <a:r>
                  <a:rPr lang="cs-CZ" sz="1400" dirty="0"/>
                  <a:t>je </a:t>
                </a:r>
                <a:r>
                  <a:rPr lang="cs-CZ" sz="1400" dirty="0" smtClean="0"/>
                  <a:t>určena pomocí Pythagorovy věty.</a:t>
                </a:r>
                <a:endParaRPr lang="cs-CZ" sz="14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1829974"/>
                <a:ext cx="8082321" cy="4418425"/>
              </a:xfrm>
              <a:blipFill rotWithShape="0">
                <a:blip r:embed="rId3"/>
                <a:stretch>
                  <a:fillRect l="-1811" t="-1793" r="-3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282" y="2508669"/>
            <a:ext cx="2148281" cy="153051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0856" y="4039186"/>
            <a:ext cx="2127707" cy="193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9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78651"/>
            <a:ext cx="8086635" cy="647700"/>
          </a:xfrm>
        </p:spPr>
        <p:txBody>
          <a:bodyPr/>
          <a:lstStyle/>
          <a:p>
            <a:r>
              <a:rPr lang="cs-CZ" dirty="0"/>
              <a:t>Polohový vektor, trajektorie, dráha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829974"/>
            <a:ext cx="8082321" cy="4418425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Pohybuje-li se hmotný bod, opisuje v prostoru pomyslnou souvislou čáru,</a:t>
            </a:r>
          </a:p>
          <a:p>
            <a:pPr marL="0" indent="0">
              <a:buNone/>
            </a:pPr>
            <a:r>
              <a:rPr lang="cs-CZ" sz="1800" dirty="0"/>
              <a:t>kterou nazýváme </a:t>
            </a:r>
            <a:r>
              <a:rPr lang="cs-CZ" sz="1800" b="1" dirty="0"/>
              <a:t>trajektorie hmotného bodu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r>
              <a:rPr lang="cs-CZ" sz="1800" b="1" dirty="0"/>
              <a:t>Trajektorie</a:t>
            </a:r>
            <a:r>
              <a:rPr lang="cs-CZ" sz="1800" dirty="0"/>
              <a:t> je množina všech poloh, kterými hmotný bod při svém pohybu</a:t>
            </a:r>
          </a:p>
          <a:p>
            <a:pPr marL="0" indent="0">
              <a:buNone/>
            </a:pPr>
            <a:r>
              <a:rPr lang="cs-CZ" sz="1800" dirty="0"/>
              <a:t>prochází.</a:t>
            </a:r>
          </a:p>
          <a:p>
            <a:pPr marL="0" indent="0">
              <a:buNone/>
            </a:pPr>
            <a:r>
              <a:rPr lang="cs-CZ" sz="1800" dirty="0"/>
              <a:t>Podle tvaru trajektorie rozlišujeme pohyby:</a:t>
            </a:r>
          </a:p>
          <a:p>
            <a:pPr marL="0" indent="0">
              <a:buNone/>
            </a:pPr>
            <a:r>
              <a:rPr lang="cs-CZ" sz="1800" b="1" dirty="0"/>
              <a:t>· přímočaré </a:t>
            </a:r>
            <a:r>
              <a:rPr lang="cs-CZ" sz="1800" dirty="0"/>
              <a:t>– trajektorií je část přímky,</a:t>
            </a:r>
          </a:p>
          <a:p>
            <a:pPr marL="0" indent="0">
              <a:buNone/>
            </a:pPr>
            <a:r>
              <a:rPr lang="cs-CZ" sz="1800" b="1" dirty="0"/>
              <a:t>· křivočaré </a:t>
            </a:r>
            <a:r>
              <a:rPr lang="cs-CZ" sz="1800" dirty="0"/>
              <a:t>– trajektorií je křivka nebo její část </a:t>
            </a:r>
            <a:endParaRPr lang="cs-CZ" sz="1800" dirty="0" smtClean="0"/>
          </a:p>
          <a:p>
            <a:pPr marL="0" indent="0">
              <a:buNone/>
            </a:pPr>
            <a:r>
              <a:rPr lang="cs-CZ" sz="1400" dirty="0" smtClean="0"/>
              <a:t>    (</a:t>
            </a:r>
            <a:r>
              <a:rPr lang="cs-CZ" sz="1400" dirty="0"/>
              <a:t>kružnice, parabola, elipsa nebo </a:t>
            </a:r>
            <a:r>
              <a:rPr lang="cs-CZ" sz="1400" dirty="0" smtClean="0"/>
              <a:t>libovolná prostorová </a:t>
            </a:r>
            <a:r>
              <a:rPr lang="cs-CZ" sz="1400" dirty="0"/>
              <a:t>křivka</a:t>
            </a:r>
            <a:r>
              <a:rPr lang="cs-CZ" sz="1400" dirty="0" smtClean="0"/>
              <a:t>).</a:t>
            </a:r>
            <a:endParaRPr lang="cs-CZ" sz="1800" dirty="0"/>
          </a:p>
          <a:p>
            <a:pPr marL="0" indent="0">
              <a:buNone/>
            </a:pPr>
            <a:endParaRPr lang="cs-CZ" sz="1200" dirty="0" smtClean="0"/>
          </a:p>
          <a:p>
            <a:pPr marL="0" indent="0">
              <a:buNone/>
            </a:pPr>
            <a:r>
              <a:rPr lang="cs-CZ" sz="1800" dirty="0"/>
              <a:t>Délka s trajektorie, kterou hmotný bod opíše za čas </a:t>
            </a:r>
            <a:r>
              <a:rPr lang="cs-CZ" sz="1800" i="1" dirty="0"/>
              <a:t>t</a:t>
            </a:r>
            <a:r>
              <a:rPr lang="cs-CZ" sz="1800" dirty="0" smtClean="0"/>
              <a:t>,</a:t>
            </a:r>
          </a:p>
          <a:p>
            <a:pPr marL="0" indent="0">
              <a:buNone/>
            </a:pPr>
            <a:r>
              <a:rPr lang="cs-CZ" sz="1800" dirty="0" smtClean="0"/>
              <a:t> </a:t>
            </a:r>
            <a:r>
              <a:rPr lang="cs-CZ" sz="1800" dirty="0"/>
              <a:t>se nazývá </a:t>
            </a:r>
            <a:r>
              <a:rPr lang="cs-CZ" sz="1800" b="1" dirty="0"/>
              <a:t>dráha</a:t>
            </a:r>
            <a:r>
              <a:rPr lang="cs-CZ" sz="1800" dirty="0"/>
              <a:t>.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b="1" dirty="0" smtClean="0"/>
              <a:t>Dráha </a:t>
            </a:r>
            <a:r>
              <a:rPr lang="cs-CZ" sz="1800" dirty="0"/>
              <a:t>je </a:t>
            </a:r>
            <a:r>
              <a:rPr lang="cs-CZ" sz="1800" dirty="0" smtClean="0"/>
              <a:t>fyzikální veličina</a:t>
            </a:r>
            <a:r>
              <a:rPr lang="cs-CZ" sz="1800" dirty="0"/>
              <a:t>, kterou uvádíme </a:t>
            </a:r>
            <a:r>
              <a:rPr lang="cs-CZ" sz="1800" dirty="0" smtClean="0"/>
              <a:t>v jednotkách</a:t>
            </a:r>
          </a:p>
          <a:p>
            <a:pPr marL="0" indent="0">
              <a:buNone/>
            </a:pPr>
            <a:r>
              <a:rPr lang="cs-CZ" sz="1800" dirty="0" smtClean="0"/>
              <a:t>délky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r>
              <a:rPr lang="cs-CZ" sz="1400" dirty="0" smtClean="0"/>
              <a:t>Při pohybu hmotného bodu se </a:t>
            </a:r>
            <a:r>
              <a:rPr lang="cs-CZ" sz="1400" dirty="0"/>
              <a:t>zvětšuje dráha, </a:t>
            </a:r>
            <a:r>
              <a:rPr lang="cs-CZ" sz="1400" dirty="0" smtClean="0"/>
              <a:t>kterou hmotný </a:t>
            </a:r>
            <a:r>
              <a:rPr lang="cs-CZ" sz="1400" dirty="0"/>
              <a:t>bod urazil</a:t>
            </a:r>
            <a:r>
              <a:rPr lang="cs-CZ" sz="1400" dirty="0" smtClean="0"/>
              <a:t>.</a:t>
            </a:r>
          </a:p>
          <a:p>
            <a:pPr marL="0" indent="0">
              <a:buNone/>
            </a:pPr>
            <a:r>
              <a:rPr lang="cs-CZ" sz="1400" dirty="0" smtClean="0"/>
              <a:t>Říkáme</a:t>
            </a:r>
            <a:r>
              <a:rPr lang="cs-CZ" sz="1400" dirty="0"/>
              <a:t>, že dráha s je </a:t>
            </a:r>
            <a:r>
              <a:rPr lang="cs-CZ" sz="1400" dirty="0" smtClean="0"/>
              <a:t>funkcí času </a:t>
            </a:r>
            <a:r>
              <a:rPr lang="cs-CZ" sz="1400" i="1" dirty="0"/>
              <a:t>t</a:t>
            </a:r>
            <a:r>
              <a:rPr lang="cs-CZ" sz="1400" dirty="0"/>
              <a:t>. Tuto závislost dráhy na čase </a:t>
            </a:r>
            <a:r>
              <a:rPr lang="cs-CZ" sz="1400" dirty="0" smtClean="0"/>
              <a:t>zapisujme výrazem </a:t>
            </a:r>
            <a:r>
              <a:rPr lang="cs-CZ" sz="1400" dirty="0"/>
              <a:t>s = s(t).</a:t>
            </a:r>
            <a:endParaRPr lang="cs-CZ" sz="1400" dirty="0" smtClean="0"/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749" y="2894327"/>
            <a:ext cx="2749991" cy="154483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890" y="4411803"/>
            <a:ext cx="2309850" cy="139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78651"/>
            <a:ext cx="8086635" cy="647700"/>
          </a:xfrm>
        </p:spPr>
        <p:txBody>
          <a:bodyPr/>
          <a:lstStyle/>
          <a:p>
            <a:r>
              <a:rPr lang="cs-CZ" dirty="0"/>
              <a:t>Rychlost hmotného bodu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829974"/>
            <a:ext cx="8082321" cy="4418425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 smtClean="0"/>
              <a:t>Další veličina </a:t>
            </a:r>
            <a:r>
              <a:rPr lang="cs-CZ" sz="1800" dirty="0"/>
              <a:t>charakterizující pohyb </a:t>
            </a:r>
            <a:r>
              <a:rPr lang="cs-CZ" sz="1800" dirty="0" smtClean="0"/>
              <a:t>je </a:t>
            </a:r>
            <a:r>
              <a:rPr lang="cs-CZ" sz="1800" b="1" dirty="0" smtClean="0"/>
              <a:t>rychlost.</a:t>
            </a:r>
          </a:p>
          <a:p>
            <a:pPr marL="0" indent="0">
              <a:buNone/>
            </a:pPr>
            <a:r>
              <a:rPr lang="cs-CZ" sz="1800" dirty="0" smtClean="0"/>
              <a:t>Různě rychlá tělesa urazí stejnou dráhu za různý čas.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Než se hmotný bod v čase to dostal do bodu </a:t>
            </a:r>
            <a:r>
              <a:rPr lang="cs-CZ" sz="1800" dirty="0" err="1"/>
              <a:t>A</a:t>
            </a:r>
            <a:r>
              <a:rPr lang="cs-CZ" sz="1800" i="1" baseline="-25000" dirty="0" err="1"/>
              <a:t>o</a:t>
            </a:r>
            <a:r>
              <a:rPr lang="cs-CZ" sz="1800" dirty="0" smtClean="0"/>
              <a:t>,</a:t>
            </a:r>
          </a:p>
          <a:p>
            <a:pPr marL="0" indent="0">
              <a:buNone/>
            </a:pPr>
            <a:r>
              <a:rPr lang="cs-CZ" sz="1800" dirty="0" smtClean="0"/>
              <a:t>urazil od </a:t>
            </a:r>
            <a:r>
              <a:rPr lang="cs-CZ" sz="1800" dirty="0"/>
              <a:t>počátku </a:t>
            </a:r>
            <a:r>
              <a:rPr lang="cs-CZ" sz="1800" i="1" dirty="0"/>
              <a:t>O</a:t>
            </a:r>
            <a:r>
              <a:rPr lang="cs-CZ" sz="1800" dirty="0"/>
              <a:t> dráhu </a:t>
            </a:r>
            <a:r>
              <a:rPr lang="cs-CZ" sz="1800" i="1" dirty="0"/>
              <a:t>s</a:t>
            </a:r>
            <a:r>
              <a:rPr lang="cs-CZ" sz="1800" i="1" baseline="-25000" dirty="0"/>
              <a:t>o</a:t>
            </a:r>
            <a:r>
              <a:rPr lang="cs-CZ" sz="1800" dirty="0"/>
              <a:t>. Označme dráhu </a:t>
            </a:r>
            <a:r>
              <a:rPr lang="cs-CZ" sz="1800" dirty="0" smtClean="0"/>
              <a:t>od</a:t>
            </a:r>
          </a:p>
          <a:p>
            <a:pPr marL="0" indent="0">
              <a:buNone/>
            </a:pPr>
            <a:r>
              <a:rPr lang="cs-CZ" sz="1800" dirty="0" smtClean="0"/>
              <a:t>počátku </a:t>
            </a:r>
            <a:r>
              <a:rPr lang="cs-CZ" sz="1800" dirty="0"/>
              <a:t>k bodu </a:t>
            </a:r>
            <a:r>
              <a:rPr lang="cs-CZ" sz="1800" dirty="0" smtClean="0"/>
              <a:t>A jako </a:t>
            </a:r>
            <a:r>
              <a:rPr lang="cs-CZ" sz="1800" i="1" dirty="0" smtClean="0"/>
              <a:t>s, </a:t>
            </a:r>
            <a:r>
              <a:rPr lang="cs-CZ" sz="1800" dirty="0" smtClean="0"/>
              <a:t>kterou urazil hmotný bod</a:t>
            </a:r>
          </a:p>
          <a:p>
            <a:pPr marL="0" indent="0">
              <a:buNone/>
            </a:pPr>
            <a:r>
              <a:rPr lang="cs-CZ" sz="1800" dirty="0" smtClean="0"/>
              <a:t>za </a:t>
            </a:r>
            <a:r>
              <a:rPr lang="cs-CZ" sz="1800" dirty="0"/>
              <a:t>čas </a:t>
            </a:r>
            <a:r>
              <a:rPr lang="cs-CZ" sz="1800" i="1" dirty="0"/>
              <a:t>t</a:t>
            </a:r>
            <a:r>
              <a:rPr lang="cs-CZ" sz="1800" dirty="0"/>
              <a:t>. </a:t>
            </a:r>
          </a:p>
          <a:p>
            <a:pPr marL="0" indent="0">
              <a:buNone/>
            </a:pPr>
            <a:r>
              <a:rPr lang="cs-CZ" sz="1800" dirty="0" smtClean="0"/>
              <a:t>K </a:t>
            </a:r>
            <a:r>
              <a:rPr lang="cs-CZ" sz="1800" dirty="0"/>
              <a:t>uražení </a:t>
            </a:r>
            <a:r>
              <a:rPr lang="cs-CZ" sz="1800" dirty="0" smtClean="0"/>
              <a:t>úseku </a:t>
            </a:r>
            <a:r>
              <a:rPr lang="cs-CZ" sz="1800" dirty="0"/>
              <a:t>dráhy </a:t>
            </a:r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cs-CZ" sz="1800" i="1" dirty="0" smtClean="0"/>
              <a:t>s </a:t>
            </a:r>
            <a:r>
              <a:rPr lang="cs-CZ" sz="1800" i="1" dirty="0"/>
              <a:t>= s - </a:t>
            </a:r>
            <a:r>
              <a:rPr lang="cs-CZ" sz="1800" i="1" dirty="0" smtClean="0"/>
              <a:t>s</a:t>
            </a:r>
            <a:r>
              <a:rPr lang="cs-CZ" sz="1800" i="1" baseline="-25000" dirty="0" smtClean="0"/>
              <a:t>o</a:t>
            </a:r>
            <a:r>
              <a:rPr lang="cs-CZ" sz="1800" dirty="0" smtClean="0"/>
              <a:t> potřebuje </a:t>
            </a:r>
            <a:r>
              <a:rPr lang="cs-CZ" sz="1800" dirty="0"/>
              <a:t>čas</a:t>
            </a:r>
          </a:p>
          <a:p>
            <a:pPr marL="0" indent="0">
              <a:buNone/>
            </a:pPr>
            <a:r>
              <a:rPr lang="el-GR" sz="1800" i="1" dirty="0"/>
              <a:t>Δ</a:t>
            </a:r>
            <a:r>
              <a:rPr lang="cs-CZ" sz="1800" i="1" dirty="0" smtClean="0"/>
              <a:t>t </a:t>
            </a:r>
            <a:r>
              <a:rPr lang="cs-CZ" sz="1800" i="1" dirty="0"/>
              <a:t>= t – t</a:t>
            </a:r>
            <a:r>
              <a:rPr lang="cs-CZ" sz="1800" i="1" baseline="-25000" dirty="0"/>
              <a:t>o</a:t>
            </a:r>
            <a:r>
              <a:rPr lang="cs-CZ" sz="1800" dirty="0"/>
              <a:t>.</a:t>
            </a:r>
            <a:endParaRPr lang="cs-CZ" sz="1800" dirty="0" smtClean="0"/>
          </a:p>
          <a:p>
            <a:pPr marL="628650" lvl="2"/>
            <a:endParaRPr lang="cs-CZ" sz="1800" dirty="0"/>
          </a:p>
          <a:p>
            <a:pPr marL="0" lvl="0" indent="0">
              <a:buNone/>
            </a:pPr>
            <a:r>
              <a:rPr lang="cs-CZ" sz="1800" i="1" dirty="0">
                <a:solidFill>
                  <a:srgbClr val="00287D"/>
                </a:solidFill>
              </a:rPr>
              <a:t>Průměrná </a:t>
            </a:r>
            <a:r>
              <a:rPr lang="cs-CZ" sz="1800" i="1" dirty="0" smtClean="0">
                <a:solidFill>
                  <a:srgbClr val="00287D"/>
                </a:solidFill>
              </a:rPr>
              <a:t>rychlost </a:t>
            </a:r>
            <a:r>
              <a:rPr lang="cs-CZ" sz="1800" dirty="0"/>
              <a:t>hmotného bodu je podíl jeho dráhy 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dirty="0"/>
              <a:t> a odpovídající doby pohybu </a:t>
            </a:r>
            <a:r>
              <a:rPr lang="el-GR" sz="1800" i="1" dirty="0">
                <a:solidFill>
                  <a:srgbClr val="000000"/>
                </a:solidFill>
              </a:rPr>
              <a:t>Δ</a:t>
            </a:r>
            <a:r>
              <a:rPr lang="cs-CZ" sz="1800" i="1" dirty="0">
                <a:solidFill>
                  <a:srgbClr val="000000"/>
                </a:solidFill>
              </a:rPr>
              <a:t>t</a:t>
            </a:r>
            <a:r>
              <a:rPr lang="cs-CZ" sz="1800" dirty="0" smtClean="0"/>
              <a:t>. 		        </a:t>
            </a:r>
            <a:r>
              <a:rPr lang="cs-CZ" sz="1400" dirty="0" smtClean="0"/>
              <a:t>Jednotkou </a:t>
            </a:r>
            <a:r>
              <a:rPr lang="cs-CZ" sz="1400" dirty="0"/>
              <a:t>rychlosti v soustavě SI je metr za sekundu tj. </a:t>
            </a:r>
            <a:endParaRPr lang="cs-CZ" sz="1400" dirty="0" smtClean="0"/>
          </a:p>
          <a:p>
            <a:pPr marL="0" lvl="0" indent="0">
              <a:buNone/>
            </a:pPr>
            <a:r>
              <a:rPr lang="cs-CZ" sz="1400" dirty="0"/>
              <a:t>	</a:t>
            </a:r>
            <a:r>
              <a:rPr lang="cs-CZ" sz="1400" dirty="0" smtClean="0"/>
              <a:t>		           m/s </a:t>
            </a:r>
            <a:r>
              <a:rPr lang="cs-CZ" sz="1400" dirty="0"/>
              <a:t>= m.s-1. Běžně se používá </a:t>
            </a:r>
            <a:r>
              <a:rPr lang="cs-CZ" sz="1400" dirty="0" smtClean="0"/>
              <a:t>také vedlejší </a:t>
            </a:r>
            <a:r>
              <a:rPr lang="cs-CZ" sz="1400" dirty="0"/>
              <a:t>jednotka km/h.</a:t>
            </a:r>
            <a:endParaRPr lang="cs-CZ" sz="14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410" y="2715797"/>
            <a:ext cx="2389500" cy="199333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524" y="5441100"/>
            <a:ext cx="1792125" cy="80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0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78651"/>
            <a:ext cx="8086635" cy="647700"/>
          </a:xfrm>
        </p:spPr>
        <p:txBody>
          <a:bodyPr/>
          <a:lstStyle/>
          <a:p>
            <a:r>
              <a:rPr lang="cs-CZ" dirty="0"/>
              <a:t>Rychlost hmotného bodu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1829974"/>
                <a:ext cx="8082321" cy="44184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 smtClean="0"/>
                  <a:t>Budeme-li zkracovat časový interval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Δ</a:t>
                </a:r>
                <a:r>
                  <a:rPr lang="cs-CZ" sz="1800" i="1" dirty="0" smtClean="0"/>
                  <a:t>t</a:t>
                </a:r>
                <a:r>
                  <a:rPr lang="cs-CZ" sz="1800" dirty="0" smtClean="0"/>
                  <a:t> </a:t>
                </a:r>
                <a:r>
                  <a:rPr lang="cs-CZ" sz="1800" dirty="0"/>
                  <a:t>až k nekonečně malým hodnotám,</a:t>
                </a:r>
              </a:p>
              <a:p>
                <a:pPr marL="0" indent="0">
                  <a:buNone/>
                </a:pPr>
                <a:r>
                  <a:rPr lang="cs-CZ" sz="1800" dirty="0"/>
                  <a:t>potom </a:t>
                </a:r>
                <a:r>
                  <a:rPr lang="el-GR" sz="18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Δ</a:t>
                </a:r>
                <a:r>
                  <a:rPr lang="cs-CZ" sz="1800" i="1" dirty="0" smtClean="0"/>
                  <a:t>s </a:t>
                </a:r>
                <a:r>
                  <a:rPr lang="cs-CZ" sz="1800" i="1" dirty="0"/>
                  <a:t>→ </a:t>
                </a:r>
                <a:r>
                  <a:rPr lang="cs-CZ" sz="1800" i="1" dirty="0" err="1"/>
                  <a:t>ds</a:t>
                </a:r>
                <a:r>
                  <a:rPr lang="cs-CZ" sz="1800" i="1" dirty="0"/>
                  <a:t> </a:t>
                </a:r>
                <a:r>
                  <a:rPr lang="cs-CZ" sz="1800" dirty="0"/>
                  <a:t>(interval přejde na </a:t>
                </a:r>
                <a:r>
                  <a:rPr lang="cs-CZ" sz="1800" dirty="0" smtClean="0"/>
                  <a:t>diferenciál) </a:t>
                </a:r>
                <a:r>
                  <a:rPr lang="cs-CZ" sz="1800" dirty="0"/>
                  <a:t>pak dostaneme</a:t>
                </a:r>
              </a:p>
              <a:p>
                <a:pPr marL="0" indent="0">
                  <a:buNone/>
                </a:pPr>
                <a:r>
                  <a:rPr lang="cs-CZ" sz="1800" dirty="0"/>
                  <a:t>následující vztah pro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velikost okamžité rychlosti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sz="1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cs-CZ" sz="18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cs-CZ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cs-CZ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180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180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cs-CZ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cs-CZ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cs-CZ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 smtClean="0"/>
                  <a:t> 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lvl="0" indent="0">
                  <a:buNone/>
                </a:pPr>
                <a:endParaRPr lang="cs-CZ" sz="1800" i="1" dirty="0" smtClean="0">
                  <a:solidFill>
                    <a:srgbClr val="00287D"/>
                  </a:solidFill>
                </a:endParaRPr>
              </a:p>
              <a:p>
                <a:pPr marL="0" lvl="0" indent="0">
                  <a:buNone/>
                </a:pPr>
                <a:r>
                  <a:rPr lang="cs-CZ" sz="1800" i="1" dirty="0" smtClean="0">
                    <a:solidFill>
                      <a:srgbClr val="00287D"/>
                    </a:solidFill>
                  </a:rPr>
                  <a:t>Velikost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okamžité rychlosti </a:t>
                </a:r>
                <a:r>
                  <a:rPr lang="cs-CZ" sz="1800" i="1" dirty="0" smtClean="0">
                    <a:solidFill>
                      <a:srgbClr val="00287D"/>
                    </a:solidFill>
                  </a:rPr>
                  <a:t>│v│ </a:t>
                </a:r>
                <a:r>
                  <a:rPr lang="cs-CZ" sz="1800" dirty="0"/>
                  <a:t>hmotného </a:t>
                </a:r>
                <a:r>
                  <a:rPr lang="cs-CZ" sz="1800" dirty="0" smtClean="0"/>
                  <a:t>bodu se </a:t>
                </a:r>
                <a:r>
                  <a:rPr lang="cs-CZ" sz="1800" dirty="0"/>
                  <a:t>rovná první derivaci jeho dráhy </a:t>
                </a:r>
                <a:r>
                  <a:rPr lang="cs-CZ" sz="1800" dirty="0" smtClean="0"/>
                  <a:t>podle času</a:t>
                </a:r>
                <a:r>
                  <a:rPr lang="cs-CZ" sz="1800" dirty="0"/>
                  <a:t>.</a:t>
                </a:r>
              </a:p>
              <a:p>
                <a:pPr marL="0" lvl="0" indent="0">
                  <a:buNone/>
                </a:pPr>
                <a:endParaRPr lang="cs-CZ" sz="1800" i="1" dirty="0">
                  <a:solidFill>
                    <a:srgbClr val="00287D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1829974"/>
                <a:ext cx="8082321" cy="4418425"/>
              </a:xfrm>
              <a:blipFill rotWithShape="0">
                <a:blip r:embed="rId3"/>
                <a:stretch>
                  <a:fillRect l="-1811" t="-19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410" y="2715797"/>
            <a:ext cx="2389500" cy="199333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869" y="3615602"/>
            <a:ext cx="836325" cy="847167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31034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78651"/>
            <a:ext cx="8086635" cy="647700"/>
          </a:xfrm>
        </p:spPr>
        <p:txBody>
          <a:bodyPr/>
          <a:lstStyle/>
          <a:p>
            <a:r>
              <a:rPr lang="cs-CZ" dirty="0"/>
              <a:t>Rychlost hmotného bodu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1829974"/>
                <a:ext cx="8082321" cy="44184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 smtClean="0"/>
                  <a:t>Změnu </a:t>
                </a:r>
                <a:r>
                  <a:rPr lang="cs-CZ" sz="1800" dirty="0"/>
                  <a:t>polohy hmotného </a:t>
                </a:r>
                <a:r>
                  <a:rPr lang="cs-CZ" sz="1800" dirty="0" smtClean="0"/>
                  <a:t>bodu z </a:t>
                </a:r>
                <a:r>
                  <a:rPr lang="cs-CZ" sz="1800" dirty="0"/>
                  <a:t>místa </a:t>
                </a:r>
                <a:r>
                  <a:rPr lang="cs-CZ" sz="1800" dirty="0" err="1"/>
                  <a:t>A</a:t>
                </a:r>
                <a:r>
                  <a:rPr lang="cs-CZ" sz="1800" baseline="-25000" dirty="0" err="1"/>
                  <a:t>o</a:t>
                </a:r>
                <a:r>
                  <a:rPr lang="cs-CZ" sz="1800" dirty="0"/>
                  <a:t> do bodu A můžeme vyjádřit nejen </a:t>
                </a:r>
                <a:r>
                  <a:rPr lang="cs-CZ" sz="1800" dirty="0" smtClean="0"/>
                  <a:t>pomocí dráhy </a:t>
                </a:r>
                <a:r>
                  <a:rPr lang="el-GR" sz="1800" i="1" dirty="0"/>
                  <a:t>Δ</a:t>
                </a:r>
                <a:r>
                  <a:rPr lang="cs-CZ" sz="1800" i="1" dirty="0"/>
                  <a:t>s</a:t>
                </a:r>
                <a:r>
                  <a:rPr lang="cs-CZ" sz="1800" dirty="0" smtClean="0"/>
                  <a:t>, </a:t>
                </a:r>
                <a:r>
                  <a:rPr lang="cs-CZ" sz="1800" dirty="0"/>
                  <a:t>ale také pomocí změny polohového </a:t>
                </a:r>
                <a:r>
                  <a:rPr lang="cs-CZ" sz="1800" dirty="0" smtClean="0"/>
                  <a:t>vektoru </a:t>
                </a:r>
                <a:r>
                  <a:rPr lang="el-GR" sz="1800" dirty="0" smtClean="0"/>
                  <a:t>Δ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cs-CZ" sz="1800" dirty="0" smtClean="0"/>
                  <a:t> .</a:t>
                </a: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 smtClean="0"/>
                  <a:t>Můžeme </a:t>
                </a:r>
                <a:r>
                  <a:rPr lang="cs-CZ" sz="1800" dirty="0"/>
                  <a:t>tak definovat průměrnou rychlost,</a:t>
                </a:r>
              </a:p>
              <a:p>
                <a:pPr marL="0" indent="0">
                  <a:buNone/>
                </a:pPr>
                <a:r>
                  <a:rPr lang="cs-CZ" sz="1800" dirty="0"/>
                  <a:t>tentokráte již jako </a:t>
                </a:r>
                <a:r>
                  <a:rPr lang="cs-CZ" sz="1800" dirty="0" smtClean="0"/>
                  <a:t>vektor:</a:t>
                </a:r>
              </a:p>
              <a:p>
                <a:pPr marL="0" indent="0">
                  <a:buNone/>
                </a:pPr>
                <a:endParaRPr lang="cs-CZ" sz="1800" dirty="0" smtClean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⃗"/>
                              <m:ctrlPr>
                                <a:rPr lang="el-G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sz="1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cs-CZ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cs-CZ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cs-CZ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800" dirty="0"/>
              </a:p>
              <a:p>
                <a:pPr marL="0" indent="0">
                  <a:buNone/>
                </a:pPr>
                <a:endParaRPr lang="cs-CZ" sz="1800" dirty="0" smtClean="0"/>
              </a:p>
              <a:p>
                <a:pPr marL="0" indent="0">
                  <a:buNone/>
                </a:pPr>
                <a:r>
                  <a:rPr lang="cs-CZ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Pro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Δ</a:t>
                </a:r>
                <a:r>
                  <a:rPr lang="cs-CZ" sz="1800" i="1" dirty="0" smtClean="0"/>
                  <a:t>t</a:t>
                </a:r>
                <a:r>
                  <a:rPr lang="cs-CZ" sz="1800" dirty="0" smtClean="0"/>
                  <a:t> </a:t>
                </a:r>
                <a:r>
                  <a:rPr lang="cs-CZ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→ 0</a:t>
                </a:r>
                <a:r>
                  <a:rPr lang="cs-CZ" sz="1800" dirty="0" smtClean="0"/>
                  <a:t> </a:t>
                </a:r>
                <a:r>
                  <a:rPr lang="cs-CZ" sz="1800" dirty="0"/>
                  <a:t>pak </a:t>
                </a:r>
                <a:r>
                  <a:rPr lang="cs-CZ" sz="1800" dirty="0" smtClean="0"/>
                  <a:t>pro </a:t>
                </a:r>
                <a:r>
                  <a:rPr lang="cs-CZ" sz="1800" i="1" dirty="0" smtClean="0">
                    <a:solidFill>
                      <a:srgbClr val="00287D"/>
                    </a:solidFill>
                  </a:rPr>
                  <a:t>vektor okamžité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rychlosti</a:t>
                </a: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 smtClean="0"/>
                  <a:t>Dostaneme následující vztah:</a:t>
                </a: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sz="1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cs-CZ" sz="18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cs-CZ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cs-CZ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180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acc>
                                <m:accPr>
                                  <m:chr m:val="⃗"/>
                                  <m:ctrlPr>
                                    <a:rPr lang="el-GR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180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cs-CZ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cs-CZ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cs-CZ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cs-CZ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func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⃗"/>
                          <m:ctrlPr>
                            <a:rPr lang="cs-CZ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cs-CZ" sz="1800" dirty="0"/>
              </a:p>
              <a:p>
                <a:pPr marL="0" indent="0">
                  <a:buNone/>
                </a:pPr>
                <a:endParaRPr lang="cs-CZ" sz="1100" dirty="0" smtClean="0"/>
              </a:p>
              <a:p>
                <a:pPr marL="0" indent="0">
                  <a:buNone/>
                </a:pPr>
                <a:r>
                  <a:rPr lang="cs-CZ" sz="1800" i="1" dirty="0">
                    <a:solidFill>
                      <a:srgbClr val="00287D"/>
                    </a:solidFill>
                  </a:rPr>
                  <a:t>Okamžitá </a:t>
                </a:r>
                <a:r>
                  <a:rPr lang="cs-CZ" sz="1800" i="1" dirty="0" smtClean="0">
                    <a:solidFill>
                      <a:srgbClr val="00287D"/>
                    </a:solidFill>
                  </a:rPr>
                  <a:t>rychlost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cs-CZ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cs-CZ" sz="1800" i="1" dirty="0" smtClean="0">
                    <a:solidFill>
                      <a:srgbClr val="00287D"/>
                    </a:solidFill>
                  </a:rPr>
                  <a:t>  </a:t>
                </a:r>
                <a:r>
                  <a:rPr lang="cs-CZ" sz="1800" dirty="0" smtClean="0"/>
                  <a:t>hmotného </a:t>
                </a:r>
                <a:r>
                  <a:rPr lang="cs-CZ" sz="1800" dirty="0"/>
                  <a:t>bodu se rovná první derivaci jeho polohového </a:t>
                </a:r>
                <a:r>
                  <a:rPr lang="cs-CZ" sz="1800" dirty="0" smtClean="0"/>
                  <a:t>vektoru podle </a:t>
                </a:r>
                <a:r>
                  <a:rPr lang="cs-CZ" sz="1800" dirty="0"/>
                  <a:t>času. Vektor rychlosti má </a:t>
                </a:r>
                <a:r>
                  <a:rPr lang="cs-CZ" sz="1800" dirty="0" smtClean="0"/>
                  <a:t>směr tečny </a:t>
                </a:r>
                <a:r>
                  <a:rPr lang="cs-CZ" sz="1800" dirty="0"/>
                  <a:t>k trajektorii.</a:t>
                </a:r>
                <a:endParaRPr lang="cs-CZ" sz="1800" dirty="0" smtClean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lvl="0" indent="0">
                  <a:buNone/>
                </a:pPr>
                <a:endParaRPr lang="cs-CZ" sz="1800" i="1" dirty="0" smtClean="0">
                  <a:solidFill>
                    <a:srgbClr val="00287D"/>
                  </a:solidFill>
                </a:endParaRPr>
              </a:p>
              <a:p>
                <a:pPr marL="0" lvl="0" indent="0">
                  <a:buNone/>
                </a:pPr>
                <a:r>
                  <a:rPr lang="cs-CZ" sz="1800" i="1" dirty="0" smtClean="0">
                    <a:solidFill>
                      <a:srgbClr val="00287D"/>
                    </a:solidFill>
                  </a:rPr>
                  <a:t>Velikost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okamžité rychlosti </a:t>
                </a:r>
                <a:r>
                  <a:rPr lang="cs-CZ" sz="1800" dirty="0"/>
                  <a:t>hmotného </a:t>
                </a:r>
                <a:r>
                  <a:rPr lang="cs-CZ" sz="1800" dirty="0" smtClean="0"/>
                  <a:t>bodu</a:t>
                </a:r>
              </a:p>
              <a:p>
                <a:pPr marL="0" lvl="0" indent="0">
                  <a:buNone/>
                </a:pPr>
                <a:r>
                  <a:rPr lang="cs-CZ" sz="1800" dirty="0" smtClean="0"/>
                  <a:t>se </a:t>
                </a:r>
                <a:r>
                  <a:rPr lang="cs-CZ" sz="1800" dirty="0"/>
                  <a:t>rovná první derivaci jeho dráhy </a:t>
                </a:r>
                <a:r>
                  <a:rPr lang="cs-CZ" sz="1800" dirty="0" smtClean="0"/>
                  <a:t>podle času</a:t>
                </a:r>
                <a:r>
                  <a:rPr lang="cs-CZ" sz="1800" dirty="0"/>
                  <a:t>.</a:t>
                </a:r>
              </a:p>
              <a:p>
                <a:pPr marL="0" lvl="0" indent="0">
                  <a:buNone/>
                </a:pP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lvl="0" indent="0">
                  <a:buNone/>
                </a:pPr>
                <a:r>
                  <a:rPr lang="cs-CZ" sz="1800" i="1" dirty="0" smtClean="0">
                    <a:solidFill>
                      <a:srgbClr val="00287D"/>
                    </a:solidFill>
                  </a:rPr>
                  <a:t>Průměrná rychlost </a:t>
                </a:r>
                <a:r>
                  <a:rPr lang="cs-CZ" sz="1800" dirty="0"/>
                  <a:t>hmotného bodu je podíl jeho dráhy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</a:t>
                </a:r>
                <a:r>
                  <a:rPr lang="cs-CZ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cs-CZ" sz="1800" dirty="0"/>
                  <a:t> a odpovídající doby pohybu </a:t>
                </a:r>
                <a:r>
                  <a:rPr lang="el-GR" sz="1800" i="1" dirty="0">
                    <a:solidFill>
                      <a:srgbClr val="000000"/>
                    </a:solidFill>
                  </a:rPr>
                  <a:t>Δ</a:t>
                </a:r>
                <a:r>
                  <a:rPr lang="cs-CZ" sz="1800" i="1" dirty="0">
                    <a:solidFill>
                      <a:srgbClr val="000000"/>
                    </a:solidFill>
                  </a:rPr>
                  <a:t>t</a:t>
                </a:r>
                <a:r>
                  <a:rPr lang="cs-CZ" sz="1800" dirty="0" smtClean="0"/>
                  <a:t>. 		        </a:t>
                </a:r>
                <a:r>
                  <a:rPr lang="cs-CZ" sz="1400" dirty="0" smtClean="0"/>
                  <a:t>Jednotkou </a:t>
                </a:r>
                <a:r>
                  <a:rPr lang="cs-CZ" sz="1400" dirty="0"/>
                  <a:t>rychlosti v soustavě SI je metr za sekundu tj. </a:t>
                </a:r>
                <a:endParaRPr lang="cs-CZ" sz="1400" dirty="0" smtClean="0"/>
              </a:p>
              <a:p>
                <a:pPr marL="0" lvl="0" indent="0">
                  <a:buNone/>
                </a:pPr>
                <a:r>
                  <a:rPr lang="cs-CZ" sz="1400" dirty="0"/>
                  <a:t>	</a:t>
                </a:r>
                <a:r>
                  <a:rPr lang="cs-CZ" sz="1400" dirty="0" smtClean="0"/>
                  <a:t>		           m/s </a:t>
                </a:r>
                <a:r>
                  <a:rPr lang="cs-CZ" sz="1400" dirty="0"/>
                  <a:t>= m.s-1. Běžně se používá </a:t>
                </a:r>
                <a:r>
                  <a:rPr lang="cs-CZ" sz="1400" dirty="0" smtClean="0"/>
                  <a:t>také vedlejší </a:t>
                </a:r>
                <a:r>
                  <a:rPr lang="cs-CZ" sz="1400" dirty="0"/>
                  <a:t>jednotka km/h.</a:t>
                </a:r>
                <a:endParaRPr lang="cs-CZ" sz="140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1829974"/>
                <a:ext cx="8082321" cy="4418425"/>
              </a:xfrm>
              <a:blipFill rotWithShape="0">
                <a:blip r:embed="rId3"/>
                <a:stretch>
                  <a:fillRect l="-1811" t="-1793" b="-675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784" y="2549382"/>
            <a:ext cx="3365686" cy="267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2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78651"/>
            <a:ext cx="8086635" cy="647700"/>
          </a:xfrm>
        </p:spPr>
        <p:txBody>
          <a:bodyPr/>
          <a:lstStyle/>
          <a:p>
            <a:r>
              <a:rPr lang="cs-CZ" dirty="0" smtClean="0"/>
              <a:t>Klasifikace pohybů podle rychlosti </a:t>
            </a:r>
            <a:r>
              <a:rPr lang="cs-CZ" dirty="0"/>
              <a:t>hmotného bodu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1829974"/>
                <a:ext cx="8082321" cy="44184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 smtClean="0"/>
                  <a:t>Rychlost jako vektor může doznat změny jak</a:t>
                </a:r>
              </a:p>
              <a:p>
                <a:pPr lvl="0"/>
                <a:r>
                  <a:rPr lang="cs-CZ" sz="1800" dirty="0" smtClean="0"/>
                  <a:t>své velikosti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</a:rPr>
                      <m:t>∣</m:t>
                    </m:r>
                    <m:acc>
                      <m:accPr>
                        <m:chr m:val="⃗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∣</m:t>
                    </m:r>
                  </m:oMath>
                </a14:m>
                <a:endParaRPr lang="cs-CZ" sz="1800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cs-CZ" sz="1400" dirty="0" smtClean="0"/>
                  <a:t>rovnoměrný </a:t>
                </a:r>
                <a:r>
                  <a:rPr lang="cs-CZ" sz="1400" dirty="0"/>
                  <a:t>pohyb. U tohoto pohybu urazí hmotný bod ve stejných </a:t>
                </a:r>
                <a:r>
                  <a:rPr lang="cs-CZ" sz="1400" dirty="0" smtClean="0"/>
                  <a:t>časových intervalech </a:t>
                </a:r>
                <a:r>
                  <a:rPr lang="cs-CZ" sz="1400" dirty="0"/>
                  <a:t>stejné dráhy. Velikost jeho rychlosti se během pohybu nemění, je konstantní.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cs-CZ" sz="1400" dirty="0" smtClean="0"/>
                  <a:t>nerovnoměrný </a:t>
                </a:r>
                <a:r>
                  <a:rPr lang="cs-CZ" sz="1400" dirty="0"/>
                  <a:t>pohyb. U nerovnoměrného pohybu se velikost rychlosti mění </a:t>
                </a:r>
                <a:r>
                  <a:rPr lang="cs-CZ" sz="1400" dirty="0" smtClean="0"/>
                  <a:t>během pohybu</a:t>
                </a:r>
                <a:r>
                  <a:rPr lang="cs-CZ" sz="1400" dirty="0"/>
                  <a:t>, není </a:t>
                </a:r>
                <a:r>
                  <a:rPr lang="cs-CZ" sz="1400" dirty="0" smtClean="0"/>
                  <a:t>konstantní</a:t>
                </a:r>
                <a:r>
                  <a:rPr lang="cs-CZ" sz="1800" dirty="0" smtClean="0"/>
                  <a:t>.</a:t>
                </a:r>
              </a:p>
              <a:p>
                <a:pPr lvl="0"/>
                <a:r>
                  <a:rPr lang="cs-CZ" sz="1800" dirty="0" smtClean="0"/>
                  <a:t>svého </a:t>
                </a:r>
                <a:r>
                  <a:rPr lang="cs-CZ" sz="1800" dirty="0"/>
                  <a:t>směru </a:t>
                </a:r>
                <a:r>
                  <a:rPr lang="cs-CZ" sz="1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cs-CZ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cs-CZ" sz="1800" dirty="0"/>
                  <a:t> </a:t>
                </a:r>
                <a:r>
                  <a:rPr lang="cs-CZ" sz="1800" dirty="0" smtClean="0"/>
                  <a:t> 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cs-CZ" sz="1400" dirty="0" smtClean="0"/>
                  <a:t>přímočaré </a:t>
                </a:r>
                <a:r>
                  <a:rPr lang="cs-CZ" sz="1400" dirty="0"/>
                  <a:t>– trajektorií je část přímky,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cs-CZ" sz="1400" dirty="0" smtClean="0"/>
                  <a:t>křivočaré </a:t>
                </a:r>
                <a:r>
                  <a:rPr lang="cs-CZ" sz="1400" dirty="0"/>
                  <a:t>– trajektorií je křivka nebo její část (kružnice, parabola, elipsa nebo </a:t>
                </a:r>
                <a:r>
                  <a:rPr lang="cs-CZ" sz="1400" dirty="0" smtClean="0"/>
                  <a:t>libovolná prostorová </a:t>
                </a:r>
                <a:r>
                  <a:rPr lang="cs-CZ" sz="1400" dirty="0"/>
                  <a:t>křivka).</a:t>
                </a:r>
                <a:endParaRPr lang="cs-CZ" sz="1400" dirty="0" smtClean="0"/>
              </a:p>
              <a:p>
                <a:pPr marL="0" indent="0">
                  <a:buNone/>
                </a:pPr>
                <a:endParaRPr lang="cs-CZ" sz="1800" dirty="0" smtClean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400" dirty="0" smtClean="0"/>
                  <a:t>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1829974"/>
                <a:ext cx="8082321" cy="4418425"/>
              </a:xfrm>
              <a:blipFill rotWithShape="0">
                <a:blip r:embed="rId3"/>
                <a:stretch>
                  <a:fillRect l="-1811" t="-1793" r="-3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Diagram 9"/>
              <p:cNvGraphicFramePr/>
              <p:nvPr>
                <p:extLst>
                  <p:ext uri="{D42A27DB-BD31-4B8C-83A1-F6EECF244321}">
                    <p14:modId xmlns:p14="http://schemas.microsoft.com/office/powerpoint/2010/main" val="101223980"/>
                  </p:ext>
                </p:extLst>
              </p:nvPr>
            </p:nvGraphicFramePr>
            <p:xfrm>
              <a:off x="1103376" y="4039186"/>
              <a:ext cx="6541008" cy="293827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10" name="Diagram 9"/>
              <p:cNvGraphicFramePr/>
              <p:nvPr>
                <p:extLst>
                  <p:ext uri="{D42A27DB-BD31-4B8C-83A1-F6EECF244321}">
                    <p14:modId xmlns:p14="http://schemas.microsoft.com/office/powerpoint/2010/main" val="101223980"/>
                  </p:ext>
                </p:extLst>
              </p:nvPr>
            </p:nvGraphicFramePr>
            <p:xfrm>
              <a:off x="1103376" y="4039186"/>
              <a:ext cx="6541008" cy="293827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1947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78651"/>
            <a:ext cx="8086635" cy="647700"/>
          </a:xfrm>
        </p:spPr>
        <p:txBody>
          <a:bodyPr/>
          <a:lstStyle/>
          <a:p>
            <a:r>
              <a:rPr lang="cs-CZ" dirty="0"/>
              <a:t>Zrychlení hmotného bodu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1829974"/>
                <a:ext cx="8082321" cy="44184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 smtClean="0"/>
                  <a:t>U nerovnoměrných pohybů se rychlost během pohybu mění.</a:t>
                </a:r>
              </a:p>
              <a:p>
                <a:pPr marL="0" indent="0">
                  <a:buNone/>
                </a:pPr>
                <a:r>
                  <a:rPr lang="cs-CZ" sz="1800" b="1" dirty="0"/>
                  <a:t>Změnu rychlosti za jednotku času </a:t>
                </a:r>
                <a:r>
                  <a:rPr lang="cs-CZ" sz="1800" dirty="0"/>
                  <a:t>označujeme jako </a:t>
                </a:r>
                <a:r>
                  <a:rPr lang="cs-CZ" sz="1800" b="1" dirty="0"/>
                  <a:t>zrychlení</a:t>
                </a:r>
                <a:r>
                  <a:rPr lang="cs-CZ" sz="1800" dirty="0" smtClean="0"/>
                  <a:t>. </a:t>
                </a:r>
              </a:p>
              <a:p>
                <a:pPr marL="0" indent="0">
                  <a:buNone/>
                </a:pPr>
                <a:endParaRPr lang="cs-CZ" sz="1800" dirty="0" smtClean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cs-CZ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⃗"/>
                              <m:ctrlPr>
                                <a:rPr lang="el-GR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sz="1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cs-CZ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cs-CZ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cs-CZ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cs-CZ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cs-CZ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cs-CZ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r>
                            <a:rPr lang="cs-CZ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800" dirty="0" smtClean="0"/>
              </a:p>
              <a:p>
                <a:pPr marL="0" indent="0">
                  <a:buNone/>
                </a:pPr>
                <a:r>
                  <a:rPr lang="cs-CZ" sz="1800" dirty="0" smtClean="0">
                    <a:solidFill>
                      <a:schemeClr val="tx1"/>
                    </a:solidFill>
                  </a:rPr>
                  <a:t>Zrychlení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cs-CZ" sz="1800" i="1" dirty="0">
                    <a:solidFill>
                      <a:srgbClr val="00287D"/>
                    </a:solidFill>
                  </a:rPr>
                  <a:t> </a:t>
                </a:r>
                <a:r>
                  <a:rPr lang="cs-CZ" sz="1800" dirty="0" smtClean="0"/>
                  <a:t> </a:t>
                </a:r>
                <a:r>
                  <a:rPr lang="cs-CZ" sz="1800" dirty="0"/>
                  <a:t>je vektor vyjadřující časovou změnu vektoru rychlosti, tj. změnu velikosti </a:t>
                </a:r>
                <a:r>
                  <a:rPr lang="cs-CZ" sz="1800" dirty="0" smtClean="0"/>
                  <a:t>i směru </a:t>
                </a:r>
                <a:r>
                  <a:rPr lang="cs-CZ" sz="1800" dirty="0"/>
                  <a:t>vektoru rychlosti</a:t>
                </a:r>
                <a:r>
                  <a:rPr lang="cs-CZ" sz="1800" dirty="0" smtClean="0"/>
                  <a:t>.</a:t>
                </a:r>
              </a:p>
              <a:p>
                <a:pPr marL="0" indent="0">
                  <a:buNone/>
                </a:pPr>
                <a:endParaRPr lang="cs-CZ" sz="1000" dirty="0"/>
              </a:p>
              <a:p>
                <a:pPr marL="0" indent="0">
                  <a:buNone/>
                </a:pPr>
                <a:r>
                  <a:rPr lang="cs-CZ" sz="1800" dirty="0" smtClean="0">
                    <a:solidFill>
                      <a:srgbClr val="00287D"/>
                    </a:solidFill>
                  </a:rPr>
                  <a:t>Velikost průměrného zrychlení</a:t>
                </a:r>
                <a:endParaRPr lang="cs-CZ" sz="1800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endParaRPr lang="cs-CZ" sz="1400" dirty="0" smtClean="0"/>
              </a:p>
              <a:p>
                <a:pPr marL="0" indent="0">
                  <a:buNone/>
                </a:pPr>
                <a:endParaRPr lang="cs-CZ" sz="1400" dirty="0"/>
              </a:p>
              <a:p>
                <a:pPr marL="0" indent="0">
                  <a:buNone/>
                </a:pPr>
                <a:endParaRPr lang="cs-CZ" sz="1400" dirty="0" smtClean="0"/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287D"/>
                    </a:solidFill>
                  </a:rPr>
                  <a:t>Vektor okamžitého zrychlení </a:t>
                </a:r>
                <a:r>
                  <a:rPr lang="cs-CZ" sz="1800" dirty="0"/>
                  <a:t>hmotného bodu</a:t>
                </a:r>
                <a:endParaRPr lang="cs-CZ" sz="180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1829974"/>
                <a:ext cx="8082321" cy="4418425"/>
              </a:xfrm>
              <a:blipFill rotWithShape="0">
                <a:blip r:embed="rId3"/>
                <a:stretch>
                  <a:fillRect l="-1811" t="-17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864" y="4469380"/>
            <a:ext cx="1911600" cy="71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927864" y="5600274"/>
                <a:ext cx="2712345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cs-CZ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cs-CZ" sz="18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18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acc>
                                <m:accPr>
                                  <m:chr m:val="⃗"/>
                                  <m:ctrlPr>
                                    <a:rPr lang="el-GR" sz="1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18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18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cs-CZ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cs-CZ" sz="1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18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func>
                      <m:r>
                        <a:rPr lang="cs-CZ" sz="1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cs-CZ" sz="180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cs-CZ" sz="180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18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p>
                              <m:r>
                                <a:rPr lang="cs-CZ" sz="180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cs-CZ" sz="1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cs-CZ" sz="1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864" y="5600274"/>
                <a:ext cx="2712345" cy="64812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862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78651"/>
            <a:ext cx="8086635" cy="647700"/>
          </a:xfrm>
        </p:spPr>
        <p:txBody>
          <a:bodyPr/>
          <a:lstStyle/>
          <a:p>
            <a:r>
              <a:rPr lang="cs-CZ" dirty="0"/>
              <a:t>Zrychlení hmotného bodu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1829974"/>
                <a:ext cx="8082321" cy="4418425"/>
              </a:xfrm>
            </p:spPr>
            <p:txBody>
              <a:bodyPr/>
              <a:lstStyle/>
              <a:p>
                <a:pPr marL="0" lv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Zrychlení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cs-CZ" sz="1800" i="1" dirty="0">
                    <a:solidFill>
                      <a:srgbClr val="00287D"/>
                    </a:solidFill>
                  </a:rPr>
                  <a:t> </a:t>
                </a:r>
                <a:r>
                  <a:rPr lang="cs-CZ" sz="1800" dirty="0">
                    <a:solidFill>
                      <a:srgbClr val="000000"/>
                    </a:solidFill>
                  </a:rPr>
                  <a:t> je vektor vyjadřující časovou </a:t>
                </a:r>
                <a:r>
                  <a:rPr lang="cs-CZ" sz="1800" b="1" dirty="0">
                    <a:solidFill>
                      <a:srgbClr val="000000"/>
                    </a:solidFill>
                  </a:rPr>
                  <a:t>změnu vektoru rychlosti</a:t>
                </a:r>
                <a:r>
                  <a:rPr lang="cs-CZ" sz="1800" dirty="0">
                    <a:solidFill>
                      <a:srgbClr val="000000"/>
                    </a:solidFill>
                  </a:rPr>
                  <a:t>, </a:t>
                </a:r>
                <a:endParaRPr lang="cs-CZ" sz="1800" dirty="0" smtClean="0">
                  <a:solidFill>
                    <a:srgbClr val="000000"/>
                  </a:solidFill>
                </a:endParaRPr>
              </a:p>
              <a:p>
                <a:pPr marL="0" lvl="0" indent="0">
                  <a:buNone/>
                </a:pPr>
                <a:r>
                  <a:rPr lang="cs-CZ" sz="1800" dirty="0" smtClean="0">
                    <a:solidFill>
                      <a:srgbClr val="000000"/>
                    </a:solidFill>
                  </a:rPr>
                  <a:t>tj</a:t>
                </a:r>
                <a:r>
                  <a:rPr lang="cs-CZ" sz="1800" dirty="0">
                    <a:solidFill>
                      <a:srgbClr val="000000"/>
                    </a:solidFill>
                  </a:rPr>
                  <a:t>. změnu </a:t>
                </a:r>
                <a:r>
                  <a:rPr lang="cs-CZ" sz="1800" dirty="0">
                    <a:solidFill>
                      <a:srgbClr val="00287D"/>
                    </a:solidFill>
                  </a:rPr>
                  <a:t>velikosti</a:t>
                </a:r>
                <a:r>
                  <a:rPr lang="cs-CZ" sz="1800" dirty="0">
                    <a:solidFill>
                      <a:srgbClr val="000000"/>
                    </a:solidFill>
                  </a:rPr>
                  <a:t> i </a:t>
                </a:r>
                <a:r>
                  <a:rPr lang="cs-CZ" sz="1800" dirty="0">
                    <a:solidFill>
                      <a:srgbClr val="00287D"/>
                    </a:solidFill>
                  </a:rPr>
                  <a:t>směru</a:t>
                </a:r>
                <a:r>
                  <a:rPr lang="cs-CZ" sz="1800" dirty="0">
                    <a:solidFill>
                      <a:srgbClr val="000000"/>
                    </a:solidFill>
                  </a:rPr>
                  <a:t> vektoru rychlosti.</a:t>
                </a:r>
              </a:p>
              <a:p>
                <a:pPr marL="0" indent="0">
                  <a:buNone/>
                </a:pPr>
                <a:endParaRPr lang="cs-CZ" sz="1800" dirty="0" smtClean="0"/>
              </a:p>
              <a:p>
                <a:pPr marL="400050" lvl="1" indent="0">
                  <a:buNone/>
                </a:pPr>
                <a:endParaRPr lang="cs-CZ" sz="180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1829974"/>
                <a:ext cx="8082321" cy="4418425"/>
              </a:xfrm>
              <a:blipFill rotWithShape="0">
                <a:blip r:embed="rId3"/>
                <a:stretch>
                  <a:fillRect l="-1811" t="-17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75" y="2613568"/>
            <a:ext cx="3663900" cy="20332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6700" y="3390968"/>
            <a:ext cx="1712475" cy="12558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4248" y="2639543"/>
            <a:ext cx="3624075" cy="2063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508083" y="4812220"/>
                <a:ext cx="742023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800" dirty="0" smtClean="0">
                    <a:solidFill>
                      <a:srgbClr val="000000"/>
                    </a:solidFill>
                    <a:latin typeface="+mn-lt"/>
                  </a:rPr>
                  <a:t>Vektor zrychlení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cs-CZ" sz="1800" dirty="0" smtClean="0">
                    <a:solidFill>
                      <a:srgbClr val="000000"/>
                    </a:solidFill>
                    <a:latin typeface="+mn-lt"/>
                  </a:rPr>
                  <a:t> bude mít směr vektoru změny rychlosti </a:t>
                </a:r>
                <a:r>
                  <a:rPr lang="el-GR" sz="1800" kern="0" dirty="0">
                    <a:solidFill>
                      <a:srgbClr val="000000"/>
                    </a:solidFill>
                    <a:latin typeface="Arial"/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cs-CZ" sz="1800" dirty="0" smtClean="0">
                    <a:solidFill>
                      <a:srgbClr val="000000"/>
                    </a:solidFill>
                    <a:latin typeface="+mn-lt"/>
                  </a:rPr>
                  <a:t> .</a:t>
                </a:r>
              </a:p>
              <a:p>
                <a:r>
                  <a:rPr lang="cs-CZ" sz="1800" dirty="0" smtClean="0">
                    <a:solidFill>
                      <a:srgbClr val="000000"/>
                    </a:solidFill>
                    <a:latin typeface="+mn-lt"/>
                  </a:rPr>
                  <a:t>Protože vektor rychlosti má směr tečny, rozložíme vektor zrychlení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1800" dirty="0">
                    <a:solidFill>
                      <a:srgbClr val="000000"/>
                    </a:solidFill>
                    <a:latin typeface="+mn-lt"/>
                  </a:rPr>
                  <a:t>d</a:t>
                </a:r>
                <a:r>
                  <a:rPr lang="cs-CZ" sz="1800" dirty="0" smtClean="0">
                    <a:solidFill>
                      <a:srgbClr val="000000"/>
                    </a:solidFill>
                    <a:latin typeface="+mn-lt"/>
                  </a:rPr>
                  <a:t>o směru tečného k trajektorii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1800" dirty="0" smtClean="0">
                    <a:solidFill>
                      <a:srgbClr val="000000"/>
                    </a:solidFill>
                    <a:latin typeface="+mn-lt"/>
                  </a:rPr>
                  <a:t>do směru normály k trajektorii</a:t>
                </a:r>
                <a:endParaRPr lang="cs-CZ" sz="1800" dirty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83" y="4812220"/>
                <a:ext cx="7420239" cy="1200329"/>
              </a:xfrm>
              <a:prstGeom prst="rect">
                <a:avLst/>
              </a:prstGeom>
              <a:blipFill rotWithShape="0">
                <a:blip r:embed="rId7"/>
                <a:stretch>
                  <a:fillRect l="-657" t="-2538" b="-71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099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78651"/>
            <a:ext cx="8086635" cy="647700"/>
          </a:xfrm>
        </p:spPr>
        <p:txBody>
          <a:bodyPr/>
          <a:lstStyle/>
          <a:p>
            <a:r>
              <a:rPr lang="cs-CZ" dirty="0"/>
              <a:t>Zrychlení hmotného bodu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1829974"/>
                <a:ext cx="8082321" cy="4418425"/>
              </a:xfrm>
            </p:spPr>
            <p:txBody>
              <a:bodyPr/>
              <a:lstStyle/>
              <a:p>
                <a:pPr marL="400050" lvl="1" indent="0">
                  <a:buNone/>
                </a:pPr>
                <a:r>
                  <a:rPr lang="cs-CZ" sz="1800" dirty="0" smtClean="0">
                    <a:solidFill>
                      <a:srgbClr val="00287D"/>
                    </a:solidFill>
                  </a:rPr>
                  <a:t>Tečné </a:t>
                </a:r>
                <a:r>
                  <a:rPr lang="cs-CZ" sz="1800" dirty="0">
                    <a:solidFill>
                      <a:srgbClr val="00287D"/>
                    </a:solidFill>
                  </a:rPr>
                  <a:t>zrychlení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e>
                    </m:acc>
                  </m:oMath>
                </a14:m>
                <a:r>
                  <a:rPr lang="cs-CZ" sz="1800" baseline="-25000" dirty="0" smtClean="0"/>
                  <a:t>t </a:t>
                </a:r>
                <a:r>
                  <a:rPr lang="cs-CZ" sz="1800" dirty="0" smtClean="0"/>
                  <a:t>vyjadřuje </a:t>
                </a:r>
                <a:r>
                  <a:rPr lang="cs-CZ" sz="1800" dirty="0"/>
                  <a:t>změnu </a:t>
                </a:r>
                <a:r>
                  <a:rPr lang="cs-CZ" sz="1800" dirty="0">
                    <a:solidFill>
                      <a:srgbClr val="00287D"/>
                    </a:solidFill>
                  </a:rPr>
                  <a:t>velikosti</a:t>
                </a:r>
                <a:r>
                  <a:rPr lang="cs-CZ" sz="1800" dirty="0"/>
                  <a:t> rychlosti hmotného bodu</a:t>
                </a:r>
                <a:r>
                  <a:rPr lang="cs-CZ" sz="1800" dirty="0" smtClean="0"/>
                  <a:t>.</a:t>
                </a:r>
              </a:p>
              <a:p>
                <a:pPr marL="400050" lvl="1" indent="0">
                  <a:buNone/>
                </a:pPr>
                <a:r>
                  <a:rPr lang="cs-CZ" sz="1800" dirty="0" smtClean="0">
                    <a:solidFill>
                      <a:srgbClr val="00287D"/>
                    </a:solidFill>
                  </a:rPr>
                  <a:t>Normálové </a:t>
                </a:r>
                <a:r>
                  <a:rPr lang="cs-CZ" sz="1800" dirty="0">
                    <a:solidFill>
                      <a:srgbClr val="00287D"/>
                    </a:solidFill>
                  </a:rPr>
                  <a:t>zrychlení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e>
                    </m:acc>
                  </m:oMath>
                </a14:m>
                <a:r>
                  <a:rPr lang="cs-CZ" sz="1800" baseline="-25000" dirty="0" smtClean="0">
                    <a:solidFill>
                      <a:srgbClr val="000000"/>
                    </a:solidFill>
                    <a:ea typeface="+mn-ea"/>
                    <a:cs typeface="+mn-cs"/>
                  </a:rPr>
                  <a:t>n </a:t>
                </a:r>
                <a:r>
                  <a:rPr lang="cs-CZ" sz="1800" dirty="0" smtClean="0"/>
                  <a:t>vyjadřuje </a:t>
                </a:r>
                <a:r>
                  <a:rPr lang="cs-CZ" sz="1800" dirty="0"/>
                  <a:t>změnu </a:t>
                </a:r>
                <a:r>
                  <a:rPr lang="cs-CZ" sz="1800" dirty="0">
                    <a:solidFill>
                      <a:srgbClr val="00287D"/>
                    </a:solidFill>
                  </a:rPr>
                  <a:t>směru</a:t>
                </a:r>
                <a:r>
                  <a:rPr lang="cs-CZ" sz="1800" dirty="0"/>
                  <a:t> rychlosti hmotného bodu.</a:t>
                </a:r>
                <a:endParaRPr lang="cs-CZ" sz="180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1829974"/>
                <a:ext cx="8082321" cy="4418425"/>
              </a:xfrm>
              <a:blipFill rotWithShape="0">
                <a:blip r:embed="rId3"/>
                <a:stretch>
                  <a:fillRect t="-17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75" y="2613568"/>
            <a:ext cx="3663900" cy="20332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6700" y="3390968"/>
            <a:ext cx="1712475" cy="12558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4248" y="2639543"/>
            <a:ext cx="3624075" cy="2063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508083" y="4812220"/>
                <a:ext cx="7420239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800" dirty="0" smtClean="0">
                    <a:solidFill>
                      <a:srgbClr val="000000"/>
                    </a:solidFill>
                    <a:latin typeface="+mn-lt"/>
                  </a:rPr>
                  <a:t>Celkové zrychlení je dáno vektorovým součtem</a:t>
                </a:r>
              </a:p>
              <a:p>
                <a:r>
                  <a:rPr lang="cs-CZ" sz="1800" dirty="0" smtClean="0">
                    <a:solidFill>
                      <a:srgbClr val="000000"/>
                    </a:solidFill>
                    <a:latin typeface="+mn-lt"/>
                  </a:rPr>
                  <a:t>	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cs-CZ" sz="18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cs-CZ" sz="1800" dirty="0" smtClean="0">
                    <a:solidFill>
                      <a:srgbClr val="000000"/>
                    </a:solidFill>
                    <a:latin typeface="+mn-lt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cs-CZ" sz="1800" kern="0" baseline="-25000" dirty="0">
                    <a:solidFill>
                      <a:srgbClr val="000000"/>
                    </a:solidFill>
                    <a:latin typeface="Arial"/>
                  </a:rPr>
                  <a:t>t </a:t>
                </a:r>
                <a:r>
                  <a:rPr lang="cs-CZ" sz="1800" kern="0" baseline="-25000" dirty="0" smtClean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cs-CZ" sz="1800" kern="0" dirty="0" smtClean="0">
                    <a:solidFill>
                      <a:srgbClr val="000000"/>
                    </a:solidFill>
                    <a:latin typeface="Arial"/>
                  </a:rPr>
                  <a:t>+</a:t>
                </a:r>
                <a:r>
                  <a:rPr lang="cs-CZ" sz="1800" dirty="0" smtClean="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cs-CZ" sz="1800" kern="0" baseline="-25000" dirty="0" smtClean="0">
                    <a:solidFill>
                      <a:srgbClr val="000000"/>
                    </a:solidFill>
                    <a:latin typeface="Arial"/>
                  </a:rPr>
                  <a:t>n  </a:t>
                </a:r>
              </a:p>
              <a:p>
                <a:endParaRPr lang="cs-CZ" sz="1800" kern="0" baseline="-25000" dirty="0">
                  <a:solidFill>
                    <a:srgbClr val="000000"/>
                  </a:solidFill>
                  <a:latin typeface="Arial"/>
                </a:endParaRPr>
              </a:p>
              <a:p>
                <a:r>
                  <a:rPr lang="cs-CZ" sz="1800" dirty="0">
                    <a:solidFill>
                      <a:srgbClr val="000000"/>
                    </a:solidFill>
                    <a:latin typeface="+mn-lt"/>
                  </a:rPr>
                  <a:t>Velikost celkového </a:t>
                </a:r>
                <a:r>
                  <a:rPr lang="cs-CZ" sz="1800" dirty="0" smtClean="0">
                    <a:solidFill>
                      <a:srgbClr val="000000"/>
                    </a:solidFill>
                    <a:latin typeface="+mn-lt"/>
                  </a:rPr>
                  <a:t>zrychlení</a:t>
                </a:r>
              </a:p>
              <a:p>
                <a:r>
                  <a:rPr lang="cs-CZ" sz="1800" dirty="0" smtClean="0">
                    <a:solidFill>
                      <a:srgbClr val="000000"/>
                    </a:solidFill>
                    <a:latin typeface="+mn-lt"/>
                  </a:rPr>
                  <a:t>	</a:t>
                </a:r>
                <a:endParaRPr lang="cs-CZ" sz="1800" dirty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83" y="4812220"/>
                <a:ext cx="7420239" cy="1384995"/>
              </a:xfrm>
              <a:prstGeom prst="rect">
                <a:avLst/>
              </a:prstGeom>
              <a:blipFill rotWithShape="0">
                <a:blip r:embed="rId7"/>
                <a:stretch>
                  <a:fillRect l="-657" t="-21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0637" y="5869033"/>
            <a:ext cx="1553175" cy="60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5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Úvodem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2000" b="1" dirty="0" smtClean="0"/>
              <a:t>Mechanika</a:t>
            </a:r>
            <a:r>
              <a:rPr lang="cs-CZ" sz="2000" dirty="0" smtClean="0"/>
              <a:t> </a:t>
            </a:r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endParaRPr lang="cs-CZ" sz="2000" dirty="0" smtClean="0"/>
          </a:p>
          <a:p>
            <a:pPr algn="just"/>
            <a:r>
              <a:rPr lang="cs-CZ" sz="2000" dirty="0" smtClean="0"/>
              <a:t>je </a:t>
            </a:r>
            <a:r>
              <a:rPr lang="cs-CZ" sz="2000" dirty="0"/>
              <a:t>to nejstarší obor fyziky zabývající </a:t>
            </a:r>
            <a:r>
              <a:rPr lang="cs-CZ" sz="2000" dirty="0" smtClean="0"/>
              <a:t>se zákonitostmi </a:t>
            </a:r>
            <a:r>
              <a:rPr lang="cs-CZ" sz="2000" dirty="0"/>
              <a:t>mechanického pohybu těles známý již ve starověku. </a:t>
            </a:r>
            <a:endParaRPr lang="cs-CZ" sz="2000" dirty="0" smtClean="0"/>
          </a:p>
          <a:p>
            <a:pPr algn="just"/>
            <a:r>
              <a:rPr lang="cs-CZ" sz="2000" dirty="0" smtClean="0"/>
              <a:t>je pro </a:t>
            </a:r>
            <a:r>
              <a:rPr lang="cs-CZ" sz="2000" dirty="0"/>
              <a:t>studujícího nejsnáze pochopitelný, protože na mechanické jevy </a:t>
            </a:r>
            <a:r>
              <a:rPr lang="cs-CZ" sz="2000" dirty="0" smtClean="0"/>
              <a:t>naráží každý </a:t>
            </a:r>
            <a:r>
              <a:rPr lang="cs-CZ" sz="2000" dirty="0"/>
              <a:t>den. Ne že by se běžně nesetkával i s jinými fyzikálním jevy </a:t>
            </a:r>
            <a:r>
              <a:rPr lang="cs-CZ" sz="2000" dirty="0" smtClean="0"/>
              <a:t>a zákonitostmi</a:t>
            </a:r>
            <a:r>
              <a:rPr lang="cs-CZ" sz="2000" dirty="0"/>
              <a:t>, ale ty nejsou často </a:t>
            </a:r>
            <a:r>
              <a:rPr lang="cs-CZ" sz="2000" dirty="0" smtClean="0"/>
              <a:t>na první </a:t>
            </a:r>
            <a:r>
              <a:rPr lang="cs-CZ" sz="2000" dirty="0"/>
              <a:t>pohled tak zřejmé. </a:t>
            </a:r>
            <a:endParaRPr lang="cs-CZ" sz="2000" dirty="0" smtClean="0"/>
          </a:p>
          <a:p>
            <a:pPr algn="just"/>
            <a:r>
              <a:rPr lang="cs-CZ" sz="2000" dirty="0" smtClean="0"/>
              <a:t>bez </a:t>
            </a:r>
            <a:r>
              <a:rPr lang="cs-CZ" sz="2000" dirty="0"/>
              <a:t>znalosti </a:t>
            </a:r>
            <a:r>
              <a:rPr lang="cs-CZ" sz="2000" dirty="0" smtClean="0"/>
              <a:t>zákonitosti mechaniky </a:t>
            </a:r>
            <a:r>
              <a:rPr lang="cs-CZ" sz="2000" dirty="0"/>
              <a:t>neobejdete při </a:t>
            </a:r>
            <a:r>
              <a:rPr lang="cs-CZ" sz="2000" dirty="0" smtClean="0"/>
              <a:t>studiu jiných </a:t>
            </a:r>
            <a:r>
              <a:rPr lang="cs-CZ" sz="2000" dirty="0"/>
              <a:t>partií fyziky a uplatníte je i </a:t>
            </a:r>
            <a:r>
              <a:rPr lang="cs-CZ" sz="2000" dirty="0" smtClean="0"/>
              <a:t>u velmi </a:t>
            </a:r>
            <a:r>
              <a:rPr lang="cs-CZ" sz="2000" dirty="0"/>
              <a:t>složitých </a:t>
            </a:r>
            <a:r>
              <a:rPr lang="cs-CZ" sz="2000" dirty="0" smtClean="0"/>
              <a:t>jevů.</a:t>
            </a: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Šipka dolů 5"/>
          <p:cNvSpPr/>
          <p:nvPr/>
        </p:nvSpPr>
        <p:spPr bwMode="auto">
          <a:xfrm>
            <a:off x="4363297" y="2487168"/>
            <a:ext cx="374904" cy="42976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45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78651"/>
            <a:ext cx="8086635" cy="647700"/>
          </a:xfrm>
        </p:spPr>
        <p:txBody>
          <a:bodyPr/>
          <a:lstStyle/>
          <a:p>
            <a:r>
              <a:rPr lang="cs-CZ" dirty="0"/>
              <a:t>Klasifikace pohybů podle </a:t>
            </a:r>
            <a:r>
              <a:rPr lang="cs-CZ" dirty="0" smtClean="0"/>
              <a:t>zrychlení </a:t>
            </a:r>
            <a:r>
              <a:rPr lang="cs-CZ" dirty="0"/>
              <a:t>hmotného bodu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829974"/>
            <a:ext cx="8082321" cy="4418425"/>
          </a:xfrm>
        </p:spPr>
        <p:txBody>
          <a:bodyPr/>
          <a:lstStyle/>
          <a:p>
            <a:pPr marL="342900" lvl="2" indent="-342900">
              <a:buClr>
                <a:srgbClr val="00287D"/>
              </a:buClr>
              <a:buSzPct val="100000"/>
              <a:buFont typeface="Wingdings" pitchFamily="2" charset="2"/>
              <a:buChar char="§"/>
            </a:pPr>
            <a:r>
              <a:rPr lang="cs-CZ" sz="1800" dirty="0" smtClean="0">
                <a:solidFill>
                  <a:srgbClr val="00287D"/>
                </a:solidFill>
                <a:ea typeface="+mn-ea"/>
                <a:cs typeface="+mn-cs"/>
              </a:rPr>
              <a:t>R</a:t>
            </a:r>
            <a:r>
              <a:rPr lang="cs-CZ" sz="1800" dirty="0" smtClean="0">
                <a:solidFill>
                  <a:srgbClr val="00287D"/>
                </a:solidFill>
              </a:rPr>
              <a:t>ovnoměrný pohyb</a:t>
            </a:r>
            <a:r>
              <a:rPr lang="cs-CZ" sz="1800" dirty="0">
                <a:solidFill>
                  <a:srgbClr val="00287D"/>
                </a:solidFill>
              </a:rPr>
              <a:t>.</a:t>
            </a:r>
            <a:r>
              <a:rPr lang="cs-CZ" sz="1800" i="1" dirty="0">
                <a:solidFill>
                  <a:srgbClr val="00287D"/>
                </a:solidFill>
              </a:rPr>
              <a:t> </a:t>
            </a:r>
            <a:r>
              <a:rPr lang="cs-CZ" sz="1800" dirty="0"/>
              <a:t>Tečné zrychlení tohoto pohybu je nulové </a:t>
            </a:r>
            <a:r>
              <a:rPr lang="cs-CZ" sz="1800" i="1" dirty="0" err="1"/>
              <a:t>a</a:t>
            </a:r>
            <a:r>
              <a:rPr lang="cs-CZ" sz="1800" i="1" baseline="-25000" dirty="0" err="1"/>
              <a:t>t</a:t>
            </a:r>
            <a:r>
              <a:rPr lang="cs-CZ" sz="1800" i="1" dirty="0"/>
              <a:t> </a:t>
            </a:r>
            <a:r>
              <a:rPr lang="cs-CZ" sz="1800" i="1" dirty="0" smtClean="0"/>
              <a:t>=0</a:t>
            </a:r>
          </a:p>
          <a:p>
            <a:pPr marL="342900" lvl="2" indent="-342900">
              <a:buClr>
                <a:srgbClr val="00287D"/>
              </a:buClr>
              <a:buSzPct val="100000"/>
              <a:buFont typeface="Wingdings" pitchFamily="2" charset="2"/>
              <a:buChar char="§"/>
            </a:pPr>
            <a:endParaRPr lang="cs-CZ" sz="1800" dirty="0" smtClean="0"/>
          </a:p>
          <a:p>
            <a:pPr marL="342900" lvl="2" indent="-342900">
              <a:buClr>
                <a:srgbClr val="00287D"/>
              </a:buClr>
              <a:buSzPct val="100000"/>
              <a:buFont typeface="Wingdings" pitchFamily="2" charset="2"/>
              <a:buChar char="§"/>
            </a:pPr>
            <a:r>
              <a:rPr lang="cs-CZ" sz="1800" dirty="0" smtClean="0">
                <a:solidFill>
                  <a:srgbClr val="00287D"/>
                </a:solidFill>
              </a:rPr>
              <a:t>Rovnoměrně </a:t>
            </a:r>
            <a:r>
              <a:rPr lang="cs-CZ" sz="1800" dirty="0">
                <a:solidFill>
                  <a:srgbClr val="00287D"/>
                </a:solidFill>
              </a:rPr>
              <a:t>zrychlený pohyb</a:t>
            </a:r>
            <a:r>
              <a:rPr lang="cs-CZ" sz="1800" dirty="0"/>
              <a:t>. Tečné zrychlení tohoto pohybu je</a:t>
            </a:r>
          </a:p>
          <a:p>
            <a:pPr marL="628650" lvl="2"/>
            <a:r>
              <a:rPr lang="cs-CZ" sz="1800" dirty="0"/>
              <a:t>konstantní </a:t>
            </a:r>
            <a:r>
              <a:rPr lang="cs-CZ" sz="1800" i="1" dirty="0" err="1">
                <a:solidFill>
                  <a:srgbClr val="00287D"/>
                </a:solidFill>
              </a:rPr>
              <a:t>a</a:t>
            </a:r>
            <a:r>
              <a:rPr lang="cs-CZ" sz="1800" i="1" baseline="-25000" dirty="0" err="1">
                <a:solidFill>
                  <a:srgbClr val="00287D"/>
                </a:solidFill>
              </a:rPr>
              <a:t>t</a:t>
            </a:r>
            <a:r>
              <a:rPr lang="cs-CZ" sz="1800" dirty="0">
                <a:solidFill>
                  <a:srgbClr val="00287D"/>
                </a:solidFill>
              </a:rPr>
              <a:t> = </a:t>
            </a:r>
            <a:r>
              <a:rPr lang="cs-CZ" sz="1800" dirty="0" err="1">
                <a:solidFill>
                  <a:srgbClr val="00287D"/>
                </a:solidFill>
              </a:rPr>
              <a:t>konst</a:t>
            </a:r>
            <a:r>
              <a:rPr lang="cs-CZ" sz="1800" dirty="0">
                <a:solidFill>
                  <a:srgbClr val="00287D"/>
                </a:solidFill>
              </a:rPr>
              <a:t>.</a:t>
            </a:r>
            <a:r>
              <a:rPr lang="cs-CZ" sz="1800" dirty="0"/>
              <a:t>, a je kladné (</a:t>
            </a:r>
            <a:r>
              <a:rPr lang="cs-CZ" sz="1800" i="1" dirty="0" err="1"/>
              <a:t>a</a:t>
            </a:r>
            <a:r>
              <a:rPr lang="cs-CZ" sz="1800" i="1" baseline="-25000" dirty="0" err="1"/>
              <a:t>t</a:t>
            </a:r>
            <a:r>
              <a:rPr lang="cs-CZ" sz="1800" dirty="0"/>
              <a:t> &gt; </a:t>
            </a:r>
            <a:r>
              <a:rPr lang="cs-CZ" sz="1800" dirty="0" smtClean="0"/>
              <a:t>0).</a:t>
            </a:r>
          </a:p>
          <a:p>
            <a:pPr marL="57150"/>
            <a:r>
              <a:rPr lang="cs-CZ" sz="1800" dirty="0" smtClean="0">
                <a:solidFill>
                  <a:srgbClr val="00287D"/>
                </a:solidFill>
              </a:rPr>
              <a:t>(Rovnoměrně </a:t>
            </a:r>
            <a:r>
              <a:rPr lang="cs-CZ" sz="1800" dirty="0">
                <a:solidFill>
                  <a:srgbClr val="00287D"/>
                </a:solidFill>
              </a:rPr>
              <a:t>zpomalený </a:t>
            </a:r>
            <a:r>
              <a:rPr lang="cs-CZ" sz="1800" dirty="0" smtClean="0">
                <a:solidFill>
                  <a:srgbClr val="00287D"/>
                </a:solidFill>
              </a:rPr>
              <a:t>pohyb)</a:t>
            </a:r>
            <a:r>
              <a:rPr lang="cs-CZ" sz="1800" dirty="0" smtClean="0"/>
              <a:t>. </a:t>
            </a:r>
            <a:r>
              <a:rPr lang="cs-CZ" sz="1800" dirty="0"/>
              <a:t>Tečné zrychlení tohoto pohybu </a:t>
            </a:r>
            <a:r>
              <a:rPr lang="cs-CZ" sz="1800" dirty="0" smtClean="0"/>
              <a:t>je</a:t>
            </a:r>
          </a:p>
          <a:p>
            <a:pPr marL="571500" lvl="2"/>
            <a:r>
              <a:rPr lang="cs-CZ" sz="1800" dirty="0" smtClean="0"/>
              <a:t>konstantní </a:t>
            </a:r>
            <a:r>
              <a:rPr lang="cs-CZ" sz="1800" i="1" dirty="0" err="1"/>
              <a:t>a</a:t>
            </a:r>
            <a:r>
              <a:rPr lang="cs-CZ" sz="1800" i="1" baseline="-25000" dirty="0" err="1"/>
              <a:t>t</a:t>
            </a:r>
            <a:r>
              <a:rPr lang="cs-CZ" sz="1800" dirty="0"/>
              <a:t> </a:t>
            </a:r>
            <a:r>
              <a:rPr lang="cs-CZ" sz="1800" dirty="0" smtClean="0"/>
              <a:t>= </a:t>
            </a:r>
            <a:r>
              <a:rPr lang="cs-CZ" sz="1800" dirty="0" err="1" smtClean="0"/>
              <a:t>konst</a:t>
            </a:r>
            <a:r>
              <a:rPr lang="cs-CZ" sz="1800" dirty="0"/>
              <a:t>., ale je záporné (</a:t>
            </a:r>
            <a:r>
              <a:rPr lang="cs-CZ" sz="1800" i="1" dirty="0" err="1"/>
              <a:t>a</a:t>
            </a:r>
            <a:r>
              <a:rPr lang="cs-CZ" sz="1800" i="1" baseline="-25000" dirty="0" err="1"/>
              <a:t>t</a:t>
            </a:r>
            <a:r>
              <a:rPr lang="cs-CZ" sz="1800" dirty="0"/>
              <a:t> &lt; 0</a:t>
            </a:r>
            <a:r>
              <a:rPr lang="cs-CZ" sz="1800" dirty="0" smtClean="0"/>
              <a:t>).</a:t>
            </a:r>
          </a:p>
          <a:p>
            <a:pPr marL="400050" lvl="1"/>
            <a:endParaRPr lang="cs-CZ" sz="1800" dirty="0" smtClean="0">
              <a:solidFill>
                <a:srgbClr val="00287D"/>
              </a:solidFill>
            </a:endParaRPr>
          </a:p>
          <a:p>
            <a:pPr marL="400050" lvl="1"/>
            <a:r>
              <a:rPr lang="cs-CZ" sz="1800" dirty="0" smtClean="0">
                <a:solidFill>
                  <a:srgbClr val="00287D"/>
                </a:solidFill>
              </a:rPr>
              <a:t>Nerovnoměrný </a:t>
            </a:r>
            <a:r>
              <a:rPr lang="cs-CZ" sz="1800" dirty="0">
                <a:solidFill>
                  <a:srgbClr val="00287D"/>
                </a:solidFill>
              </a:rPr>
              <a:t>pohyb</a:t>
            </a:r>
            <a:r>
              <a:rPr lang="cs-CZ" sz="1800" dirty="0"/>
              <a:t>. Tečné zrychlení se během pohybu mění </a:t>
            </a:r>
            <a:r>
              <a:rPr lang="cs-CZ" sz="1800" dirty="0" err="1">
                <a:solidFill>
                  <a:srgbClr val="00287D"/>
                </a:solidFill>
              </a:rPr>
              <a:t>a</a:t>
            </a:r>
            <a:r>
              <a:rPr lang="cs-CZ" sz="1800" baseline="-25000" dirty="0" err="1">
                <a:solidFill>
                  <a:srgbClr val="00287D"/>
                </a:solidFill>
              </a:rPr>
              <a:t>t</a:t>
            </a:r>
            <a:r>
              <a:rPr lang="cs-CZ" sz="1800" dirty="0">
                <a:solidFill>
                  <a:srgbClr val="00287D"/>
                </a:solidFill>
              </a:rPr>
              <a:t> ≠ </a:t>
            </a:r>
            <a:r>
              <a:rPr lang="cs-CZ" sz="1800" dirty="0" err="1" smtClean="0">
                <a:solidFill>
                  <a:srgbClr val="00287D"/>
                </a:solidFill>
              </a:rPr>
              <a:t>konst</a:t>
            </a:r>
            <a:r>
              <a:rPr lang="cs-CZ" sz="1800" dirty="0" smtClean="0"/>
              <a:t>.</a:t>
            </a:r>
          </a:p>
          <a:p>
            <a:pPr marL="400050" lvl="1"/>
            <a:endParaRPr lang="cs-CZ" sz="1800" dirty="0"/>
          </a:p>
          <a:p>
            <a:pPr marL="400050" lvl="1"/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cs-CZ" sz="1800" dirty="0" smtClean="0">
                <a:solidFill>
                  <a:schemeClr val="accent5">
                    <a:lumMod val="50000"/>
                  </a:schemeClr>
                </a:solidFill>
              </a:rPr>
              <a:t>římočarý 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pohyb</a:t>
            </a:r>
            <a:r>
              <a:rPr lang="cs-CZ" sz="1800" dirty="0"/>
              <a:t>. Normálové zrychlení je nulové </a:t>
            </a:r>
            <a:r>
              <a:rPr lang="cs-CZ" sz="1800" i="1" dirty="0" err="1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cs-CZ" sz="1800" i="1" baseline="-25000" dirty="0" err="1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cs-CZ" sz="1800" i="1" dirty="0">
                <a:solidFill>
                  <a:schemeClr val="accent5">
                    <a:lumMod val="50000"/>
                  </a:schemeClr>
                </a:solidFill>
              </a:rPr>
              <a:t> = 0</a:t>
            </a:r>
            <a:r>
              <a:rPr lang="cs-CZ" sz="1800" dirty="0"/>
              <a:t>, tečné zrychlení je </a:t>
            </a:r>
            <a:r>
              <a:rPr lang="cs-CZ" sz="1800" dirty="0" smtClean="0"/>
              <a:t>rovno celkovému </a:t>
            </a:r>
            <a:r>
              <a:rPr lang="cs-CZ" sz="1800" dirty="0"/>
              <a:t>zrychlení </a:t>
            </a:r>
            <a:r>
              <a:rPr lang="cs-CZ" sz="1800" i="1" dirty="0" err="1"/>
              <a:t>a</a:t>
            </a:r>
            <a:r>
              <a:rPr lang="cs-CZ" sz="1800" i="1" baseline="-25000" dirty="0" err="1"/>
              <a:t>t</a:t>
            </a:r>
            <a:r>
              <a:rPr lang="cs-CZ" sz="1800" i="1" dirty="0"/>
              <a:t> = </a:t>
            </a:r>
            <a:r>
              <a:rPr lang="cs-CZ" sz="1800" i="1" dirty="0" smtClean="0"/>
              <a:t>a</a:t>
            </a:r>
            <a:r>
              <a:rPr lang="cs-CZ" sz="1800" dirty="0" smtClean="0"/>
              <a:t>.</a:t>
            </a:r>
          </a:p>
          <a:p>
            <a:pPr marL="400050" lvl="1"/>
            <a:r>
              <a:rPr lang="cs-CZ" sz="1800" dirty="0" smtClean="0">
                <a:solidFill>
                  <a:schemeClr val="accent5">
                    <a:lumMod val="50000"/>
                  </a:schemeClr>
                </a:solidFill>
              </a:rPr>
              <a:t>Křivočarý 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pohyb</a:t>
            </a:r>
            <a:r>
              <a:rPr lang="cs-CZ" sz="1800" dirty="0"/>
              <a:t>. Normálové zrychlení je různé od nuly </a:t>
            </a:r>
            <a:r>
              <a:rPr lang="cs-CZ" sz="1800" i="1" dirty="0" err="1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cs-CZ" sz="1800" i="1" baseline="-25000" dirty="0" err="1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cs-CZ" sz="1800" i="1" dirty="0">
                <a:solidFill>
                  <a:schemeClr val="accent5">
                    <a:lumMod val="50000"/>
                  </a:schemeClr>
                </a:solidFill>
              </a:rPr>
              <a:t> ≠ 0</a:t>
            </a:r>
            <a:r>
              <a:rPr lang="cs-CZ" sz="1800" dirty="0" smtClean="0"/>
              <a:t>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52699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78651"/>
            <a:ext cx="8086635" cy="647700"/>
          </a:xfrm>
        </p:spPr>
        <p:txBody>
          <a:bodyPr/>
          <a:lstStyle/>
          <a:p>
            <a:r>
              <a:rPr lang="cs-CZ" dirty="0" smtClean="0"/>
              <a:t>Přímočarý pohyb </a:t>
            </a:r>
            <a:r>
              <a:rPr lang="cs-CZ" dirty="0"/>
              <a:t>hmotného bodu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1829974"/>
                <a:ext cx="8082321" cy="4418425"/>
              </a:xfrm>
            </p:spPr>
            <p:txBody>
              <a:bodyPr/>
              <a:lstStyle/>
              <a:p>
                <a:pPr marL="0" lvl="2">
                  <a:buClr>
                    <a:srgbClr val="00287D"/>
                  </a:buClr>
                  <a:buSzPct val="100000"/>
                </a:pPr>
                <a:r>
                  <a:rPr lang="cs-CZ" sz="1800" dirty="0" smtClean="0">
                    <a:solidFill>
                      <a:srgbClr val="C00000"/>
                    </a:solidFill>
                    <a:ea typeface="+mn-ea"/>
                    <a:cs typeface="+mn-cs"/>
                  </a:rPr>
                  <a:t>	Zrychlení  -  rychlost  -  dráha</a:t>
                </a:r>
              </a:p>
              <a:p>
                <a:pPr marL="0" lvl="2">
                  <a:buClr>
                    <a:srgbClr val="00287D"/>
                  </a:buClr>
                  <a:buSzPct val="100000"/>
                </a:pPr>
                <a:endParaRPr lang="cs-CZ" sz="1800" dirty="0">
                  <a:solidFill>
                    <a:srgbClr val="C00000"/>
                  </a:solidFill>
                  <a:ea typeface="+mn-ea"/>
                  <a:cs typeface="+mn-cs"/>
                </a:endParaRPr>
              </a:p>
              <a:p>
                <a:pPr marL="0" lvl="2">
                  <a:buClr>
                    <a:srgbClr val="00287D"/>
                  </a:buClr>
                  <a:buSzPct val="100000"/>
                </a:pPr>
                <a:r>
                  <a:rPr lang="cs-CZ" sz="1800" dirty="0">
                    <a:solidFill>
                      <a:srgbClr val="AAEFD1">
                        <a:lumMod val="50000"/>
                      </a:srgbClr>
                    </a:solidFill>
                    <a:ea typeface="+mn-ea"/>
                    <a:cs typeface="+mn-cs"/>
                  </a:rPr>
                  <a:t>Přímočarý pohyb</a:t>
                </a:r>
                <a:r>
                  <a:rPr lang="cs-CZ" sz="1800" dirty="0">
                    <a:solidFill>
                      <a:srgbClr val="000000"/>
                    </a:solidFill>
                    <a:ea typeface="+mn-ea"/>
                    <a:cs typeface="+mn-cs"/>
                  </a:rPr>
                  <a:t>. Normálové zrychlení je nulové </a:t>
                </a:r>
                <a:r>
                  <a:rPr lang="cs-CZ" sz="1800" dirty="0" err="1">
                    <a:solidFill>
                      <a:srgbClr val="AAEFD1">
                        <a:lumMod val="50000"/>
                      </a:srgbClr>
                    </a:solidFill>
                    <a:ea typeface="+mn-ea"/>
                    <a:cs typeface="+mn-cs"/>
                  </a:rPr>
                  <a:t>a</a:t>
                </a:r>
                <a:r>
                  <a:rPr lang="cs-CZ" sz="1800" baseline="-25000" dirty="0" err="1">
                    <a:solidFill>
                      <a:srgbClr val="AAEFD1">
                        <a:lumMod val="50000"/>
                      </a:srgbClr>
                    </a:solidFill>
                    <a:ea typeface="+mn-ea"/>
                    <a:cs typeface="+mn-cs"/>
                  </a:rPr>
                  <a:t>n</a:t>
                </a:r>
                <a:r>
                  <a:rPr lang="cs-CZ" sz="1800" dirty="0">
                    <a:solidFill>
                      <a:srgbClr val="AAEFD1">
                        <a:lumMod val="50000"/>
                      </a:srgbClr>
                    </a:solidFill>
                    <a:ea typeface="+mn-ea"/>
                    <a:cs typeface="+mn-cs"/>
                  </a:rPr>
                  <a:t> = 0</a:t>
                </a:r>
                <a:endParaRPr lang="cs-CZ" sz="1800" dirty="0" smtClean="0"/>
              </a:p>
              <a:p>
                <a:pPr marL="342900" lvl="2" indent="-342900">
                  <a:buClr>
                    <a:srgbClr val="00287D"/>
                  </a:buClr>
                  <a:buSzPct val="100000"/>
                  <a:buFont typeface="Wingdings" pitchFamily="2" charset="2"/>
                  <a:buChar char="§"/>
                </a:pPr>
                <a:endParaRPr lang="cs-CZ" sz="1800" dirty="0" smtClean="0">
                  <a:solidFill>
                    <a:srgbClr val="00287D"/>
                  </a:solidFill>
                </a:endParaRPr>
              </a:p>
              <a:p>
                <a:pPr marL="342900" lvl="2" indent="-342900">
                  <a:buClr>
                    <a:srgbClr val="00287D"/>
                  </a:buClr>
                  <a:buSzPct val="100000"/>
                  <a:buFont typeface="Wingdings" pitchFamily="2" charset="2"/>
                  <a:buChar char="§"/>
                </a:pPr>
                <a:r>
                  <a:rPr lang="cs-CZ" sz="1800" dirty="0" smtClean="0">
                    <a:solidFill>
                      <a:srgbClr val="00287D"/>
                    </a:solidFill>
                  </a:rPr>
                  <a:t>Rovnoměrný přímočarý pohyb</a:t>
                </a:r>
                <a:r>
                  <a:rPr lang="cs-CZ" sz="1800" dirty="0" smtClean="0"/>
                  <a:t>. </a:t>
                </a:r>
              </a:p>
              <a:p>
                <a:pPr marL="1028700" lvl="3" indent="-342900">
                  <a:buClr>
                    <a:srgbClr val="00287D"/>
                  </a:buClr>
                  <a:buSzPct val="100000"/>
                  <a:buFont typeface="Wingdings" pitchFamily="2" charset="2"/>
                  <a:buChar char="§"/>
                </a:pPr>
                <a:r>
                  <a:rPr lang="cs-CZ" sz="1800" dirty="0"/>
                  <a:t>Tečné zrychlení tohoto pohybu </a:t>
                </a:r>
                <a:r>
                  <a:rPr lang="cs-CZ" sz="1800" dirty="0" smtClean="0"/>
                  <a:t>je navíc nulové </a:t>
                </a:r>
                <a:r>
                  <a:rPr lang="cs-CZ" sz="1800" dirty="0" err="1">
                    <a:solidFill>
                      <a:srgbClr val="00287D"/>
                    </a:solidFill>
                  </a:rPr>
                  <a:t>a</a:t>
                </a:r>
                <a:r>
                  <a:rPr lang="cs-CZ" sz="1800" baseline="-25000" dirty="0" err="1">
                    <a:solidFill>
                      <a:srgbClr val="00287D"/>
                    </a:solidFill>
                  </a:rPr>
                  <a:t>t</a:t>
                </a:r>
                <a:r>
                  <a:rPr lang="cs-CZ" sz="1800" dirty="0">
                    <a:solidFill>
                      <a:srgbClr val="00287D"/>
                    </a:solidFill>
                  </a:rPr>
                  <a:t> = </a:t>
                </a:r>
                <a:r>
                  <a:rPr lang="cs-CZ" sz="1800" dirty="0" smtClean="0">
                    <a:solidFill>
                      <a:srgbClr val="00287D"/>
                    </a:solidFill>
                  </a:rPr>
                  <a:t>0</a:t>
                </a:r>
              </a:p>
              <a:p>
                <a:pPr marL="1028700" lvl="3" indent="-342900">
                  <a:buClr>
                    <a:srgbClr val="00287D"/>
                  </a:buClr>
                  <a:buSzPct val="100000"/>
                  <a:buFont typeface="Wingdings" pitchFamily="2" charset="2"/>
                  <a:buChar char="§"/>
                </a:pPr>
                <a:r>
                  <a:rPr lang="cs-CZ" sz="1800" dirty="0" smtClean="0">
                    <a:solidFill>
                      <a:schemeClr val="tx1"/>
                    </a:solidFill>
                  </a:rPr>
                  <a:t>Celkové zrychlení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e>
                    </m:acc>
                  </m:oMath>
                </a14:m>
                <a:r>
                  <a:rPr lang="cs-CZ" sz="1800" dirty="0" smtClean="0">
                    <a:solidFill>
                      <a:schemeClr val="tx1"/>
                    </a:solidFill>
                  </a:rPr>
                  <a:t> = 0, tj. vektor rychlosti je konstantní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𝒗</m:t>
                        </m:r>
                      </m:e>
                    </m:acc>
                  </m:oMath>
                </a14:m>
                <a:r>
                  <a:rPr lang="cs-CZ" sz="1800" dirty="0" smtClean="0">
                    <a:solidFill>
                      <a:schemeClr val="tx1"/>
                    </a:solidFill>
                  </a:rPr>
                  <a:t>= </a:t>
                </a:r>
                <a:r>
                  <a:rPr lang="cs-CZ" sz="1800" dirty="0" err="1" smtClean="0">
                    <a:solidFill>
                      <a:schemeClr val="tx1"/>
                    </a:solidFill>
                  </a:rPr>
                  <a:t>konst</a:t>
                </a:r>
                <a:r>
                  <a:rPr lang="cs-CZ" sz="18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685800" lvl="3" indent="0">
                  <a:buClr>
                    <a:srgbClr val="00287D"/>
                  </a:buClr>
                  <a:buSzPct val="100000"/>
                  <a:buNone/>
                </a:pPr>
                <a:r>
                  <a:rPr lang="cs-CZ" sz="1800" dirty="0" smtClean="0"/>
                  <a:t>	  (velikost i směr)</a:t>
                </a:r>
                <a:endParaRPr lang="cs-CZ" sz="1800" dirty="0" smtClean="0">
                  <a:solidFill>
                    <a:schemeClr val="tx1"/>
                  </a:solidFill>
                </a:endParaRPr>
              </a:p>
              <a:p>
                <a:pPr marL="1028700" lvl="3" indent="-342900">
                  <a:buClr>
                    <a:srgbClr val="00287D"/>
                  </a:buClr>
                  <a:buSzPct val="100000"/>
                  <a:buFont typeface="Wingdings" pitchFamily="2" charset="2"/>
                  <a:buChar char="§"/>
                </a:pPr>
                <a:r>
                  <a:rPr lang="cs-CZ" sz="1800" dirty="0" smtClean="0"/>
                  <a:t>Pro dráhu </a:t>
                </a:r>
                <a:r>
                  <a:rPr lang="cs-CZ" sz="1800" i="1" dirty="0" smtClean="0"/>
                  <a:t>s</a:t>
                </a:r>
                <a:r>
                  <a:rPr lang="cs-CZ" sz="1800" dirty="0" smtClean="0"/>
                  <a:t> pak platí</a:t>
                </a:r>
              </a:p>
              <a:p>
                <a:pPr marL="0" indent="-40005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𝑣𝑡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𝑣𝑡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cs-CZ" sz="2200" dirty="0" smtClean="0"/>
              </a:p>
              <a:p>
                <a:pPr marL="0" indent="-400050">
                  <a:buNone/>
                </a:pPr>
                <a:r>
                  <a:rPr lang="cs-CZ" sz="1800" dirty="0" smtClean="0"/>
                  <a:t>Když jsme položili integrační konstantu </a:t>
                </a:r>
                <a:r>
                  <a:rPr lang="cs-CZ" sz="1800" i="1" dirty="0" smtClean="0"/>
                  <a:t>C</a:t>
                </a:r>
                <a:r>
                  <a:rPr lang="cs-CZ" sz="1800" dirty="0" smtClean="0"/>
                  <a:t> v čase </a:t>
                </a:r>
                <a:r>
                  <a:rPr lang="cs-CZ" sz="1800" i="1" dirty="0" smtClean="0"/>
                  <a:t>t</a:t>
                </a:r>
                <a:r>
                  <a:rPr lang="cs-CZ" sz="1800" dirty="0" smtClean="0"/>
                  <a:t>=0 rovnu „počáteční dráze“ </a:t>
                </a:r>
                <a:r>
                  <a:rPr lang="cs-CZ" sz="1800" i="1" dirty="0" smtClean="0"/>
                  <a:t>s</a:t>
                </a:r>
                <a:r>
                  <a:rPr lang="cs-CZ" sz="1800" i="1" baseline="-25000" dirty="0" smtClean="0"/>
                  <a:t>0</a:t>
                </a:r>
                <a:r>
                  <a:rPr lang="cs-CZ" sz="1800" baseline="-25000" dirty="0" smtClean="0"/>
                  <a:t> </a:t>
                </a:r>
                <a:r>
                  <a:rPr lang="cs-CZ" sz="1800" dirty="0"/>
                  <a:t>(poloze hmotného </a:t>
                </a:r>
                <a:r>
                  <a:rPr lang="cs-CZ" sz="1800" dirty="0" smtClean="0"/>
                  <a:t>bodu).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1829974"/>
                <a:ext cx="8082321" cy="4418425"/>
              </a:xfrm>
              <a:blipFill rotWithShape="0">
                <a:blip r:embed="rId3"/>
                <a:stretch>
                  <a:fillRect l="-1811" t="-1793" r="-377" b="-27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39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78651"/>
            <a:ext cx="8086635" cy="647700"/>
          </a:xfrm>
        </p:spPr>
        <p:txBody>
          <a:bodyPr/>
          <a:lstStyle/>
          <a:p>
            <a:r>
              <a:rPr lang="cs-CZ" dirty="0" smtClean="0"/>
              <a:t>Přímočarý pohyb </a:t>
            </a:r>
            <a:r>
              <a:rPr lang="cs-CZ" dirty="0"/>
              <a:t>hmotného bodu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829974"/>
            <a:ext cx="8082321" cy="4418425"/>
          </a:xfrm>
        </p:spPr>
        <p:txBody>
          <a:bodyPr/>
          <a:lstStyle/>
          <a:p>
            <a:pPr marL="0" lvl="2">
              <a:buClr>
                <a:srgbClr val="00287D"/>
              </a:buClr>
              <a:buSzPct val="100000"/>
            </a:pPr>
            <a:r>
              <a:rPr lang="cs-CZ" sz="1800" dirty="0" smtClean="0">
                <a:solidFill>
                  <a:srgbClr val="C00000"/>
                </a:solidFill>
                <a:ea typeface="+mn-ea"/>
                <a:cs typeface="+mn-cs"/>
              </a:rPr>
              <a:t>	Grafické znázornění – přímočarý rovnoměrný pohyb</a:t>
            </a:r>
            <a:endParaRPr lang="cs-CZ" sz="18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37669"/>
            <a:ext cx="9144000" cy="340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78651"/>
            <a:ext cx="8086635" cy="647700"/>
          </a:xfrm>
        </p:spPr>
        <p:txBody>
          <a:bodyPr/>
          <a:lstStyle/>
          <a:p>
            <a:r>
              <a:rPr lang="cs-CZ" dirty="0" smtClean="0"/>
              <a:t>Přímočarý pohyb </a:t>
            </a:r>
            <a:r>
              <a:rPr lang="cs-CZ" dirty="0"/>
              <a:t>hmotného bodu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829974"/>
            <a:ext cx="8082321" cy="4418425"/>
          </a:xfrm>
        </p:spPr>
        <p:txBody>
          <a:bodyPr/>
          <a:lstStyle/>
          <a:p>
            <a:pPr marL="0" lvl="2">
              <a:buClr>
                <a:srgbClr val="00287D"/>
              </a:buClr>
              <a:buSzPct val="100000"/>
            </a:pPr>
            <a:r>
              <a:rPr lang="cs-CZ" sz="1800" dirty="0" smtClean="0">
                <a:solidFill>
                  <a:srgbClr val="C00000"/>
                </a:solidFill>
                <a:ea typeface="+mn-ea"/>
                <a:cs typeface="+mn-cs"/>
              </a:rPr>
              <a:t>Grafické znázornění </a:t>
            </a:r>
            <a:r>
              <a:rPr lang="cs-CZ" sz="1800" dirty="0">
                <a:solidFill>
                  <a:srgbClr val="C00000"/>
                </a:solidFill>
                <a:ea typeface="+mn-ea"/>
                <a:cs typeface="+mn-cs"/>
              </a:rPr>
              <a:t>– Rovnoměrně zrychlený (zpomalený) přímočarý </a:t>
            </a:r>
            <a:r>
              <a:rPr lang="cs-CZ" sz="1800" dirty="0" smtClean="0">
                <a:solidFill>
                  <a:srgbClr val="C00000"/>
                </a:solidFill>
                <a:ea typeface="+mn-ea"/>
                <a:cs typeface="+mn-cs"/>
              </a:rPr>
              <a:t>pohyb</a:t>
            </a:r>
          </a:p>
          <a:p>
            <a:pPr marL="0" lvl="2">
              <a:buClr>
                <a:srgbClr val="00287D"/>
              </a:buClr>
              <a:buSzPct val="100000"/>
            </a:pPr>
            <a:endParaRPr lang="cs-CZ" sz="1800" dirty="0">
              <a:solidFill>
                <a:srgbClr val="C00000"/>
              </a:solidFill>
              <a:ea typeface="+mn-ea"/>
              <a:cs typeface="+mn-cs"/>
            </a:endParaRPr>
          </a:p>
          <a:p>
            <a:pPr marL="0" lvl="2">
              <a:buClr>
                <a:srgbClr val="00287D"/>
              </a:buClr>
              <a:buSzPct val="100000"/>
            </a:pPr>
            <a:endParaRPr lang="cs-CZ" sz="1800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75" y="2828380"/>
            <a:ext cx="2786633" cy="2117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552090" y="2208294"/>
                <a:ext cx="8253582" cy="410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800" dirty="0" smtClean="0">
                    <a:latin typeface="+mn-lt"/>
                  </a:rPr>
                  <a:t>Zrychlení je </a:t>
                </a:r>
                <a:r>
                  <a:rPr lang="cs-CZ" sz="1800" dirty="0">
                    <a:latin typeface="+mn-lt"/>
                  </a:rPr>
                  <a:t>konstantní,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cs-CZ" sz="1800" kern="0" dirty="0">
                    <a:solidFill>
                      <a:srgbClr val="000000"/>
                    </a:solidFill>
                    <a:latin typeface="Arial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latin typeface="Cambria Math" panose="02040503050406030204" pitchFamily="18" charset="0"/>
                          </a:rPr>
                          <m:t>𝒌𝒐𝒏𝒔𝒕</m:t>
                        </m:r>
                      </m:e>
                    </m:acc>
                  </m:oMath>
                </a14:m>
                <a:r>
                  <a:rPr lang="cs-CZ" sz="1800" dirty="0"/>
                  <a:t> </a:t>
                </a:r>
                <a:r>
                  <a:rPr lang="cs-CZ" sz="1800" dirty="0" smtClean="0">
                    <a:latin typeface="+mn-lt"/>
                  </a:rPr>
                  <a:t>, </a:t>
                </a:r>
                <a:r>
                  <a:rPr lang="cs-CZ" sz="1800" dirty="0">
                    <a:latin typeface="+mn-lt"/>
                  </a:rPr>
                  <a:t>nemění se ani jeho velikost ani jeho směr.</a:t>
                </a:r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0" y="2208294"/>
                <a:ext cx="8253582" cy="410497"/>
              </a:xfrm>
              <a:prstGeom prst="rect">
                <a:avLst/>
              </a:prstGeom>
              <a:blipFill rotWithShape="0">
                <a:blip r:embed="rId4"/>
                <a:stretch>
                  <a:fillRect l="-665" b="-220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907" y="2830295"/>
            <a:ext cx="2603185" cy="2116075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552090" y="5249993"/>
            <a:ext cx="3289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>
                <a:latin typeface="Times New Roman" panose="02020603050405020304" pitchFamily="18" charset="0"/>
              </a:rPr>
              <a:t>v = ∫ a </a:t>
            </a:r>
            <a:r>
              <a:rPr lang="cs-CZ" i="1" dirty="0" err="1">
                <a:latin typeface="Times New Roman" panose="02020603050405020304" pitchFamily="18" charset="0"/>
              </a:rPr>
              <a:t>dt</a:t>
            </a:r>
            <a:r>
              <a:rPr lang="cs-CZ" i="1" dirty="0">
                <a:latin typeface="Times New Roman" panose="02020603050405020304" pitchFamily="18" charset="0"/>
              </a:rPr>
              <a:t> +C</a:t>
            </a:r>
            <a:r>
              <a:rPr lang="cs-CZ" i="1" baseline="-25000" dirty="0">
                <a:latin typeface="Times New Roman" panose="02020603050405020304" pitchFamily="18" charset="0"/>
              </a:rPr>
              <a:t>1</a:t>
            </a:r>
            <a:r>
              <a:rPr lang="cs-CZ" i="1" dirty="0">
                <a:latin typeface="Times New Roman" panose="02020603050405020304" pitchFamily="18" charset="0"/>
              </a:rPr>
              <a:t> = </a:t>
            </a:r>
            <a:r>
              <a:rPr lang="cs-CZ" i="1" dirty="0" err="1">
                <a:latin typeface="Times New Roman" panose="02020603050405020304" pitchFamily="18" charset="0"/>
              </a:rPr>
              <a:t>at</a:t>
            </a:r>
            <a:r>
              <a:rPr lang="cs-CZ" i="1" dirty="0">
                <a:latin typeface="Times New Roman" panose="02020603050405020304" pitchFamily="18" charset="0"/>
              </a:rPr>
              <a:t> + </a:t>
            </a:r>
            <a:r>
              <a:rPr lang="cs-CZ" i="1" dirty="0" err="1">
                <a:latin typeface="Times New Roman" panose="02020603050405020304" pitchFamily="18" charset="0"/>
              </a:rPr>
              <a:t>v</a:t>
            </a:r>
            <a:r>
              <a:rPr lang="cs-CZ" i="1" baseline="-25000" dirty="0" err="1">
                <a:latin typeface="Times New Roman" panose="02020603050405020304" pitchFamily="18" charset="0"/>
              </a:rPr>
              <a:t>o</a:t>
            </a:r>
            <a:r>
              <a:rPr lang="cs-CZ" i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272993" y="5249993"/>
            <a:ext cx="4079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>
                <a:latin typeface="Times New Roman" panose="02020603050405020304" pitchFamily="18" charset="0"/>
              </a:rPr>
              <a:t>s = ∫ </a:t>
            </a:r>
            <a:r>
              <a:rPr lang="cs-CZ" i="1" dirty="0" err="1" smtClean="0">
                <a:latin typeface="Times New Roman" panose="02020603050405020304" pitchFamily="18" charset="0"/>
              </a:rPr>
              <a:t>vdt</a:t>
            </a:r>
            <a:r>
              <a:rPr lang="cs-CZ" i="1" dirty="0" smtClean="0">
                <a:latin typeface="Times New Roman" panose="02020603050405020304" pitchFamily="18" charset="0"/>
              </a:rPr>
              <a:t> </a:t>
            </a:r>
            <a:r>
              <a:rPr lang="cs-CZ" i="1" dirty="0">
                <a:latin typeface="Times New Roman" panose="02020603050405020304" pitchFamily="18" charset="0"/>
              </a:rPr>
              <a:t>+C</a:t>
            </a:r>
            <a:r>
              <a:rPr lang="cs-CZ" i="1" baseline="-25000" dirty="0">
                <a:latin typeface="Times New Roman" panose="02020603050405020304" pitchFamily="18" charset="0"/>
              </a:rPr>
              <a:t>1</a:t>
            </a:r>
            <a:r>
              <a:rPr lang="cs-CZ" i="1" dirty="0">
                <a:latin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Symbol" panose="05050102010706020507" pitchFamily="18" charset="2"/>
              </a:rPr>
              <a:t>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½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</a:rPr>
              <a:t>at</a:t>
            </a:r>
            <a:r>
              <a:rPr lang="cs-CZ" i="1" baseline="30000" dirty="0" smtClean="0">
                <a:latin typeface="Times New Roman" panose="02020603050405020304" pitchFamily="18" charset="0"/>
              </a:rPr>
              <a:t>2</a:t>
            </a:r>
            <a:r>
              <a:rPr lang="en-US" sz="800" dirty="0" smtClean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Symbol" panose="05050102010706020507" pitchFamily="18" charset="2"/>
              </a:rPr>
              <a:t>+ </a:t>
            </a:r>
            <a:r>
              <a:rPr lang="en-US" i="1" dirty="0" smtClean="0">
                <a:latin typeface="Times New Roman" panose="02020603050405020304" pitchFamily="18" charset="0"/>
              </a:rPr>
              <a:t>v</a:t>
            </a:r>
            <a:r>
              <a:rPr lang="cs-CZ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r>
              <a:rPr lang="en-US" i="1" dirty="0" smtClean="0">
                <a:latin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</a:rPr>
              <a:t>t </a:t>
            </a:r>
            <a:r>
              <a:rPr lang="en-US" dirty="0">
                <a:latin typeface="Symbol" panose="05050102010706020507" pitchFamily="18" charset="2"/>
              </a:rPr>
              <a:t>+ </a:t>
            </a:r>
            <a:r>
              <a:rPr lang="en-US" i="1" dirty="0" smtClean="0">
                <a:latin typeface="Times New Roman" panose="02020603050405020304" pitchFamily="18" charset="0"/>
              </a:rPr>
              <a:t>s</a:t>
            </a:r>
            <a:r>
              <a:rPr lang="cs-CZ" i="1" baseline="-25000" dirty="0">
                <a:latin typeface="Times New Roman" panose="02020603050405020304" pitchFamily="18" charset="0"/>
              </a:rPr>
              <a:t>o</a:t>
            </a:r>
            <a:endParaRPr lang="en-US" i="1" dirty="0">
              <a:latin typeface="Times New Roman" panose="02020603050405020304" pitchFamily="18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5092" y="2828380"/>
            <a:ext cx="2678199" cy="211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8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78651"/>
            <a:ext cx="8086635" cy="647700"/>
          </a:xfrm>
        </p:spPr>
        <p:txBody>
          <a:bodyPr/>
          <a:lstStyle/>
          <a:p>
            <a:r>
              <a:rPr lang="cs-CZ" dirty="0" smtClean="0"/>
              <a:t>Přímočarý pohyb </a:t>
            </a:r>
            <a:r>
              <a:rPr lang="cs-CZ" dirty="0"/>
              <a:t>hmotného bodu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829974"/>
            <a:ext cx="8082321" cy="4418425"/>
          </a:xfrm>
        </p:spPr>
        <p:txBody>
          <a:bodyPr/>
          <a:lstStyle/>
          <a:p>
            <a:pPr marL="0" lvl="2">
              <a:buClr>
                <a:srgbClr val="00287D"/>
              </a:buClr>
              <a:buSzPct val="100000"/>
            </a:pPr>
            <a:r>
              <a:rPr lang="cs-CZ" sz="1800" dirty="0" smtClean="0">
                <a:solidFill>
                  <a:srgbClr val="C00000"/>
                </a:solidFill>
                <a:ea typeface="+mn-ea"/>
                <a:cs typeface="+mn-cs"/>
              </a:rPr>
              <a:t>Grafické znázornění </a:t>
            </a:r>
            <a:r>
              <a:rPr lang="cs-CZ" sz="1800" dirty="0">
                <a:solidFill>
                  <a:srgbClr val="C00000"/>
                </a:solidFill>
                <a:ea typeface="+mn-ea"/>
                <a:cs typeface="+mn-cs"/>
              </a:rPr>
              <a:t>– Rovnoměrně zrychlený (zpomalený) přímočarý </a:t>
            </a:r>
            <a:r>
              <a:rPr lang="cs-CZ" sz="1800" dirty="0" smtClean="0">
                <a:solidFill>
                  <a:srgbClr val="C00000"/>
                </a:solidFill>
                <a:ea typeface="+mn-ea"/>
                <a:cs typeface="+mn-cs"/>
              </a:rPr>
              <a:t>pohyb</a:t>
            </a:r>
          </a:p>
          <a:p>
            <a:pPr marL="0" lvl="2">
              <a:buClr>
                <a:srgbClr val="00287D"/>
              </a:buClr>
              <a:buSzPct val="100000"/>
            </a:pPr>
            <a:endParaRPr lang="cs-CZ" sz="1800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74" y="2704553"/>
            <a:ext cx="2786633" cy="2117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552090" y="2208294"/>
                <a:ext cx="8253582" cy="410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800" dirty="0" smtClean="0">
                    <a:latin typeface="+mn-lt"/>
                  </a:rPr>
                  <a:t>Zrychlení je </a:t>
                </a:r>
                <a:r>
                  <a:rPr lang="cs-CZ" sz="1800" dirty="0">
                    <a:latin typeface="+mn-lt"/>
                  </a:rPr>
                  <a:t>konstantní,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cs-CZ" sz="1800" kern="0" dirty="0">
                    <a:solidFill>
                      <a:srgbClr val="000000"/>
                    </a:solidFill>
                    <a:latin typeface="Arial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latin typeface="Cambria Math" panose="02040503050406030204" pitchFamily="18" charset="0"/>
                          </a:rPr>
                          <m:t>𝒌𝒐𝒏𝒔𝒕</m:t>
                        </m:r>
                      </m:e>
                    </m:acc>
                  </m:oMath>
                </a14:m>
                <a:r>
                  <a:rPr lang="cs-CZ" sz="1800" dirty="0"/>
                  <a:t> </a:t>
                </a:r>
                <a:r>
                  <a:rPr lang="cs-CZ" sz="1800" dirty="0" smtClean="0">
                    <a:latin typeface="+mn-lt"/>
                  </a:rPr>
                  <a:t>, </a:t>
                </a:r>
                <a:r>
                  <a:rPr lang="cs-CZ" sz="1800" dirty="0">
                    <a:latin typeface="+mn-lt"/>
                  </a:rPr>
                  <a:t>nemění se ani jeho velikost ani jeho směr.</a:t>
                </a:r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0" y="2208294"/>
                <a:ext cx="8253582" cy="410497"/>
              </a:xfrm>
              <a:prstGeom prst="rect">
                <a:avLst/>
              </a:prstGeom>
              <a:blipFill rotWithShape="0">
                <a:blip r:embed="rId4"/>
                <a:stretch>
                  <a:fillRect l="-665" b="-220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251" y="2701504"/>
            <a:ext cx="2603185" cy="2116075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552089" y="4911695"/>
            <a:ext cx="3289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>
                <a:latin typeface="Times New Roman" panose="02020603050405020304" pitchFamily="18" charset="0"/>
              </a:rPr>
              <a:t>v = ∫ a </a:t>
            </a:r>
            <a:r>
              <a:rPr lang="cs-CZ" i="1" dirty="0" err="1">
                <a:latin typeface="Times New Roman" panose="02020603050405020304" pitchFamily="18" charset="0"/>
              </a:rPr>
              <a:t>dt</a:t>
            </a:r>
            <a:r>
              <a:rPr lang="cs-CZ" i="1" dirty="0">
                <a:latin typeface="Times New Roman" panose="02020603050405020304" pitchFamily="18" charset="0"/>
              </a:rPr>
              <a:t> +C</a:t>
            </a:r>
            <a:r>
              <a:rPr lang="cs-CZ" i="1" baseline="-25000" dirty="0">
                <a:latin typeface="Times New Roman" panose="02020603050405020304" pitchFamily="18" charset="0"/>
              </a:rPr>
              <a:t>1</a:t>
            </a:r>
            <a:r>
              <a:rPr lang="cs-CZ" i="1" dirty="0">
                <a:latin typeface="Times New Roman" panose="02020603050405020304" pitchFamily="18" charset="0"/>
              </a:rPr>
              <a:t> = </a:t>
            </a:r>
            <a:r>
              <a:rPr lang="cs-CZ" i="1" dirty="0" err="1">
                <a:latin typeface="Times New Roman" panose="02020603050405020304" pitchFamily="18" charset="0"/>
              </a:rPr>
              <a:t>at</a:t>
            </a:r>
            <a:r>
              <a:rPr lang="cs-CZ" i="1" dirty="0">
                <a:latin typeface="Times New Roman" panose="02020603050405020304" pitchFamily="18" charset="0"/>
              </a:rPr>
              <a:t> + </a:t>
            </a:r>
            <a:r>
              <a:rPr lang="cs-CZ" i="1" dirty="0" err="1">
                <a:latin typeface="Times New Roman" panose="02020603050405020304" pitchFamily="18" charset="0"/>
              </a:rPr>
              <a:t>v</a:t>
            </a:r>
            <a:r>
              <a:rPr lang="cs-CZ" i="1" baseline="-25000" dirty="0" err="1">
                <a:latin typeface="Times New Roman" panose="02020603050405020304" pitchFamily="18" charset="0"/>
              </a:rPr>
              <a:t>o</a:t>
            </a:r>
            <a:r>
              <a:rPr lang="cs-CZ" i="1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2749" y="2708062"/>
            <a:ext cx="2678199" cy="211799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52089" y="5423738"/>
            <a:ext cx="8021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rgbClr val="C00000"/>
                </a:solidFill>
                <a:latin typeface="+mn-lt"/>
              </a:rPr>
              <a:t>Volný </a:t>
            </a:r>
            <a:r>
              <a:rPr lang="cs-CZ" sz="1800" dirty="0" smtClean="0">
                <a:solidFill>
                  <a:srgbClr val="C00000"/>
                </a:solidFill>
                <a:latin typeface="+mn-lt"/>
              </a:rPr>
              <a:t>pád </a:t>
            </a:r>
            <a:r>
              <a:rPr lang="cs-CZ" sz="1800" dirty="0" smtClean="0">
                <a:latin typeface="+mn-lt"/>
              </a:rPr>
              <a:t>je přímočarý </a:t>
            </a:r>
            <a:r>
              <a:rPr lang="cs-CZ" sz="1800" dirty="0">
                <a:latin typeface="+mn-lt"/>
              </a:rPr>
              <a:t>rovnoměrně zrychlený pohyb se </a:t>
            </a:r>
            <a:r>
              <a:rPr lang="cs-CZ" sz="1800" dirty="0" smtClean="0">
                <a:latin typeface="+mn-lt"/>
              </a:rPr>
              <a:t>zrychlením daným </a:t>
            </a:r>
            <a:r>
              <a:rPr lang="cs-CZ" sz="1800" dirty="0">
                <a:latin typeface="+mn-lt"/>
              </a:rPr>
              <a:t>tíhovým zrychlením, </a:t>
            </a:r>
            <a:r>
              <a:rPr lang="cs-CZ" sz="1800" i="1" dirty="0">
                <a:latin typeface="+mn-lt"/>
              </a:rPr>
              <a:t>a</a:t>
            </a:r>
            <a:r>
              <a:rPr lang="cs-CZ" sz="1800" dirty="0">
                <a:latin typeface="+mn-lt"/>
              </a:rPr>
              <a:t> = </a:t>
            </a:r>
            <a:r>
              <a:rPr lang="cs-CZ" sz="1800" i="1" dirty="0" smtClean="0">
                <a:latin typeface="+mn-lt"/>
              </a:rPr>
              <a:t>g,</a:t>
            </a:r>
            <a:r>
              <a:rPr lang="cs-CZ" sz="1800" dirty="0" smtClean="0">
                <a:latin typeface="+mn-lt"/>
              </a:rPr>
              <a:t> počáteční </a:t>
            </a:r>
            <a:r>
              <a:rPr lang="cs-CZ" sz="1800" dirty="0">
                <a:latin typeface="+mn-lt"/>
              </a:rPr>
              <a:t>rychlost pohybu je nulová, </a:t>
            </a:r>
            <a:r>
              <a:rPr lang="cs-CZ" sz="1800" i="1" dirty="0" err="1">
                <a:latin typeface="+mn-lt"/>
              </a:rPr>
              <a:t>v</a:t>
            </a:r>
            <a:r>
              <a:rPr lang="cs-CZ" sz="1800" i="1" baseline="-25000" dirty="0" err="1">
                <a:latin typeface="+mn-lt"/>
              </a:rPr>
              <a:t>o</a:t>
            </a:r>
            <a:r>
              <a:rPr lang="cs-CZ" sz="1800" dirty="0">
                <a:latin typeface="+mn-lt"/>
              </a:rPr>
              <a:t> = 0. </a:t>
            </a:r>
            <a:endParaRPr lang="cs-CZ" sz="1800" dirty="0" smtClean="0">
              <a:latin typeface="+mn-lt"/>
            </a:endParaRPr>
          </a:p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= </a:t>
            </a:r>
            <a:r>
              <a:rPr lang="cs-CZ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s=½ gt</a:t>
            </a:r>
            <a:r>
              <a:rPr lang="cs-CZ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176859" y="4936884"/>
            <a:ext cx="4079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>
                <a:latin typeface="Times New Roman" panose="02020603050405020304" pitchFamily="18" charset="0"/>
              </a:rPr>
              <a:t>s = ∫ </a:t>
            </a:r>
            <a:r>
              <a:rPr lang="cs-CZ" i="1" dirty="0" err="1" smtClean="0">
                <a:latin typeface="Times New Roman" panose="02020603050405020304" pitchFamily="18" charset="0"/>
              </a:rPr>
              <a:t>vdt</a:t>
            </a:r>
            <a:r>
              <a:rPr lang="cs-CZ" i="1" dirty="0" smtClean="0">
                <a:latin typeface="Times New Roman" panose="02020603050405020304" pitchFamily="18" charset="0"/>
              </a:rPr>
              <a:t> </a:t>
            </a:r>
            <a:r>
              <a:rPr lang="cs-CZ" i="1" dirty="0">
                <a:latin typeface="Times New Roman" panose="02020603050405020304" pitchFamily="18" charset="0"/>
              </a:rPr>
              <a:t>+C</a:t>
            </a:r>
            <a:r>
              <a:rPr lang="cs-CZ" i="1" baseline="-25000" dirty="0">
                <a:latin typeface="Times New Roman" panose="02020603050405020304" pitchFamily="18" charset="0"/>
              </a:rPr>
              <a:t>1</a:t>
            </a:r>
            <a:r>
              <a:rPr lang="cs-CZ" i="1" dirty="0">
                <a:latin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Symbol" panose="05050102010706020507" pitchFamily="18" charset="2"/>
              </a:rPr>
              <a:t>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½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</a:rPr>
              <a:t>at</a:t>
            </a:r>
            <a:r>
              <a:rPr lang="cs-CZ" i="1" baseline="30000" dirty="0" smtClean="0">
                <a:latin typeface="Times New Roman" panose="02020603050405020304" pitchFamily="18" charset="0"/>
              </a:rPr>
              <a:t>2</a:t>
            </a:r>
            <a:r>
              <a:rPr lang="en-US" sz="800" dirty="0" smtClean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Symbol" panose="05050102010706020507" pitchFamily="18" charset="2"/>
              </a:rPr>
              <a:t>+ </a:t>
            </a:r>
            <a:r>
              <a:rPr lang="en-US" i="1" dirty="0" smtClean="0">
                <a:latin typeface="Times New Roman" panose="02020603050405020304" pitchFamily="18" charset="0"/>
              </a:rPr>
              <a:t>v</a:t>
            </a:r>
            <a:r>
              <a:rPr lang="cs-CZ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r>
              <a:rPr lang="en-US" i="1" dirty="0" smtClean="0">
                <a:latin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</a:rPr>
              <a:t>t </a:t>
            </a:r>
            <a:r>
              <a:rPr lang="en-US" dirty="0">
                <a:latin typeface="Symbol" panose="05050102010706020507" pitchFamily="18" charset="2"/>
              </a:rPr>
              <a:t>+ </a:t>
            </a:r>
            <a:r>
              <a:rPr lang="en-US" i="1" dirty="0" smtClean="0">
                <a:latin typeface="Times New Roman" panose="02020603050405020304" pitchFamily="18" charset="0"/>
              </a:rPr>
              <a:t>s</a:t>
            </a:r>
            <a:r>
              <a:rPr lang="cs-CZ" i="1" baseline="-25000" dirty="0">
                <a:latin typeface="Times New Roman" panose="02020603050405020304" pitchFamily="18" charset="0"/>
              </a:rPr>
              <a:t>o</a:t>
            </a:r>
            <a:endParaRPr lang="en-US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89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78651"/>
            <a:ext cx="8086635" cy="647700"/>
          </a:xfrm>
        </p:spPr>
        <p:txBody>
          <a:bodyPr/>
          <a:lstStyle/>
          <a:p>
            <a:r>
              <a:rPr lang="pl-PL" dirty="0"/>
              <a:t>Pohyb hmotného bodu po </a:t>
            </a:r>
            <a:r>
              <a:rPr lang="pl-PL" dirty="0" smtClean="0"/>
              <a:t>kružnici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829974"/>
            <a:ext cx="5964363" cy="4418425"/>
          </a:xfrm>
        </p:spPr>
        <p:txBody>
          <a:bodyPr/>
          <a:lstStyle/>
          <a:p>
            <a:pPr marL="0" lvl="2">
              <a:buClr>
                <a:srgbClr val="00287D"/>
              </a:buClr>
              <a:buSzPct val="100000"/>
            </a:pPr>
            <a:r>
              <a:rPr lang="cs-CZ" sz="1800" dirty="0" smtClean="0">
                <a:solidFill>
                  <a:srgbClr val="C00000"/>
                </a:solidFill>
                <a:ea typeface="+mn-ea"/>
                <a:cs typeface="+mn-cs"/>
              </a:rPr>
              <a:t>Nejjednodušší křivočarý pohyb– trajektorií je kružnice</a:t>
            </a:r>
          </a:p>
        </p:txBody>
      </p:sp>
      <p:sp>
        <p:nvSpPr>
          <p:cNvPr id="8" name="Obdélník 7"/>
          <p:cNvSpPr/>
          <p:nvPr/>
        </p:nvSpPr>
        <p:spPr>
          <a:xfrm>
            <a:off x="552090" y="2208294"/>
            <a:ext cx="5098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smtClean="0">
                <a:latin typeface="+mn-lt"/>
              </a:rPr>
              <a:t>Zrychlení má dvě složky </a:t>
            </a:r>
            <a:r>
              <a:rPr lang="cs-CZ" sz="1800" b="1" dirty="0" smtClean="0">
                <a:latin typeface="+mn-lt"/>
              </a:rPr>
              <a:t>tečnou</a:t>
            </a:r>
            <a:r>
              <a:rPr lang="cs-CZ" sz="1800" dirty="0" smtClean="0">
                <a:latin typeface="+mn-lt"/>
              </a:rPr>
              <a:t> a </a:t>
            </a:r>
            <a:r>
              <a:rPr lang="cs-CZ" sz="1800" b="1" dirty="0" smtClean="0">
                <a:latin typeface="+mn-lt"/>
              </a:rPr>
              <a:t>normálovou</a:t>
            </a:r>
            <a:r>
              <a:rPr lang="cs-CZ" sz="1800" dirty="0" smtClean="0">
                <a:latin typeface="+mn-lt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1783750" y="5490143"/>
                <a:ext cx="1060034" cy="666401"/>
              </a:xfrm>
              <a:prstGeom prst="rect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cs-CZ" i="1" dirty="0" smtClean="0">
                    <a:latin typeface="Times New Roman" panose="02020603050405020304" pitchFamily="18" charset="0"/>
                  </a:rPr>
                  <a:t>a</a:t>
                </a:r>
                <a:r>
                  <a:rPr lang="cs-CZ" i="1" baseline="-25000" dirty="0" smtClean="0">
                    <a:latin typeface="Times New Roman" panose="02020603050405020304" pitchFamily="18" charset="0"/>
                  </a:rPr>
                  <a:t>d</a:t>
                </a:r>
                <a:r>
                  <a:rPr lang="cs-CZ" i="1" dirty="0" smtClean="0">
                    <a:latin typeface="Times New Roman" panose="02020603050405020304" pitchFamily="18" charset="0"/>
                  </a:rPr>
                  <a:t> </a:t>
                </a:r>
                <a:r>
                  <a:rPr lang="cs-CZ" i="1" dirty="0">
                    <a:latin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cs-CZ" i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750" y="5490143"/>
                <a:ext cx="1060034" cy="666401"/>
              </a:xfrm>
              <a:prstGeom prst="rect">
                <a:avLst/>
              </a:prstGeom>
              <a:blipFill rotWithShape="0">
                <a:blip r:embed="rId3"/>
                <a:stretch>
                  <a:fillRect l="-8523" b="-7207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bdélník 12"/>
          <p:cNvSpPr/>
          <p:nvPr/>
        </p:nvSpPr>
        <p:spPr>
          <a:xfrm>
            <a:off x="505275" y="2680087"/>
            <a:ext cx="825358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smtClean="0">
                <a:latin typeface="+mn-lt"/>
              </a:rPr>
              <a:t>V případě </a:t>
            </a:r>
            <a:r>
              <a:rPr lang="cs-CZ" sz="1800" dirty="0" smtClean="0">
                <a:solidFill>
                  <a:srgbClr val="00287D"/>
                </a:solidFill>
                <a:latin typeface="+mn-lt"/>
              </a:rPr>
              <a:t>rovnoměrného pohybu po kružnici</a:t>
            </a:r>
          </a:p>
          <a:p>
            <a:r>
              <a:rPr lang="cs-CZ" sz="1800" dirty="0" smtClean="0">
                <a:latin typeface="+mn-lt"/>
              </a:rPr>
              <a:t>je tečné zrychlení nulové </a:t>
            </a:r>
            <a:r>
              <a:rPr lang="cs-CZ" sz="1800" i="1" kern="0" dirty="0" err="1" smtClean="0">
                <a:solidFill>
                  <a:srgbClr val="00287D"/>
                </a:solidFill>
                <a:latin typeface="Arial"/>
              </a:rPr>
              <a:t>a</a:t>
            </a:r>
            <a:r>
              <a:rPr lang="cs-CZ" sz="1800" i="1" kern="0" baseline="-25000" dirty="0" err="1" smtClean="0">
                <a:solidFill>
                  <a:srgbClr val="00287D"/>
                </a:solidFill>
                <a:latin typeface="Arial"/>
              </a:rPr>
              <a:t>t</a:t>
            </a:r>
            <a:r>
              <a:rPr lang="cs-CZ" sz="1800" i="1" kern="0" dirty="0" smtClean="0">
                <a:solidFill>
                  <a:srgbClr val="00287D"/>
                </a:solidFill>
                <a:latin typeface="Arial"/>
              </a:rPr>
              <a:t> =0</a:t>
            </a:r>
            <a:r>
              <a:rPr lang="cs-CZ" sz="1800" dirty="0" smtClean="0">
                <a:solidFill>
                  <a:srgbClr val="00287D"/>
                </a:solidFill>
                <a:latin typeface="+mn-lt"/>
              </a:rPr>
              <a:t>.</a:t>
            </a:r>
            <a:r>
              <a:rPr lang="cs-CZ" sz="1800" dirty="0" smtClean="0">
                <a:latin typeface="+mn-lt"/>
              </a:rPr>
              <a:t> </a:t>
            </a:r>
          </a:p>
          <a:p>
            <a:r>
              <a:rPr lang="cs-CZ" sz="1800" dirty="0" smtClean="0">
                <a:latin typeface="+mn-lt"/>
              </a:rPr>
              <a:t>Velikost rychlosti je </a:t>
            </a:r>
            <a:r>
              <a:rPr lang="cs-CZ" sz="1800" dirty="0" err="1" smtClean="0">
                <a:latin typeface="+mn-lt"/>
              </a:rPr>
              <a:t>konstatní</a:t>
            </a:r>
            <a:r>
              <a:rPr lang="cs-CZ" sz="1800" dirty="0" smtClean="0">
                <a:latin typeface="+mn-lt"/>
              </a:rPr>
              <a:t> </a:t>
            </a:r>
            <a:r>
              <a:rPr lang="cs-CZ" sz="1800" i="1" kern="0" dirty="0" smtClean="0">
                <a:solidFill>
                  <a:srgbClr val="00287D"/>
                </a:solidFill>
                <a:latin typeface="Arial"/>
              </a:rPr>
              <a:t>v = </a:t>
            </a:r>
            <a:r>
              <a:rPr lang="cs-CZ" sz="1800" i="1" kern="0" dirty="0" err="1" smtClean="0">
                <a:solidFill>
                  <a:srgbClr val="00287D"/>
                </a:solidFill>
                <a:latin typeface="Arial"/>
              </a:rPr>
              <a:t>konst</a:t>
            </a:r>
            <a:r>
              <a:rPr lang="cs-CZ" sz="1800" i="1" kern="0" dirty="0" smtClean="0">
                <a:solidFill>
                  <a:srgbClr val="00287D"/>
                </a:solidFill>
                <a:latin typeface="Arial"/>
              </a:rPr>
              <a:t>.</a:t>
            </a:r>
            <a:endParaRPr lang="cs-CZ" sz="1800" dirty="0" smtClean="0">
              <a:solidFill>
                <a:srgbClr val="00287D"/>
              </a:solidFill>
              <a:latin typeface="+mn-lt"/>
            </a:endParaRPr>
          </a:p>
          <a:p>
            <a:endParaRPr lang="cs-CZ" sz="1800" dirty="0" smtClean="0">
              <a:latin typeface="+mn-lt"/>
            </a:endParaRPr>
          </a:p>
          <a:p>
            <a:r>
              <a:rPr lang="cs-CZ" sz="1800" dirty="0" smtClean="0">
                <a:latin typeface="+mn-lt"/>
              </a:rPr>
              <a:t>Směr rychlosti se však v každém okamžiku mění. </a:t>
            </a:r>
          </a:p>
          <a:p>
            <a:r>
              <a:rPr lang="cs-CZ" sz="1800" dirty="0" smtClean="0">
                <a:latin typeface="+mn-lt"/>
              </a:rPr>
              <a:t>To způsobuje druhá složka zrychlení ve směru normály </a:t>
            </a:r>
            <a:r>
              <a:rPr lang="cs-CZ" sz="1800" i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</a:t>
            </a:r>
            <a:r>
              <a:rPr lang="cs-CZ" sz="1800" i="1" baseline="-250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</a:t>
            </a:r>
            <a:r>
              <a:rPr lang="cs-CZ" sz="18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1800" dirty="0" smtClean="0">
                <a:latin typeface="+mn-lt"/>
              </a:rPr>
              <a:t>.</a:t>
            </a:r>
          </a:p>
          <a:p>
            <a:r>
              <a:rPr lang="cs-CZ" sz="1800" dirty="0" smtClean="0">
                <a:latin typeface="+mn-lt"/>
              </a:rPr>
              <a:t>U kruhového pohybu se toto </a:t>
            </a:r>
            <a:r>
              <a:rPr lang="cs-CZ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normálové zrychlení</a:t>
            </a:r>
          </a:p>
          <a:p>
            <a:r>
              <a:rPr lang="cs-CZ" sz="1800" dirty="0" smtClean="0">
                <a:latin typeface="+mn-lt"/>
              </a:rPr>
              <a:t>označuje jako dostředivé zrychlení </a:t>
            </a:r>
            <a:r>
              <a:rPr lang="cs-CZ" sz="18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</a:t>
            </a:r>
            <a:r>
              <a:rPr lang="cs-CZ" sz="1800" i="1" baseline="-25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</a:t>
            </a:r>
            <a:r>
              <a:rPr lang="cs-CZ" sz="1800" dirty="0" smtClean="0">
                <a:latin typeface="+mn-lt"/>
              </a:rPr>
              <a:t>, protože v každém</a:t>
            </a:r>
          </a:p>
          <a:p>
            <a:r>
              <a:rPr lang="cs-CZ" sz="1800" dirty="0" smtClean="0">
                <a:latin typeface="+mn-lt"/>
              </a:rPr>
              <a:t>bodě kruhové dráhy směřuje do jejího pevného středu.</a:t>
            </a:r>
          </a:p>
          <a:p>
            <a:r>
              <a:rPr lang="cs-CZ" sz="1800" dirty="0" smtClean="0">
                <a:latin typeface="+mn-lt"/>
              </a:rPr>
              <a:t>Velikost dostředivého zrychlení je dána </a:t>
            </a:r>
          </a:p>
          <a:p>
            <a:r>
              <a:rPr lang="cs-CZ" sz="1800" dirty="0" smtClean="0">
                <a:latin typeface="+mn-lt"/>
              </a:rPr>
              <a:t>vztahem:</a:t>
            </a:r>
          </a:p>
          <a:p>
            <a:r>
              <a:rPr lang="cs-CZ" sz="1400" dirty="0" smtClean="0">
                <a:latin typeface="+mn-lt"/>
              </a:rPr>
              <a:t>			kde </a:t>
            </a:r>
            <a:r>
              <a:rPr lang="cs-CZ" sz="1400" i="1" dirty="0">
                <a:latin typeface="+mn-lt"/>
              </a:rPr>
              <a:t>v</a:t>
            </a:r>
            <a:r>
              <a:rPr lang="cs-CZ" sz="1400" dirty="0">
                <a:latin typeface="+mn-lt"/>
              </a:rPr>
              <a:t> je velikost rychlosti </a:t>
            </a:r>
            <a:r>
              <a:rPr lang="cs-CZ" sz="1400" dirty="0" smtClean="0">
                <a:latin typeface="+mn-lt"/>
              </a:rPr>
              <a:t>(</a:t>
            </a:r>
            <a:r>
              <a:rPr lang="cs-CZ" sz="1400" dirty="0">
                <a:latin typeface="+mn-lt"/>
              </a:rPr>
              <a:t>někdy </a:t>
            </a:r>
            <a:r>
              <a:rPr lang="cs-CZ" sz="1400" dirty="0" smtClean="0">
                <a:latin typeface="+mn-lt"/>
              </a:rPr>
              <a:t>označovaná jako </a:t>
            </a:r>
            <a:r>
              <a:rPr lang="cs-CZ" sz="1400" dirty="0">
                <a:latin typeface="+mn-lt"/>
              </a:rPr>
              <a:t>obvodová </a:t>
            </a:r>
            <a:r>
              <a:rPr lang="cs-CZ" sz="1400" dirty="0" smtClean="0">
                <a:latin typeface="+mn-lt"/>
              </a:rPr>
              <a:t>			rychlost</a:t>
            </a:r>
            <a:r>
              <a:rPr lang="cs-CZ" sz="1400" dirty="0">
                <a:latin typeface="+mn-lt"/>
              </a:rPr>
              <a:t>) a </a:t>
            </a:r>
            <a:r>
              <a:rPr lang="cs-CZ" sz="1400" i="1" dirty="0">
                <a:latin typeface="+mn-lt"/>
              </a:rPr>
              <a:t>r</a:t>
            </a:r>
            <a:r>
              <a:rPr lang="cs-CZ" sz="1400" dirty="0">
                <a:latin typeface="+mn-lt"/>
              </a:rPr>
              <a:t> je </a:t>
            </a:r>
            <a:r>
              <a:rPr lang="cs-CZ" sz="1400" dirty="0" smtClean="0">
                <a:latin typeface="+mn-lt"/>
              </a:rPr>
              <a:t>poloměr opisované kružnice</a:t>
            </a:r>
            <a:r>
              <a:rPr lang="cs-CZ" sz="1400" dirty="0">
                <a:latin typeface="+mn-lt"/>
              </a:rPr>
              <a:t>.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402" y="612477"/>
            <a:ext cx="2307792" cy="2545472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7654" y="3233945"/>
            <a:ext cx="2446346" cy="211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1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78651"/>
            <a:ext cx="8086635" cy="647700"/>
          </a:xfrm>
        </p:spPr>
        <p:txBody>
          <a:bodyPr/>
          <a:lstStyle/>
          <a:p>
            <a:r>
              <a:rPr lang="pl-PL" dirty="0"/>
              <a:t>Pohyb hmotného bodu po </a:t>
            </a:r>
            <a:r>
              <a:rPr lang="pl-PL" dirty="0" smtClean="0"/>
              <a:t>kružnici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6702" y="1829975"/>
            <a:ext cx="5964363" cy="394807"/>
          </a:xfrm>
        </p:spPr>
        <p:txBody>
          <a:bodyPr/>
          <a:lstStyle/>
          <a:p>
            <a:pPr marL="0" lvl="2">
              <a:buClr>
                <a:srgbClr val="00287D"/>
              </a:buClr>
              <a:buSzPct val="100000"/>
            </a:pPr>
            <a:r>
              <a:rPr lang="cs-CZ" sz="1800" dirty="0" smtClean="0">
                <a:solidFill>
                  <a:srgbClr val="C00000"/>
                </a:solidFill>
                <a:ea typeface="+mn-ea"/>
                <a:cs typeface="+mn-cs"/>
              </a:rPr>
              <a:t>Úhlová dráha, úhlová rychlost a úhlové zrychlení.</a:t>
            </a:r>
          </a:p>
          <a:p>
            <a:pPr marL="0" lvl="2">
              <a:buClr>
                <a:srgbClr val="00287D"/>
              </a:buClr>
              <a:buSzPct val="100000"/>
            </a:pPr>
            <a:endParaRPr lang="cs-CZ" sz="1800" dirty="0" smtClean="0">
              <a:solidFill>
                <a:srgbClr val="C00000"/>
              </a:solidFill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/>
              <p:cNvSpPr/>
              <p:nvPr/>
            </p:nvSpPr>
            <p:spPr>
              <a:xfrm>
                <a:off x="422694" y="2278082"/>
                <a:ext cx="8253582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800" dirty="0">
                    <a:solidFill>
                      <a:srgbClr val="00287D"/>
                    </a:solidFill>
                    <a:latin typeface="+mn-lt"/>
                  </a:rPr>
                  <a:t>Ú</a:t>
                </a:r>
                <a:r>
                  <a:rPr lang="cs-CZ" sz="1800" dirty="0" smtClean="0">
                    <a:solidFill>
                      <a:srgbClr val="00287D"/>
                    </a:solidFill>
                    <a:latin typeface="+mn-lt"/>
                  </a:rPr>
                  <a:t>hlová </a:t>
                </a:r>
                <a:r>
                  <a:rPr lang="cs-CZ" sz="1800" dirty="0">
                    <a:solidFill>
                      <a:srgbClr val="00287D"/>
                    </a:solidFill>
                    <a:latin typeface="+mn-lt"/>
                  </a:rPr>
                  <a:t>dráha </a:t>
                </a:r>
                <a:r>
                  <a:rPr lang="cs-CZ" sz="1800" dirty="0">
                    <a:latin typeface="+mn-lt"/>
                  </a:rPr>
                  <a:t>je </a:t>
                </a:r>
                <a:r>
                  <a:rPr lang="cs-CZ" sz="1800" dirty="0" smtClean="0">
                    <a:latin typeface="+mn-lt"/>
                  </a:rPr>
                  <a:t>definována </a:t>
                </a:r>
                <a:r>
                  <a:rPr lang="cs-CZ" sz="1800" dirty="0">
                    <a:latin typeface="+mn-lt"/>
                  </a:rPr>
                  <a:t>jako středový </a:t>
                </a:r>
                <a:r>
                  <a:rPr lang="cs-CZ" sz="1800" dirty="0" smtClean="0">
                    <a:latin typeface="+mn-lt"/>
                  </a:rPr>
                  <a:t>úhel </a:t>
                </a:r>
                <a:r>
                  <a:rPr lang="el-GR" sz="1800" i="1" dirty="0" smtClean="0">
                    <a:latin typeface="+mn-lt"/>
                  </a:rPr>
                  <a:t>φ</a:t>
                </a:r>
                <a:r>
                  <a:rPr lang="cs-CZ" sz="1800" dirty="0" smtClean="0">
                    <a:latin typeface="+mn-lt"/>
                  </a:rPr>
                  <a:t>,</a:t>
                </a:r>
                <a:endParaRPr lang="cs-CZ" sz="1800" dirty="0">
                  <a:latin typeface="+mn-lt"/>
                </a:endParaRPr>
              </a:p>
              <a:p>
                <a:r>
                  <a:rPr lang="cs-CZ" sz="1800" dirty="0">
                    <a:latin typeface="+mn-lt"/>
                  </a:rPr>
                  <a:t>který opíše </a:t>
                </a:r>
                <a:r>
                  <a:rPr lang="cs-CZ" sz="1800" dirty="0" err="1">
                    <a:latin typeface="+mn-lt"/>
                  </a:rPr>
                  <a:t>průvodič</a:t>
                </a:r>
                <a:r>
                  <a:rPr lang="cs-CZ" sz="1800" dirty="0">
                    <a:latin typeface="+mn-lt"/>
                  </a:rPr>
                  <a:t> </a:t>
                </a:r>
                <a:r>
                  <a:rPr lang="cs-CZ" sz="1800" i="1" dirty="0">
                    <a:latin typeface="+mn-lt"/>
                  </a:rPr>
                  <a:t>r</a:t>
                </a:r>
                <a:r>
                  <a:rPr lang="cs-CZ" sz="1800" dirty="0">
                    <a:latin typeface="+mn-lt"/>
                  </a:rPr>
                  <a:t> hmotného budu za dobu </a:t>
                </a:r>
                <a:r>
                  <a:rPr lang="cs-CZ" sz="1800" i="1" dirty="0">
                    <a:latin typeface="+mn-lt"/>
                  </a:rPr>
                  <a:t>t</a:t>
                </a:r>
                <a:r>
                  <a:rPr lang="cs-CZ" sz="1800" dirty="0" smtClean="0">
                    <a:latin typeface="+mn-lt"/>
                  </a:rPr>
                  <a:t>.</a:t>
                </a:r>
              </a:p>
              <a:p>
                <a:r>
                  <a:rPr lang="cs-CZ" sz="1800" dirty="0" smtClean="0">
                    <a:latin typeface="+mn-lt"/>
                  </a:rPr>
                  <a:t>Úhlovou </a:t>
                </a:r>
                <a:r>
                  <a:rPr lang="cs-CZ" sz="1800" dirty="0">
                    <a:latin typeface="+mn-lt"/>
                  </a:rPr>
                  <a:t>dráhu měříme v radiánech </a:t>
                </a:r>
                <a:r>
                  <a:rPr lang="cs-CZ" sz="1800" dirty="0" smtClean="0">
                    <a:latin typeface="+mn-lt"/>
                  </a:rPr>
                  <a:t>se značkou </a:t>
                </a:r>
                <a:r>
                  <a:rPr lang="cs-CZ" sz="1800" dirty="0">
                    <a:latin typeface="+mn-lt"/>
                  </a:rPr>
                  <a:t>rad</a:t>
                </a:r>
                <a:r>
                  <a:rPr lang="cs-CZ" sz="1800" dirty="0" smtClean="0">
                    <a:latin typeface="+mn-lt"/>
                  </a:rPr>
                  <a:t>.</a:t>
                </a:r>
              </a:p>
              <a:p>
                <a:endParaRPr lang="cs-CZ" sz="1800" dirty="0" smtClean="0">
                  <a:latin typeface="+mn-lt"/>
                </a:endParaRPr>
              </a:p>
              <a:p>
                <a:endParaRPr lang="cs-CZ" sz="1800" dirty="0">
                  <a:latin typeface="+mn-lt"/>
                </a:endParaRPr>
              </a:p>
              <a:p>
                <a:endParaRPr lang="cs-CZ" sz="1800" dirty="0" smtClean="0">
                  <a:latin typeface="+mn-lt"/>
                </a:endParaRPr>
              </a:p>
              <a:p>
                <a:r>
                  <a:rPr lang="cs-CZ" sz="1800" dirty="0" smtClean="0">
                    <a:latin typeface="+mn-lt"/>
                  </a:rPr>
                  <a:t>Mezi </a:t>
                </a:r>
                <a:r>
                  <a:rPr lang="cs-CZ" sz="1800" dirty="0">
                    <a:latin typeface="+mn-lt"/>
                  </a:rPr>
                  <a:t>přírůstkem úhlové dráhy </a:t>
                </a:r>
                <a:r>
                  <a:rPr lang="cs-CZ" sz="1800" i="1" dirty="0">
                    <a:latin typeface="+mn-lt"/>
                  </a:rPr>
                  <a:t>d</a:t>
                </a:r>
                <a:r>
                  <a:rPr lang="el-GR" sz="1800" i="1" dirty="0">
                    <a:latin typeface="+mn-lt"/>
                  </a:rPr>
                  <a:t>φ</a:t>
                </a:r>
                <a:r>
                  <a:rPr lang="el-GR" sz="1800" dirty="0">
                    <a:latin typeface="+mn-lt"/>
                  </a:rPr>
                  <a:t> </a:t>
                </a:r>
                <a:r>
                  <a:rPr lang="cs-CZ" sz="1800" dirty="0">
                    <a:latin typeface="+mn-lt"/>
                  </a:rPr>
                  <a:t>a příslušnou </a:t>
                </a:r>
                <a:r>
                  <a:rPr lang="cs-CZ" sz="1800" dirty="0" smtClean="0">
                    <a:latin typeface="+mn-lt"/>
                  </a:rPr>
                  <a:t>změnou</a:t>
                </a:r>
              </a:p>
              <a:p>
                <a:r>
                  <a:rPr lang="cs-CZ" sz="1800" dirty="0" smtClean="0">
                    <a:latin typeface="+mn-lt"/>
                  </a:rPr>
                  <a:t>dráhy </a:t>
                </a:r>
                <a:r>
                  <a:rPr lang="cs-CZ" sz="1800" i="1" dirty="0" err="1">
                    <a:latin typeface="+mn-lt"/>
                  </a:rPr>
                  <a:t>ds</a:t>
                </a:r>
                <a:r>
                  <a:rPr lang="cs-CZ" sz="1800" dirty="0">
                    <a:latin typeface="+mn-lt"/>
                  </a:rPr>
                  <a:t> platí vztah:</a:t>
                </a:r>
              </a:p>
              <a:p>
                <a:endParaRPr lang="cs-CZ" sz="1800" dirty="0" smtClean="0">
                  <a:latin typeface="+mn-lt"/>
                </a:endParaRPr>
              </a:p>
              <a:p>
                <a:endParaRPr lang="cs-CZ" sz="1800" dirty="0">
                  <a:latin typeface="+mn-lt"/>
                </a:endParaRPr>
              </a:p>
              <a:p>
                <a:endParaRPr lang="cs-CZ" sz="1800" dirty="0" smtClean="0">
                  <a:latin typeface="+mn-lt"/>
                </a:endParaRPr>
              </a:p>
              <a:p>
                <a:r>
                  <a:rPr lang="cs-CZ" sz="1800" dirty="0" smtClean="0">
                    <a:latin typeface="+mn-lt"/>
                  </a:rPr>
                  <a:t>Vektor </a:t>
                </a:r>
                <a:r>
                  <a:rPr lang="cs-CZ" sz="1800" dirty="0">
                    <a:latin typeface="+mn-lt"/>
                  </a:rPr>
                  <a:t>úhlové dráhy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</m:acc>
                  </m:oMath>
                </a14:m>
                <a:r>
                  <a:rPr lang="el-GR" sz="1800" dirty="0" smtClean="0">
                    <a:latin typeface="+mn-lt"/>
                  </a:rPr>
                  <a:t> </a:t>
                </a:r>
                <a:r>
                  <a:rPr lang="cs-CZ" sz="1800" dirty="0">
                    <a:latin typeface="+mn-lt"/>
                  </a:rPr>
                  <a:t>má velikost </a:t>
                </a:r>
                <a:r>
                  <a:rPr lang="cs-CZ" sz="1800" dirty="0" smtClean="0">
                    <a:latin typeface="+mn-lt"/>
                  </a:rPr>
                  <a:t>rovnu velikosti </a:t>
                </a:r>
                <a:r>
                  <a:rPr lang="cs-CZ" sz="1800" dirty="0">
                    <a:latin typeface="+mn-lt"/>
                  </a:rPr>
                  <a:t>opsaného úhlu </a:t>
                </a:r>
                <a:r>
                  <a:rPr lang="el-GR" sz="1800" i="1" dirty="0">
                    <a:latin typeface="+mn-lt"/>
                  </a:rPr>
                  <a:t>Δφ</a:t>
                </a:r>
                <a:r>
                  <a:rPr lang="el-GR" sz="1800" dirty="0">
                    <a:latin typeface="+mn-lt"/>
                  </a:rPr>
                  <a:t> </a:t>
                </a:r>
                <a:r>
                  <a:rPr lang="cs-CZ" sz="1800" dirty="0">
                    <a:latin typeface="+mn-lt"/>
                  </a:rPr>
                  <a:t>a směr kolmý </a:t>
                </a:r>
                <a:r>
                  <a:rPr lang="cs-CZ" sz="1800" dirty="0" smtClean="0">
                    <a:latin typeface="+mn-lt"/>
                  </a:rPr>
                  <a:t>na rovinu </a:t>
                </a:r>
                <a:r>
                  <a:rPr lang="cs-CZ" sz="1800" dirty="0">
                    <a:latin typeface="+mn-lt"/>
                  </a:rPr>
                  <a:t>opisovanou </a:t>
                </a:r>
                <a:r>
                  <a:rPr lang="cs-CZ" sz="1800" dirty="0" err="1">
                    <a:latin typeface="+mn-lt"/>
                  </a:rPr>
                  <a:t>průvodičem</a:t>
                </a:r>
                <a:r>
                  <a:rPr lang="cs-CZ" sz="1800" dirty="0">
                    <a:latin typeface="+mn-lt"/>
                  </a:rPr>
                  <a:t> r. </a:t>
                </a:r>
                <a:endParaRPr lang="cs-CZ" sz="1800" dirty="0" smtClean="0">
                  <a:latin typeface="+mn-lt"/>
                </a:endParaRPr>
              </a:p>
              <a:p>
                <a:r>
                  <a:rPr lang="cs-CZ" sz="1800" dirty="0" smtClean="0">
                    <a:latin typeface="+mn-lt"/>
                  </a:rPr>
                  <a:t>Kladný směr vektoru úhlové </a:t>
                </a:r>
                <a:r>
                  <a:rPr lang="cs-CZ" sz="1800" dirty="0">
                    <a:latin typeface="+mn-lt"/>
                  </a:rPr>
                  <a:t>dráhy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</m:acc>
                  </m:oMath>
                </a14:m>
                <a:r>
                  <a:rPr lang="el-GR" sz="1800" dirty="0">
                    <a:latin typeface="+mn-lt"/>
                  </a:rPr>
                  <a:t> </a:t>
                </a:r>
                <a:r>
                  <a:rPr lang="cs-CZ" sz="1800" dirty="0" smtClean="0">
                    <a:latin typeface="+mn-lt"/>
                  </a:rPr>
                  <a:t>je dán směrem </a:t>
                </a:r>
                <a:r>
                  <a:rPr lang="cs-CZ" sz="1800" dirty="0">
                    <a:latin typeface="+mn-lt"/>
                  </a:rPr>
                  <a:t>pravotočivého šroubu).</a:t>
                </a:r>
              </a:p>
            </p:txBody>
          </p:sp>
        </mc:Choice>
        <mc:Fallback xmlns=""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94" y="2278082"/>
                <a:ext cx="8253582" cy="3970318"/>
              </a:xfrm>
              <a:prstGeom prst="rect">
                <a:avLst/>
              </a:prstGeom>
              <a:blipFill rotWithShape="0">
                <a:blip r:embed="rId3"/>
                <a:stretch>
                  <a:fillRect l="-591" t="-922" b="-15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250" y="4549083"/>
            <a:ext cx="1115100" cy="76743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250" y="3276541"/>
            <a:ext cx="876150" cy="6578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8516" y="921592"/>
            <a:ext cx="2287760" cy="196124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8516" y="3330435"/>
            <a:ext cx="2360660" cy="181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6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78651"/>
            <a:ext cx="8086635" cy="647700"/>
          </a:xfrm>
        </p:spPr>
        <p:txBody>
          <a:bodyPr/>
          <a:lstStyle/>
          <a:p>
            <a:r>
              <a:rPr lang="pl-PL" dirty="0"/>
              <a:t>Pohyb hmotného bodu po </a:t>
            </a:r>
            <a:r>
              <a:rPr lang="pl-PL" dirty="0" smtClean="0"/>
              <a:t>kružnici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6702" y="1829975"/>
            <a:ext cx="5964363" cy="394807"/>
          </a:xfrm>
        </p:spPr>
        <p:txBody>
          <a:bodyPr/>
          <a:lstStyle/>
          <a:p>
            <a:pPr marL="0" lvl="2">
              <a:buClr>
                <a:srgbClr val="00287D"/>
              </a:buClr>
              <a:buSzPct val="100000"/>
            </a:pPr>
            <a:r>
              <a:rPr lang="cs-CZ" sz="1800" dirty="0" smtClean="0">
                <a:solidFill>
                  <a:srgbClr val="C00000"/>
                </a:solidFill>
                <a:ea typeface="+mn-ea"/>
                <a:cs typeface="+mn-cs"/>
              </a:rPr>
              <a:t>Úhlová dráha, úhlová rychlost a úhlové zrychlení.</a:t>
            </a:r>
          </a:p>
          <a:p>
            <a:pPr marL="0" lvl="2">
              <a:buClr>
                <a:srgbClr val="00287D"/>
              </a:buClr>
              <a:buSzPct val="100000"/>
            </a:pPr>
            <a:endParaRPr lang="cs-CZ" sz="1800" dirty="0" smtClean="0">
              <a:solidFill>
                <a:srgbClr val="C00000"/>
              </a:solidFill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/>
              <p:cNvSpPr/>
              <p:nvPr/>
            </p:nvSpPr>
            <p:spPr>
              <a:xfrm>
                <a:off x="422694" y="2278082"/>
                <a:ext cx="8253582" cy="4608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800" dirty="0" smtClean="0">
                    <a:solidFill>
                      <a:srgbClr val="00287D"/>
                    </a:solidFill>
                    <a:latin typeface="+mn-lt"/>
                  </a:rPr>
                  <a:t>Úhlová rychlost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1800" b="1" i="1" kern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</m:acc>
                  </m:oMath>
                </a14:m>
                <a:r>
                  <a:rPr lang="cs-CZ" sz="1800" dirty="0" smtClean="0">
                    <a:latin typeface="+mn-lt"/>
                  </a:rPr>
                  <a:t> je definována </a:t>
                </a:r>
                <a:r>
                  <a:rPr lang="cs-CZ" sz="1800" dirty="0">
                    <a:latin typeface="+mn-lt"/>
                  </a:rPr>
                  <a:t>jako </a:t>
                </a:r>
                <a:r>
                  <a:rPr lang="cs-CZ" sz="1800" dirty="0" smtClean="0">
                    <a:latin typeface="+mn-lt"/>
                  </a:rPr>
                  <a:t>podíl změny úhlové</a:t>
                </a:r>
              </a:p>
              <a:p>
                <a:r>
                  <a:rPr lang="cs-CZ" sz="1800" dirty="0" smtClean="0">
                    <a:latin typeface="+mn-lt"/>
                  </a:rPr>
                  <a:t>dráhy </a:t>
                </a:r>
                <a:r>
                  <a:rPr lang="el-GR" sz="1800" i="1" dirty="0">
                    <a:solidFill>
                      <a:srgbClr val="000000"/>
                    </a:solidFill>
                    <a:latin typeface="Arial"/>
                  </a:rPr>
                  <a:t>Δφ </a:t>
                </a:r>
                <a:r>
                  <a:rPr lang="cs-CZ" sz="1800" i="1" dirty="0" smtClean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cs-CZ" sz="1800" dirty="0" smtClean="0">
                    <a:solidFill>
                      <a:srgbClr val="000000"/>
                    </a:solidFill>
                    <a:latin typeface="Arial"/>
                  </a:rPr>
                  <a:t>a odpovídající doby pohybu</a:t>
                </a:r>
                <a:r>
                  <a:rPr lang="el-GR" sz="1800" i="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l-GR" sz="1800" i="1" dirty="0" smtClean="0">
                    <a:solidFill>
                      <a:srgbClr val="000000"/>
                    </a:solidFill>
                    <a:latin typeface="Arial"/>
                  </a:rPr>
                  <a:t>Δ</a:t>
                </a:r>
                <a:r>
                  <a:rPr lang="cs-CZ" sz="1800" i="1" dirty="0" smtClean="0">
                    <a:solidFill>
                      <a:srgbClr val="000000"/>
                    </a:solidFill>
                    <a:latin typeface="Arial"/>
                  </a:rPr>
                  <a:t>t</a:t>
                </a:r>
                <a:r>
                  <a:rPr lang="cs-CZ" sz="1800" dirty="0" smtClean="0">
                    <a:solidFill>
                      <a:srgbClr val="000000"/>
                    </a:solidFill>
                    <a:latin typeface="Arial"/>
                  </a:rPr>
                  <a:t> .</a:t>
                </a:r>
              </a:p>
              <a:p>
                <a:r>
                  <a:rPr lang="cs-CZ" sz="1800" kern="0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cs-CZ" sz="1800" kern="0" dirty="0" smtClean="0">
                    <a:solidFill>
                      <a:srgbClr val="000000"/>
                    </a:solidFill>
                    <a:latin typeface="Arial"/>
                  </a:rPr>
                  <a:t>       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  <m:r>
                      <a:rPr lang="cs-CZ" sz="1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1800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acc>
                          <m:accPr>
                            <m:chr m:val="⃗"/>
                            <m:ctrlPr>
                              <a:rPr lang="el-GR" sz="1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180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</m:acc>
                      </m:num>
                      <m:den>
                        <m:r>
                          <m:rPr>
                            <m:sty m:val="p"/>
                          </m:rPr>
                          <a:rPr lang="el-GR" sz="1800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cs-CZ" sz="1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cs-CZ" sz="1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cs-CZ" sz="1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180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</m:acc>
                        <m:r>
                          <a:rPr lang="cs-CZ" sz="1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cs-CZ" sz="1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sz="1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180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lang="cs-CZ" sz="1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</m:num>
                      <m:den>
                        <m:r>
                          <a:rPr lang="cs-CZ" sz="1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cs-CZ" sz="1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1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cs-CZ" sz="1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1800" dirty="0" smtClean="0">
                    <a:solidFill>
                      <a:srgbClr val="000000"/>
                    </a:solidFill>
                    <a:latin typeface="Arial"/>
                  </a:rPr>
                  <a:t>   	resp. </a:t>
                </a:r>
                <a:endParaRPr lang="cs-CZ" sz="1800" dirty="0">
                  <a:solidFill>
                    <a:srgbClr val="000000"/>
                  </a:solidFill>
                  <a:latin typeface="Arial"/>
                </a:endParaRPr>
              </a:p>
              <a:p>
                <a:endParaRPr lang="cs-CZ" sz="1800" dirty="0" smtClean="0">
                  <a:solidFill>
                    <a:srgbClr val="000000"/>
                  </a:solidFill>
                  <a:latin typeface="Arial"/>
                </a:endParaRPr>
              </a:p>
              <a:p>
                <a:r>
                  <a:rPr lang="cs-CZ" sz="1800" dirty="0" smtClean="0">
                    <a:latin typeface="+mn-lt"/>
                  </a:rPr>
                  <a:t>Pro velikost z předchozího pak máme </a:t>
                </a:r>
              </a:p>
              <a:p>
                <a:endParaRPr lang="cs-CZ" sz="1800" dirty="0" smtClean="0">
                  <a:latin typeface="+mn-lt"/>
                </a:endParaRPr>
              </a:p>
              <a:p>
                <a:r>
                  <a:rPr lang="cs-CZ" sz="1800" dirty="0" smtClean="0">
                    <a:latin typeface="+mn-lt"/>
                  </a:rPr>
                  <a:t>Využijeme-li vztah pro velikost - (obvodovou) rychlost,</a:t>
                </a:r>
              </a:p>
              <a:p>
                <a:r>
                  <a:rPr lang="cs-CZ" sz="1800" dirty="0" smtClean="0">
                    <a:latin typeface="+mn-lt"/>
                  </a:rPr>
                  <a:t>pak platí  </a:t>
                </a:r>
                <a:endParaRPr lang="cs-CZ" sz="1800" dirty="0">
                  <a:latin typeface="+mn-lt"/>
                </a:endParaRPr>
              </a:p>
              <a:p>
                <a:endParaRPr lang="cs-CZ" sz="1800" dirty="0" smtClean="0">
                  <a:latin typeface="+mn-lt"/>
                </a:endParaRPr>
              </a:p>
              <a:p>
                <a:r>
                  <a:rPr lang="cs-CZ" sz="1800" dirty="0">
                    <a:latin typeface="+mn-lt"/>
                  </a:rPr>
                  <a:t>Analogicky pro </a:t>
                </a:r>
                <a:r>
                  <a:rPr lang="cs-CZ" sz="1800" dirty="0">
                    <a:solidFill>
                      <a:srgbClr val="00287D"/>
                    </a:solidFill>
                    <a:latin typeface="+mn-lt"/>
                  </a:rPr>
                  <a:t>úhlové zrychlení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𝛆</m:t>
                        </m:r>
                      </m:e>
                    </m:acc>
                  </m:oMath>
                </a14:m>
                <a:r>
                  <a:rPr lang="el-GR" sz="1800" dirty="0" smtClean="0">
                    <a:latin typeface="+mn-lt"/>
                  </a:rPr>
                  <a:t> </a:t>
                </a:r>
                <a:r>
                  <a:rPr lang="cs-CZ" sz="1800" dirty="0" smtClean="0">
                    <a:latin typeface="+mn-lt"/>
                  </a:rPr>
                  <a:t>platí</a:t>
                </a:r>
              </a:p>
              <a:p>
                <a:pPr lvl="0"/>
                <a:r>
                  <a:rPr lang="cs-CZ" sz="18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ε</m:t>
                        </m:r>
                      </m:e>
                    </m:acc>
                    <m:r>
                      <a:rPr lang="cs-CZ" sz="1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1800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acc>
                          <m:accPr>
                            <m:chr m:val="⃗"/>
                            <m:ctrlPr>
                              <a:rPr lang="el-GR" sz="1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180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acc>
                      </m:num>
                      <m:den>
                        <m:r>
                          <m:rPr>
                            <m:sty m:val="p"/>
                          </m:rPr>
                          <a:rPr lang="el-GR" sz="1800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cs-CZ" sz="1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cs-CZ" sz="1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cs-CZ" sz="1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180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acc>
                        <m:r>
                          <a:rPr lang="cs-CZ" sz="1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cs-CZ" sz="1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sz="1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180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cs-CZ" sz="1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</m:num>
                      <m:den>
                        <m:r>
                          <a:rPr lang="cs-CZ" sz="1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cs-CZ" sz="1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1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cs-CZ" sz="1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1800" dirty="0">
                    <a:solidFill>
                      <a:srgbClr val="000000"/>
                    </a:solidFill>
                    <a:latin typeface="Arial"/>
                  </a:rPr>
                  <a:t>   	resp. </a:t>
                </a:r>
              </a:p>
              <a:p>
                <a:endParaRPr lang="cs-CZ" sz="1800" dirty="0" smtClean="0">
                  <a:latin typeface="+mn-lt"/>
                </a:endParaRPr>
              </a:p>
              <a:p>
                <a:r>
                  <a:rPr lang="cs-CZ" sz="1800" dirty="0" smtClean="0">
                    <a:latin typeface="+mn-lt"/>
                  </a:rPr>
                  <a:t>Kladný směr vektorů úhlové rychlosti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8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</m:oMath>
                </a14:m>
                <a:r>
                  <a:rPr lang="cs-CZ" sz="1800" dirty="0">
                    <a:latin typeface="+mn-lt"/>
                  </a:rPr>
                  <a:t> </a:t>
                </a:r>
                <a:r>
                  <a:rPr lang="cs-CZ" sz="1800" dirty="0" smtClean="0">
                    <a:latin typeface="+mn-lt"/>
                  </a:rPr>
                  <a:t>a úhlového zrychlení</a:t>
                </a:r>
                <a:r>
                  <a:rPr lang="cs-CZ" sz="1800" dirty="0" smtClean="0">
                    <a:solidFill>
                      <a:srgbClr val="000000"/>
                    </a:solidFill>
                    <a:latin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8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ε</m:t>
                        </m:r>
                      </m:e>
                    </m:acc>
                  </m:oMath>
                </a14:m>
                <a:r>
                  <a:rPr lang="el-GR" sz="1800" dirty="0" smtClean="0">
                    <a:latin typeface="+mn-lt"/>
                  </a:rPr>
                  <a:t> </a:t>
                </a:r>
                <a:r>
                  <a:rPr lang="cs-CZ" sz="1800" dirty="0" smtClean="0">
                    <a:latin typeface="+mn-lt"/>
                  </a:rPr>
                  <a:t>je dán směrem </a:t>
                </a:r>
                <a:r>
                  <a:rPr lang="cs-CZ" sz="1800" dirty="0">
                    <a:latin typeface="+mn-lt"/>
                  </a:rPr>
                  <a:t>pravotočivého </a:t>
                </a:r>
                <a:r>
                  <a:rPr lang="cs-CZ" sz="1800" dirty="0" smtClean="0">
                    <a:latin typeface="+mn-lt"/>
                  </a:rPr>
                  <a:t>šroubu.</a:t>
                </a:r>
                <a:endParaRPr lang="cs-CZ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94" y="2278082"/>
                <a:ext cx="8253582" cy="4608954"/>
              </a:xfrm>
              <a:prstGeom prst="rect">
                <a:avLst/>
              </a:prstGeom>
              <a:blipFill rotWithShape="0">
                <a:blip r:embed="rId3"/>
                <a:stretch>
                  <a:fillRect l="-591" t="-794" b="-11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516" y="921592"/>
            <a:ext cx="2287760" cy="196124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8516" y="3330435"/>
            <a:ext cx="2360660" cy="18177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3195576" y="3005540"/>
                <a:ext cx="2097626" cy="638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  <m:r>
                        <a:rPr lang="cs-CZ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cs-CZ" sz="18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18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acc>
                                <m:accPr>
                                  <m:chr m:val="⃗"/>
                                  <m:ctrlPr>
                                    <a:rPr lang="el-GR" sz="1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8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acc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18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cs-CZ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cs-CZ" sz="1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80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576" y="3005540"/>
                <a:ext cx="2097626" cy="6388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áze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0113" y="3752199"/>
            <a:ext cx="1046165" cy="61962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1893" y="4712510"/>
            <a:ext cx="876150" cy="358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3195576" y="5440746"/>
                <a:ext cx="2043123" cy="638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</m:acc>
                      <m:r>
                        <a:rPr lang="cs-CZ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cs-CZ" sz="18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18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acc>
                                <m:accPr>
                                  <m:chr m:val="⃗"/>
                                  <m:ctrlPr>
                                    <a:rPr lang="el-GR" sz="1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80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acc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18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cs-CZ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cs-CZ" sz="1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80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576" y="5440746"/>
                <a:ext cx="2043123" cy="63882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595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78651"/>
            <a:ext cx="8086635" cy="647700"/>
          </a:xfrm>
        </p:spPr>
        <p:txBody>
          <a:bodyPr/>
          <a:lstStyle/>
          <a:p>
            <a:r>
              <a:rPr lang="pl-PL" dirty="0"/>
              <a:t>Pohyb hmotného bodu po </a:t>
            </a:r>
            <a:r>
              <a:rPr lang="pl-PL" dirty="0" smtClean="0"/>
              <a:t>kružnici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6702" y="1829975"/>
            <a:ext cx="5964363" cy="394807"/>
          </a:xfrm>
        </p:spPr>
        <p:txBody>
          <a:bodyPr/>
          <a:lstStyle/>
          <a:p>
            <a:pPr marL="0" lvl="2">
              <a:buClr>
                <a:srgbClr val="00287D"/>
              </a:buClr>
              <a:buSzPct val="100000"/>
            </a:pPr>
            <a:r>
              <a:rPr lang="cs-CZ" sz="1800" dirty="0" smtClean="0">
                <a:solidFill>
                  <a:srgbClr val="C00000"/>
                </a:solidFill>
                <a:ea typeface="+mn-ea"/>
                <a:cs typeface="+mn-cs"/>
              </a:rPr>
              <a:t>Úhlová dráha, úhlová rychlost a úhlové zrychlení.</a:t>
            </a:r>
          </a:p>
          <a:p>
            <a:pPr marL="0" lvl="2">
              <a:buClr>
                <a:srgbClr val="00287D"/>
              </a:buClr>
              <a:buSzPct val="100000"/>
            </a:pPr>
            <a:endParaRPr lang="cs-CZ" sz="1800" dirty="0" smtClean="0">
              <a:solidFill>
                <a:srgbClr val="C00000"/>
              </a:solidFill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/>
              <p:cNvSpPr/>
              <p:nvPr/>
            </p:nvSpPr>
            <p:spPr>
              <a:xfrm>
                <a:off x="422694" y="2278082"/>
                <a:ext cx="8253582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cs-CZ" sz="1800" dirty="0" smtClean="0">
                    <a:solidFill>
                      <a:srgbClr val="000000"/>
                    </a:solidFill>
                    <a:latin typeface="Arial"/>
                  </a:rPr>
                  <a:t>Vektor rychlosti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cs-CZ" sz="1800" dirty="0" smtClean="0">
                    <a:solidFill>
                      <a:srgbClr val="000000"/>
                    </a:solidFill>
                    <a:latin typeface="Arial"/>
                  </a:rPr>
                  <a:t> je dán vektorový součinem</a:t>
                </a:r>
              </a:p>
              <a:p>
                <a:pPr lvl="0"/>
                <a:r>
                  <a:rPr lang="cs-CZ" sz="1800" dirty="0" err="1">
                    <a:solidFill>
                      <a:srgbClr val="000000"/>
                    </a:solidFill>
                    <a:latin typeface="Arial"/>
                  </a:rPr>
                  <a:t>p</a:t>
                </a:r>
                <a:r>
                  <a:rPr lang="cs-CZ" sz="1800" dirty="0" err="1" smtClean="0">
                    <a:solidFill>
                      <a:srgbClr val="000000"/>
                    </a:solidFill>
                    <a:latin typeface="Arial"/>
                  </a:rPr>
                  <a:t>růvodiče</a:t>
                </a:r>
                <a:r>
                  <a:rPr lang="cs-CZ" sz="1800" dirty="0" smtClean="0">
                    <a:solidFill>
                      <a:srgbClr val="000000"/>
                    </a:solidFill>
                    <a:latin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cs-CZ" sz="1800" dirty="0" smtClean="0">
                    <a:solidFill>
                      <a:srgbClr val="000000"/>
                    </a:solidFill>
                    <a:latin typeface="Arial"/>
                  </a:rPr>
                  <a:t> a úhlové </a:t>
                </a:r>
                <a:r>
                  <a:rPr lang="cs-CZ" sz="1800" dirty="0">
                    <a:solidFill>
                      <a:srgbClr val="000000"/>
                    </a:solidFill>
                    <a:latin typeface="Arial"/>
                  </a:rPr>
                  <a:t>rychlosti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</m:acc>
                  </m:oMath>
                </a14:m>
                <a:endParaRPr lang="cs-CZ" sz="1800" b="1" i="1" kern="0" dirty="0" smtClean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0"/>
                <a:endParaRPr lang="cs-CZ" sz="1800" b="1" i="1" kern="0" dirty="0" smtClean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0"/>
                <a:r>
                  <a:rPr lang="cs-CZ" sz="1800" b="1" kern="0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cs-CZ" sz="18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cs-CZ" sz="1800" dirty="0" smtClean="0">
                    <a:solidFill>
                      <a:srgbClr val="000000"/>
                    </a:solidFill>
                    <a:latin typeface="Arial"/>
                  </a:rPr>
                  <a:t> =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</m:acc>
                  </m:oMath>
                </a14:m>
                <a:r>
                  <a:rPr lang="cs-CZ" sz="1800" dirty="0" smtClean="0">
                    <a:solidFill>
                      <a:srgbClr val="000000"/>
                    </a:solidFill>
                    <a:latin typeface="Arial"/>
                  </a:rPr>
                  <a:t> x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cs-CZ" sz="1800" dirty="0" smtClean="0">
                    <a:solidFill>
                      <a:srgbClr val="000000"/>
                    </a:solidFill>
                    <a:latin typeface="Arial"/>
                  </a:rPr>
                  <a:t> </a:t>
                </a:r>
              </a:p>
              <a:p>
                <a:pPr lvl="0"/>
                <a:endParaRPr lang="cs-CZ" sz="1400" dirty="0" smtClean="0">
                  <a:solidFill>
                    <a:srgbClr val="000000"/>
                  </a:solidFill>
                  <a:latin typeface="Arial"/>
                </a:endParaRPr>
              </a:p>
              <a:p>
                <a:pPr lvl="0"/>
                <a:r>
                  <a:rPr lang="cs-CZ" sz="1800" dirty="0" smtClean="0">
                    <a:solidFill>
                      <a:srgbClr val="000000"/>
                    </a:solidFill>
                    <a:latin typeface="Arial"/>
                  </a:rPr>
                  <a:t>Navíc </a:t>
                </a:r>
              </a:p>
              <a:p>
                <a:pPr lvl="0"/>
                <a:endParaRPr lang="cs-CZ" sz="1800" dirty="0">
                  <a:solidFill>
                    <a:srgbClr val="000000"/>
                  </a:solidFill>
                  <a:latin typeface="Arial"/>
                </a:endParaRPr>
              </a:p>
              <a:p>
                <a:pPr lvl="0"/>
                <a:endParaRPr lang="cs-CZ" sz="1800" dirty="0">
                  <a:solidFill>
                    <a:srgbClr val="000000"/>
                  </a:solidFill>
                  <a:latin typeface="Arial"/>
                </a:endParaRPr>
              </a:p>
              <a:p>
                <a:pPr lvl="0"/>
                <a:endParaRPr lang="cs-CZ" sz="1800" dirty="0" smtClean="0">
                  <a:solidFill>
                    <a:srgbClr val="000000"/>
                  </a:solidFill>
                  <a:latin typeface="Arial"/>
                </a:endParaRPr>
              </a:p>
              <a:p>
                <a:pPr lvl="0"/>
                <a:r>
                  <a:rPr lang="cs-CZ" sz="1800" dirty="0" smtClean="0">
                    <a:solidFill>
                      <a:srgbClr val="000000"/>
                    </a:solidFill>
                    <a:latin typeface="Arial"/>
                  </a:rPr>
                  <a:t>Po dosazení pak</a:t>
                </a:r>
              </a:p>
              <a:p>
                <a:pPr lvl="0"/>
                <a:endParaRPr lang="cs-CZ" sz="1800" dirty="0">
                  <a:solidFill>
                    <a:srgbClr val="000000"/>
                  </a:solidFill>
                  <a:latin typeface="Arial"/>
                </a:endParaRPr>
              </a:p>
              <a:p>
                <a:pPr lvl="0"/>
                <a:endParaRPr lang="cs-CZ" sz="1800" dirty="0">
                  <a:solidFill>
                    <a:srgbClr val="000000"/>
                  </a:solidFill>
                  <a:latin typeface="Arial"/>
                </a:endParaRPr>
              </a:p>
              <a:p>
                <a:pPr lvl="0"/>
                <a:r>
                  <a:rPr lang="cs-CZ" sz="1800" dirty="0" smtClean="0">
                    <a:solidFill>
                      <a:srgbClr val="000000"/>
                    </a:solidFill>
                    <a:latin typeface="Arial"/>
                  </a:rPr>
                  <a:t>Při srovnání směrů pak zřejmě</a:t>
                </a:r>
              </a:p>
              <a:p>
                <a:pPr lvl="0"/>
                <a:endParaRPr lang="cs-CZ" sz="1800" dirty="0">
                  <a:solidFill>
                    <a:srgbClr val="000000"/>
                  </a:solidFill>
                  <a:latin typeface="Arial"/>
                </a:endParaRPr>
              </a:p>
              <a:p>
                <a:pPr lvl="0"/>
                <a:endParaRPr lang="cs-CZ" sz="1800" dirty="0" smtClean="0">
                  <a:solidFill>
                    <a:srgbClr val="000000"/>
                  </a:solidFill>
                  <a:latin typeface="Arial"/>
                </a:endParaRPr>
              </a:p>
              <a:p>
                <a:pPr lvl="0"/>
                <a:endParaRPr lang="cs-CZ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94" y="2278082"/>
                <a:ext cx="8253582" cy="4524315"/>
              </a:xfrm>
              <a:prstGeom prst="rect">
                <a:avLst/>
              </a:prstGeom>
              <a:blipFill rotWithShape="0">
                <a:blip r:embed="rId3"/>
                <a:stretch>
                  <a:fillRect l="-591" t="-8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467" y="1430865"/>
            <a:ext cx="2360660" cy="181779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4817" y="3337895"/>
            <a:ext cx="1902245" cy="19439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/>
              <p:cNvSpPr/>
              <p:nvPr/>
            </p:nvSpPr>
            <p:spPr>
              <a:xfrm>
                <a:off x="505275" y="3985258"/>
                <a:ext cx="4344779" cy="642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cs-CZ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sz="180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1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num>
                        <m:den>
                          <m: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cs-CZ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cs-CZ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cs-CZ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cs-CZ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sz="1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1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</m:acc>
                          <m: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cs-CZ" sz="1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1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e>
                      </m:d>
                      <m:r>
                        <a:rPr lang="cs-CZ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sz="1800" b="1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1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</m:acc>
                        </m:num>
                        <m:den>
                          <m:r>
                            <a:rPr lang="cs-CZ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cs-CZ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cs-CZ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  <m:r>
                        <a:rPr lang="cs-CZ" sz="1800" b="0" i="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cs-CZ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</m:acc>
                      <m:r>
                        <a:rPr lang="cs-CZ" sz="18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sz="180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1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num>
                        <m:den>
                          <m: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cs-CZ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75" y="3985258"/>
                <a:ext cx="4344779" cy="64254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délník 15"/>
              <p:cNvSpPr/>
              <p:nvPr/>
            </p:nvSpPr>
            <p:spPr>
              <a:xfrm>
                <a:off x="613972" y="5066172"/>
                <a:ext cx="21219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cs-CZ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</m:acc>
                      <m:r>
                        <a:rPr lang="cs-CZ" sz="18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cs-CZ" sz="18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  <m:r>
                        <a:rPr lang="cs-CZ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cs-CZ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</m:acc>
                      <m:r>
                        <a:rPr lang="cs-CZ" sz="18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Obdélní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72" y="5066172"/>
                <a:ext cx="2121991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/>
              <p:cNvSpPr/>
              <p:nvPr/>
            </p:nvSpPr>
            <p:spPr>
              <a:xfrm>
                <a:off x="703537" y="5913389"/>
                <a:ext cx="13419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1800" b="1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cs-CZ" sz="1800" b="1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</m:acc>
                      <m:r>
                        <a:rPr lang="cs-CZ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</m:acc>
                      <m:r>
                        <a:rPr lang="cs-CZ" sz="18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cs-CZ" sz="18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Obdélní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37" y="5913389"/>
                <a:ext cx="1341970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délník 17"/>
              <p:cNvSpPr/>
              <p:nvPr/>
            </p:nvSpPr>
            <p:spPr>
              <a:xfrm>
                <a:off x="2845352" y="5913389"/>
                <a:ext cx="14605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1800" b="1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cs-CZ" sz="1800" b="1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acc>
                      <m:r>
                        <a:rPr lang="cs-CZ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</m:acc>
                      <m:r>
                        <a:rPr lang="cs-CZ" sz="18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cs-CZ" sz="18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Obdélní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352" y="5913389"/>
                <a:ext cx="1460593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53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78651"/>
            <a:ext cx="8086635" cy="647700"/>
          </a:xfrm>
        </p:spPr>
        <p:txBody>
          <a:bodyPr/>
          <a:lstStyle/>
          <a:p>
            <a:r>
              <a:rPr lang="pl-PL" dirty="0"/>
              <a:t>Pohyb hmotného bodu po </a:t>
            </a:r>
            <a:r>
              <a:rPr lang="pl-PL" dirty="0" smtClean="0"/>
              <a:t>kružnici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6702" y="1829975"/>
            <a:ext cx="5964363" cy="394807"/>
          </a:xfrm>
        </p:spPr>
        <p:txBody>
          <a:bodyPr/>
          <a:lstStyle/>
          <a:p>
            <a:pPr marL="0" lvl="2">
              <a:buClr>
                <a:srgbClr val="00287D"/>
              </a:buClr>
              <a:buSzPct val="100000"/>
            </a:pPr>
            <a:r>
              <a:rPr lang="cs-CZ" sz="1800" dirty="0" smtClean="0">
                <a:solidFill>
                  <a:srgbClr val="C00000"/>
                </a:solidFill>
                <a:ea typeface="+mn-ea"/>
                <a:cs typeface="+mn-cs"/>
              </a:rPr>
              <a:t>Úhlová dráha, úhlová rychlost a úhlové zrychlení.</a:t>
            </a:r>
          </a:p>
          <a:p>
            <a:pPr marL="0" lvl="2">
              <a:buClr>
                <a:srgbClr val="00287D"/>
              </a:buClr>
              <a:buSzPct val="100000"/>
            </a:pPr>
            <a:endParaRPr lang="cs-CZ" sz="1800" dirty="0" smtClean="0">
              <a:solidFill>
                <a:srgbClr val="C00000"/>
              </a:solidFill>
              <a:ea typeface="+mn-ea"/>
              <a:cs typeface="+mn-cs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22694" y="2278082"/>
            <a:ext cx="82535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800" dirty="0" smtClean="0">
                <a:solidFill>
                  <a:srgbClr val="000000"/>
                </a:solidFill>
                <a:latin typeface="Arial"/>
              </a:rPr>
              <a:t>Pro jejich velikosti pak</a:t>
            </a:r>
          </a:p>
          <a:p>
            <a:pPr lvl="0"/>
            <a:endParaRPr lang="cs-CZ" sz="1800" b="1" i="1" kern="0" dirty="0">
              <a:solidFill>
                <a:srgbClr val="000000"/>
              </a:solidFill>
              <a:latin typeface="Arial"/>
            </a:endParaRPr>
          </a:p>
          <a:p>
            <a:pPr lvl="0"/>
            <a:r>
              <a:rPr lang="cs-CZ" sz="1800" i="1" kern="0" dirty="0" err="1" smtClean="0">
                <a:solidFill>
                  <a:srgbClr val="000000"/>
                </a:solidFill>
                <a:latin typeface="Arial"/>
              </a:rPr>
              <a:t>a</a:t>
            </a:r>
            <a:r>
              <a:rPr lang="cs-CZ" sz="1800" i="1" kern="0" baseline="-25000" dirty="0" err="1" smtClean="0">
                <a:solidFill>
                  <a:srgbClr val="000000"/>
                </a:solidFill>
                <a:latin typeface="Arial"/>
              </a:rPr>
              <a:t>t</a:t>
            </a:r>
            <a:r>
              <a:rPr lang="cs-CZ" sz="1800" i="1" kern="0" baseline="-25000" dirty="0" smtClean="0">
                <a:solidFill>
                  <a:srgbClr val="000000"/>
                </a:solidFill>
                <a:latin typeface="Arial"/>
              </a:rPr>
              <a:t>  </a:t>
            </a:r>
            <a:r>
              <a:rPr lang="cs-CZ" sz="1800" i="1" kern="0" dirty="0" smtClean="0">
                <a:solidFill>
                  <a:srgbClr val="000000"/>
                </a:solidFill>
                <a:latin typeface="Arial"/>
              </a:rPr>
              <a:t>= r </a:t>
            </a:r>
            <a:r>
              <a:rPr lang="el-GR" sz="1800" i="1" kern="0" dirty="0" smtClean="0">
                <a:solidFill>
                  <a:srgbClr val="000000"/>
                </a:solidFill>
                <a:latin typeface="Arial"/>
              </a:rPr>
              <a:t>ε</a:t>
            </a:r>
            <a:r>
              <a:rPr lang="cs-CZ" sz="1800" i="1" kern="0" dirty="0" smtClean="0">
                <a:solidFill>
                  <a:srgbClr val="000000"/>
                </a:solidFill>
                <a:latin typeface="Arial"/>
              </a:rPr>
              <a:t>		</a:t>
            </a:r>
            <a:r>
              <a:rPr lang="cs-CZ" sz="1800" i="1" kern="0" dirty="0" err="1" smtClean="0">
                <a:solidFill>
                  <a:srgbClr val="000000"/>
                </a:solidFill>
                <a:latin typeface="Arial"/>
              </a:rPr>
              <a:t>a</a:t>
            </a:r>
            <a:r>
              <a:rPr lang="cs-CZ" sz="1800" i="1" kern="0" baseline="-25000" dirty="0" err="1" smtClean="0">
                <a:solidFill>
                  <a:srgbClr val="000000"/>
                </a:solidFill>
                <a:latin typeface="Arial"/>
              </a:rPr>
              <a:t>n</a:t>
            </a:r>
            <a:r>
              <a:rPr lang="cs-CZ" sz="1800" i="1" kern="0" dirty="0" smtClean="0">
                <a:solidFill>
                  <a:srgbClr val="000000"/>
                </a:solidFill>
                <a:latin typeface="Arial"/>
              </a:rPr>
              <a:t> = r </a:t>
            </a:r>
            <a:r>
              <a:rPr lang="el-GR" sz="1800" i="1" kern="0" dirty="0" smtClean="0">
                <a:solidFill>
                  <a:srgbClr val="000000"/>
                </a:solidFill>
                <a:latin typeface="Arial"/>
              </a:rPr>
              <a:t>ω</a:t>
            </a:r>
            <a:r>
              <a:rPr lang="cs-CZ" sz="1800" i="1" kern="0" baseline="30000" dirty="0" smtClean="0">
                <a:solidFill>
                  <a:srgbClr val="000000"/>
                </a:solidFill>
                <a:latin typeface="Arial"/>
              </a:rPr>
              <a:t>2</a:t>
            </a:r>
            <a:endParaRPr lang="cs-CZ" sz="1800" i="1" kern="0" dirty="0" smtClean="0">
              <a:solidFill>
                <a:srgbClr val="000000"/>
              </a:solidFill>
              <a:latin typeface="Cambria Math" panose="02040503050406030204" pitchFamily="18" charset="0"/>
            </a:endParaRPr>
          </a:p>
          <a:p>
            <a:pPr lvl="0"/>
            <a:endParaRPr lang="cs-CZ" sz="1800" b="1" i="1" kern="0" dirty="0" smtClean="0">
              <a:solidFill>
                <a:srgbClr val="000000"/>
              </a:solidFill>
              <a:latin typeface="Cambria Math" panose="02040503050406030204" pitchFamily="18" charset="0"/>
            </a:endParaRPr>
          </a:p>
          <a:p>
            <a:pPr lvl="0"/>
            <a:r>
              <a:rPr lang="cs-CZ" sz="1800" b="1" kern="0" dirty="0" smtClean="0">
                <a:solidFill>
                  <a:srgbClr val="000000"/>
                </a:solidFill>
              </a:rPr>
              <a:t> </a:t>
            </a:r>
            <a:endParaRPr lang="cs-CZ" sz="1800" dirty="0" smtClean="0">
              <a:solidFill>
                <a:srgbClr val="000000"/>
              </a:solidFill>
              <a:latin typeface="Arial"/>
            </a:endParaRPr>
          </a:p>
          <a:p>
            <a:pPr lvl="0"/>
            <a:endParaRPr lang="cs-CZ" sz="18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467" y="1430865"/>
            <a:ext cx="2360660" cy="181779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817" y="3337895"/>
            <a:ext cx="1902245" cy="194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0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Úvodem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117875"/>
              </p:ext>
            </p:extLst>
          </p:nvPr>
        </p:nvGraphicFramePr>
        <p:xfrm>
          <a:off x="509589" y="2017713"/>
          <a:ext cx="8082321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9165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78651"/>
            <a:ext cx="8086635" cy="647700"/>
          </a:xfrm>
        </p:spPr>
        <p:txBody>
          <a:bodyPr/>
          <a:lstStyle/>
          <a:p>
            <a:r>
              <a:rPr lang="pl-PL" dirty="0"/>
              <a:t>Pohyb hmotného bodu po </a:t>
            </a:r>
            <a:r>
              <a:rPr lang="pl-PL" dirty="0" smtClean="0"/>
              <a:t>kružnici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6702" y="1829975"/>
            <a:ext cx="7934922" cy="394807"/>
          </a:xfrm>
        </p:spPr>
        <p:txBody>
          <a:bodyPr/>
          <a:lstStyle/>
          <a:p>
            <a:pPr marL="0" lvl="2">
              <a:buClr>
                <a:srgbClr val="00287D"/>
              </a:buClr>
              <a:buSzPct val="100000"/>
            </a:pPr>
            <a:r>
              <a:rPr lang="cs-CZ" sz="1800" dirty="0" smtClean="0">
                <a:solidFill>
                  <a:srgbClr val="C00000"/>
                </a:solidFill>
                <a:ea typeface="+mn-ea"/>
                <a:cs typeface="+mn-cs"/>
              </a:rPr>
              <a:t>Rovnoměrný pohyb po kružnici   </a:t>
            </a:r>
            <a:r>
              <a:rPr lang="cs-CZ" sz="1800" dirty="0" smtClean="0">
                <a:solidFill>
                  <a:srgbClr val="00287D"/>
                </a:solidFill>
                <a:ea typeface="+mn-ea"/>
                <a:cs typeface="+mn-cs"/>
              </a:rPr>
              <a:t>(</a:t>
            </a:r>
            <a:r>
              <a:rPr lang="el-GR" sz="1800" i="1" dirty="0" smtClean="0">
                <a:solidFill>
                  <a:srgbClr val="00287D"/>
                </a:solidFill>
                <a:ea typeface="+mn-ea"/>
                <a:cs typeface="+mn-cs"/>
              </a:rPr>
              <a:t>ε</a:t>
            </a:r>
            <a:r>
              <a:rPr lang="cs-CZ" sz="1800" i="1" dirty="0" smtClean="0">
                <a:solidFill>
                  <a:srgbClr val="00287D"/>
                </a:solidFill>
                <a:ea typeface="+mn-ea"/>
                <a:cs typeface="+mn-cs"/>
              </a:rPr>
              <a:t>=0</a:t>
            </a:r>
            <a:r>
              <a:rPr lang="cs-CZ" sz="1800" dirty="0" smtClean="0">
                <a:solidFill>
                  <a:srgbClr val="00287D"/>
                </a:solidFill>
                <a:ea typeface="+mn-ea"/>
                <a:cs typeface="+mn-cs"/>
              </a:rPr>
              <a:t>) </a:t>
            </a:r>
          </a:p>
          <a:p>
            <a:pPr marL="0" lvl="2">
              <a:buClr>
                <a:srgbClr val="00287D"/>
              </a:buClr>
              <a:buSzPct val="100000"/>
            </a:pPr>
            <a:endParaRPr lang="cs-CZ" sz="1800" dirty="0" smtClean="0">
              <a:solidFill>
                <a:srgbClr val="C00000"/>
              </a:solidFill>
              <a:ea typeface="+mn-ea"/>
              <a:cs typeface="+mn-cs"/>
            </a:endParaRPr>
          </a:p>
          <a:p>
            <a:pPr marL="0" lvl="2">
              <a:buClr>
                <a:srgbClr val="00287D"/>
              </a:buClr>
              <a:buSzPct val="100000"/>
            </a:pPr>
            <a:r>
              <a:rPr lang="cs-CZ" sz="1800" dirty="0" smtClean="0">
                <a:solidFill>
                  <a:srgbClr val="C00000"/>
                </a:solidFill>
                <a:ea typeface="+mn-ea"/>
                <a:cs typeface="+mn-cs"/>
              </a:rPr>
              <a:t>		</a:t>
            </a:r>
            <a:r>
              <a:rPr lang="cs-CZ" sz="1800" dirty="0" smtClean="0">
                <a:solidFill>
                  <a:schemeClr val="bg2"/>
                </a:solidFill>
                <a:ea typeface="+mn-ea"/>
                <a:cs typeface="+mn-cs"/>
              </a:rPr>
              <a:t>po úpravě</a:t>
            </a:r>
          </a:p>
          <a:p>
            <a:pPr marL="0" lvl="2">
              <a:buClr>
                <a:srgbClr val="00287D"/>
              </a:buClr>
              <a:buSzPct val="100000"/>
            </a:pPr>
            <a:endParaRPr lang="cs-CZ" sz="1800" dirty="0">
              <a:solidFill>
                <a:schemeClr val="bg2"/>
              </a:solidFill>
              <a:ea typeface="+mn-ea"/>
              <a:cs typeface="+mn-cs"/>
            </a:endParaRPr>
          </a:p>
          <a:p>
            <a:pPr marL="0" lvl="2">
              <a:buClr>
                <a:srgbClr val="00287D"/>
              </a:buClr>
              <a:buSzPct val="100000"/>
            </a:pPr>
            <a:r>
              <a:rPr lang="cs-CZ" sz="1800" dirty="0" smtClean="0">
                <a:solidFill>
                  <a:srgbClr val="C00000"/>
                </a:solidFill>
                <a:ea typeface="+mn-ea"/>
                <a:cs typeface="+mn-cs"/>
              </a:rPr>
              <a:t>Rovnoměrně zrychlený (zpomalený) </a:t>
            </a:r>
            <a:r>
              <a:rPr lang="cs-CZ" sz="1800" dirty="0">
                <a:solidFill>
                  <a:srgbClr val="C00000"/>
                </a:solidFill>
                <a:ea typeface="+mn-ea"/>
                <a:cs typeface="+mn-cs"/>
              </a:rPr>
              <a:t>pohyb po </a:t>
            </a:r>
            <a:r>
              <a:rPr lang="cs-CZ" sz="1800" dirty="0" smtClean="0">
                <a:solidFill>
                  <a:srgbClr val="C00000"/>
                </a:solidFill>
                <a:ea typeface="+mn-ea"/>
                <a:cs typeface="+mn-cs"/>
              </a:rPr>
              <a:t>kružnici    </a:t>
            </a:r>
            <a:r>
              <a:rPr lang="cs-CZ" sz="1800" dirty="0" smtClean="0">
                <a:solidFill>
                  <a:srgbClr val="00287D"/>
                </a:solidFill>
                <a:ea typeface="+mn-ea"/>
                <a:cs typeface="+mn-cs"/>
              </a:rPr>
              <a:t>(</a:t>
            </a:r>
            <a:r>
              <a:rPr lang="el-GR" sz="1800" dirty="0" smtClean="0">
                <a:solidFill>
                  <a:srgbClr val="00287D"/>
                </a:solidFill>
                <a:ea typeface="+mn-ea"/>
                <a:cs typeface="+mn-cs"/>
              </a:rPr>
              <a:t>ε</a:t>
            </a:r>
            <a:r>
              <a:rPr lang="cs-CZ" sz="1800" dirty="0" smtClean="0">
                <a:solidFill>
                  <a:srgbClr val="00287D"/>
                </a:solidFill>
                <a:ea typeface="+mn-ea"/>
                <a:cs typeface="+mn-cs"/>
              </a:rPr>
              <a:t> = </a:t>
            </a:r>
            <a:r>
              <a:rPr lang="cs-CZ" sz="1800" dirty="0" err="1" smtClean="0">
                <a:solidFill>
                  <a:srgbClr val="00287D"/>
                </a:solidFill>
                <a:ea typeface="+mn-ea"/>
                <a:cs typeface="+mn-cs"/>
              </a:rPr>
              <a:t>konst</a:t>
            </a:r>
            <a:r>
              <a:rPr lang="cs-CZ" sz="1800" dirty="0" smtClean="0">
                <a:solidFill>
                  <a:srgbClr val="00287D"/>
                </a:solidFill>
                <a:ea typeface="+mn-ea"/>
                <a:cs typeface="+mn-cs"/>
              </a:rPr>
              <a:t>)</a:t>
            </a:r>
            <a:endParaRPr lang="cs-CZ" sz="1800" dirty="0">
              <a:solidFill>
                <a:srgbClr val="00287D"/>
              </a:solidFill>
              <a:ea typeface="+mn-ea"/>
              <a:cs typeface="+mn-cs"/>
            </a:endParaRPr>
          </a:p>
          <a:p>
            <a:pPr marL="0" lvl="2">
              <a:buClr>
                <a:srgbClr val="00287D"/>
              </a:buClr>
              <a:buSzPct val="100000"/>
            </a:pPr>
            <a:endParaRPr lang="cs-CZ" sz="1800" dirty="0">
              <a:solidFill>
                <a:schemeClr val="bg2"/>
              </a:solidFill>
              <a:ea typeface="+mn-ea"/>
              <a:cs typeface="+mn-cs"/>
            </a:endParaRPr>
          </a:p>
          <a:p>
            <a:pPr marL="0" lvl="2">
              <a:buClr>
                <a:srgbClr val="00287D"/>
              </a:buClr>
              <a:buSzPct val="100000"/>
            </a:pPr>
            <a:endParaRPr lang="cs-CZ" sz="1800" dirty="0" smtClean="0">
              <a:solidFill>
                <a:srgbClr val="C00000"/>
              </a:solidFill>
              <a:ea typeface="+mn-ea"/>
              <a:cs typeface="+mn-cs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02" y="2278522"/>
            <a:ext cx="1075275" cy="727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3498051" y="2152106"/>
                <a:ext cx="4279697" cy="9803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cs-CZ" sz="22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cs-CZ" sz="2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cs-CZ" sz="22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cs-CZ" sz="2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cs-CZ" sz="2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sz="22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cs-CZ" sz="2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sz="2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cs-CZ" sz="2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sz="22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cs-CZ" sz="2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sz="2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2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20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cs-CZ" sz="2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051" y="2152106"/>
                <a:ext cx="4279697" cy="9803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délník 13"/>
          <p:cNvSpPr/>
          <p:nvPr/>
        </p:nvSpPr>
        <p:spPr>
          <a:xfrm>
            <a:off x="471635" y="3620431"/>
            <a:ext cx="3286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 smtClean="0">
                <a:latin typeface="Times New Roman" panose="02020603050405020304" pitchFamily="18" charset="0"/>
              </a:rPr>
              <a:t>ω</a:t>
            </a:r>
            <a:r>
              <a:rPr lang="cs-CZ" i="1" dirty="0" smtClean="0">
                <a:latin typeface="Times New Roman" panose="02020603050405020304" pitchFamily="18" charset="0"/>
              </a:rPr>
              <a:t> </a:t>
            </a:r>
            <a:r>
              <a:rPr lang="cs-CZ" i="1" dirty="0">
                <a:latin typeface="Times New Roman" panose="02020603050405020304" pitchFamily="18" charset="0"/>
              </a:rPr>
              <a:t>= ∫ </a:t>
            </a:r>
            <a:r>
              <a:rPr lang="el-GR" i="1" dirty="0" smtClean="0">
                <a:latin typeface="Times New Roman" panose="02020603050405020304" pitchFamily="18" charset="0"/>
              </a:rPr>
              <a:t>ε</a:t>
            </a:r>
            <a:r>
              <a:rPr lang="cs-CZ" i="1" dirty="0" smtClean="0">
                <a:latin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</a:rPr>
              <a:t>dt</a:t>
            </a:r>
            <a:r>
              <a:rPr lang="cs-CZ" i="1" dirty="0">
                <a:latin typeface="Times New Roman" panose="02020603050405020304" pitchFamily="18" charset="0"/>
              </a:rPr>
              <a:t> +C</a:t>
            </a:r>
            <a:r>
              <a:rPr lang="cs-CZ" i="1" baseline="-25000" dirty="0">
                <a:latin typeface="Times New Roman" panose="02020603050405020304" pitchFamily="18" charset="0"/>
              </a:rPr>
              <a:t>1</a:t>
            </a:r>
            <a:r>
              <a:rPr lang="cs-CZ" i="1" dirty="0">
                <a:latin typeface="Times New Roman" panose="02020603050405020304" pitchFamily="18" charset="0"/>
              </a:rPr>
              <a:t> = </a:t>
            </a:r>
            <a:r>
              <a:rPr lang="el-GR" i="1" dirty="0" smtClean="0">
                <a:latin typeface="Times New Roman" panose="02020603050405020304" pitchFamily="18" charset="0"/>
              </a:rPr>
              <a:t>ε</a:t>
            </a:r>
            <a:r>
              <a:rPr lang="cs-CZ" i="1" dirty="0" smtClean="0">
                <a:latin typeface="Times New Roman" panose="02020603050405020304" pitchFamily="18" charset="0"/>
              </a:rPr>
              <a:t>t </a:t>
            </a:r>
            <a:r>
              <a:rPr lang="cs-CZ" i="1" dirty="0">
                <a:latin typeface="Times New Roman" panose="02020603050405020304" pitchFamily="18" charset="0"/>
              </a:rPr>
              <a:t>+ </a:t>
            </a:r>
            <a:r>
              <a:rPr lang="el-GR" i="1" dirty="0" smtClean="0">
                <a:latin typeface="Times New Roman" panose="02020603050405020304" pitchFamily="18" charset="0"/>
              </a:rPr>
              <a:t>ω</a:t>
            </a:r>
            <a:r>
              <a:rPr lang="cs-CZ" i="1" baseline="-25000" dirty="0" smtClean="0">
                <a:latin typeface="Times New Roman" panose="02020603050405020304" pitchFamily="18" charset="0"/>
              </a:rPr>
              <a:t>o</a:t>
            </a:r>
            <a:r>
              <a:rPr lang="cs-CZ" i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3977167" y="3620431"/>
            <a:ext cx="4370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 smtClean="0">
                <a:latin typeface="Times New Roman" panose="02020603050405020304" pitchFamily="18" charset="0"/>
              </a:rPr>
              <a:t>φ</a:t>
            </a:r>
            <a:r>
              <a:rPr lang="cs-CZ" i="1" dirty="0" smtClean="0">
                <a:latin typeface="Times New Roman" panose="02020603050405020304" pitchFamily="18" charset="0"/>
              </a:rPr>
              <a:t> </a:t>
            </a:r>
            <a:r>
              <a:rPr lang="cs-CZ" i="1" dirty="0">
                <a:latin typeface="Times New Roman" panose="02020603050405020304" pitchFamily="18" charset="0"/>
              </a:rPr>
              <a:t>= ∫ </a:t>
            </a:r>
            <a:r>
              <a:rPr lang="el-GR" i="1" dirty="0" smtClean="0">
                <a:latin typeface="Times New Roman" panose="02020603050405020304" pitchFamily="18" charset="0"/>
              </a:rPr>
              <a:t>ω</a:t>
            </a:r>
            <a:r>
              <a:rPr lang="cs-CZ" i="1" dirty="0" smtClean="0">
                <a:latin typeface="Times New Roman" panose="02020603050405020304" pitchFamily="18" charset="0"/>
              </a:rPr>
              <a:t> </a:t>
            </a:r>
            <a:r>
              <a:rPr lang="cs-CZ" i="1" dirty="0" err="1" smtClean="0">
                <a:latin typeface="Times New Roman" panose="02020603050405020304" pitchFamily="18" charset="0"/>
              </a:rPr>
              <a:t>dt</a:t>
            </a:r>
            <a:r>
              <a:rPr lang="cs-CZ" i="1" dirty="0" smtClean="0">
                <a:latin typeface="Times New Roman" panose="02020603050405020304" pitchFamily="18" charset="0"/>
              </a:rPr>
              <a:t> </a:t>
            </a:r>
            <a:r>
              <a:rPr lang="cs-CZ" i="1" dirty="0">
                <a:latin typeface="Times New Roman" panose="02020603050405020304" pitchFamily="18" charset="0"/>
              </a:rPr>
              <a:t>+C</a:t>
            </a:r>
            <a:r>
              <a:rPr lang="cs-CZ" i="1" baseline="-25000" dirty="0">
                <a:latin typeface="Times New Roman" panose="02020603050405020304" pitchFamily="18" charset="0"/>
              </a:rPr>
              <a:t>1</a:t>
            </a:r>
            <a:r>
              <a:rPr lang="cs-CZ" i="1" dirty="0">
                <a:latin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Symbol" panose="05050102010706020507" pitchFamily="18" charset="2"/>
              </a:rPr>
              <a:t>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½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i="1" dirty="0" smtClean="0">
                <a:latin typeface="Times New Roman" panose="02020603050405020304" pitchFamily="18" charset="0"/>
              </a:rPr>
              <a:t>ε</a:t>
            </a:r>
            <a:r>
              <a:rPr lang="en-US" i="1" dirty="0" smtClean="0">
                <a:latin typeface="Times New Roman" panose="02020603050405020304" pitchFamily="18" charset="0"/>
              </a:rPr>
              <a:t>t</a:t>
            </a:r>
            <a:r>
              <a:rPr lang="cs-CZ" i="1" baseline="30000" dirty="0" smtClean="0">
                <a:latin typeface="Times New Roman" panose="02020603050405020304" pitchFamily="18" charset="0"/>
              </a:rPr>
              <a:t>2</a:t>
            </a:r>
            <a:r>
              <a:rPr lang="en-US" sz="800" dirty="0" smtClean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Symbol" panose="05050102010706020507" pitchFamily="18" charset="2"/>
              </a:rPr>
              <a:t>+ </a:t>
            </a:r>
            <a:r>
              <a:rPr lang="el-GR" i="1" dirty="0" smtClean="0">
                <a:latin typeface="Times New Roman" panose="02020603050405020304" pitchFamily="18" charset="0"/>
              </a:rPr>
              <a:t>ω</a:t>
            </a:r>
            <a:r>
              <a:rPr lang="cs-CZ" i="1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r>
              <a:rPr lang="en-US" i="1" dirty="0" smtClean="0">
                <a:latin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</a:rPr>
              <a:t>t </a:t>
            </a:r>
            <a:r>
              <a:rPr lang="en-US" dirty="0">
                <a:latin typeface="Symbol" panose="05050102010706020507" pitchFamily="18" charset="2"/>
              </a:rPr>
              <a:t>+ </a:t>
            </a:r>
            <a:r>
              <a:rPr lang="el-GR" i="1" dirty="0" smtClean="0">
                <a:latin typeface="Times New Roman" panose="02020603050405020304" pitchFamily="18" charset="0"/>
              </a:rPr>
              <a:t>φ</a:t>
            </a:r>
            <a:r>
              <a:rPr lang="cs-CZ" i="1" baseline="-25000" dirty="0" smtClean="0">
                <a:latin typeface="Times New Roman" panose="02020603050405020304" pitchFamily="18" charset="0"/>
              </a:rPr>
              <a:t>o</a:t>
            </a:r>
            <a:endParaRPr lang="en-US" i="1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/>
              <p:cNvSpPr/>
              <p:nvPr/>
            </p:nvSpPr>
            <p:spPr>
              <a:xfrm>
                <a:off x="505275" y="4401738"/>
                <a:ext cx="7761186" cy="15914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800" i="1" dirty="0" smtClean="0">
                    <a:solidFill>
                      <a:srgbClr val="00287D"/>
                    </a:solidFill>
                    <a:latin typeface="+mn-lt"/>
                  </a:rPr>
                  <a:t>Frekvence</a:t>
                </a:r>
                <a:r>
                  <a:rPr lang="cs-CZ" sz="1800" dirty="0" smtClean="0">
                    <a:solidFill>
                      <a:srgbClr val="00287D"/>
                    </a:solidFill>
                    <a:latin typeface="+mn-lt"/>
                  </a:rPr>
                  <a:t> </a:t>
                </a:r>
                <a:r>
                  <a:rPr lang="cs-CZ" sz="1800" i="1" dirty="0">
                    <a:solidFill>
                      <a:srgbClr val="00287D"/>
                    </a:solidFill>
                    <a:latin typeface="+mn-lt"/>
                  </a:rPr>
                  <a:t>f</a:t>
                </a:r>
                <a:r>
                  <a:rPr lang="cs-CZ" sz="1800" dirty="0">
                    <a:solidFill>
                      <a:srgbClr val="00287D"/>
                    </a:solidFill>
                    <a:latin typeface="+mn-lt"/>
                  </a:rPr>
                  <a:t> </a:t>
                </a:r>
                <a:r>
                  <a:rPr lang="cs-CZ" sz="1800" dirty="0">
                    <a:latin typeface="+mn-lt"/>
                  </a:rPr>
                  <a:t>- počet oběhů po kružnici za jednotku času </a:t>
                </a:r>
                <a:r>
                  <a:rPr lang="cs-CZ" sz="1800" dirty="0" smtClean="0">
                    <a:latin typeface="+mn-lt"/>
                  </a:rPr>
                  <a:t>(s</a:t>
                </a:r>
                <a:r>
                  <a:rPr lang="cs-CZ" sz="1800" baseline="30000" dirty="0" smtClean="0">
                    <a:latin typeface="+mn-lt"/>
                  </a:rPr>
                  <a:t>-1</a:t>
                </a:r>
                <a:r>
                  <a:rPr lang="cs-CZ" sz="1800" dirty="0" smtClean="0">
                    <a:latin typeface="+mn-lt"/>
                  </a:rPr>
                  <a:t>).</a:t>
                </a:r>
                <a:endParaRPr lang="cs-CZ" sz="1800" dirty="0">
                  <a:latin typeface="+mn-lt"/>
                </a:endParaRPr>
              </a:p>
              <a:p>
                <a:r>
                  <a:rPr lang="cs-CZ" sz="1800" i="1" dirty="0" smtClean="0">
                    <a:solidFill>
                      <a:srgbClr val="00287D"/>
                    </a:solidFill>
                    <a:latin typeface="+mn-lt"/>
                  </a:rPr>
                  <a:t>Perioda </a:t>
                </a:r>
                <a:r>
                  <a:rPr lang="cs-CZ" sz="1800" i="1" dirty="0">
                    <a:solidFill>
                      <a:srgbClr val="00287D"/>
                    </a:solidFill>
                    <a:latin typeface="+mn-lt"/>
                  </a:rPr>
                  <a:t>T </a:t>
                </a:r>
                <a:r>
                  <a:rPr lang="cs-CZ" sz="1800" i="1" dirty="0" smtClean="0">
                    <a:solidFill>
                      <a:srgbClr val="00287D"/>
                    </a:solidFill>
                    <a:latin typeface="+mn-lt"/>
                  </a:rPr>
                  <a:t>   -</a:t>
                </a:r>
                <a:r>
                  <a:rPr lang="cs-CZ" sz="1800" dirty="0" smtClean="0">
                    <a:latin typeface="+mn-lt"/>
                  </a:rPr>
                  <a:t> doba </a:t>
                </a:r>
                <a:r>
                  <a:rPr lang="cs-CZ" sz="1800" dirty="0">
                    <a:latin typeface="+mn-lt"/>
                  </a:rPr>
                  <a:t>jednoho oběhu vyjadřovanou </a:t>
                </a:r>
                <a:r>
                  <a:rPr lang="cs-CZ" sz="1800" dirty="0" smtClean="0">
                    <a:latin typeface="+mn-lt"/>
                  </a:rPr>
                  <a:t>(s)</a:t>
                </a:r>
              </a:p>
              <a:p>
                <a:endParaRPr lang="cs-CZ" sz="1800" dirty="0" smtClean="0">
                  <a:latin typeface="+mn-lt"/>
                </a:endParaRPr>
              </a:p>
              <a:p>
                <a:r>
                  <a:rPr lang="cs-CZ" sz="1800" dirty="0" smtClean="0">
                    <a:latin typeface="+mn-lt"/>
                  </a:rPr>
                  <a:t>Periodu </a:t>
                </a:r>
                <a:r>
                  <a:rPr lang="cs-CZ" sz="1800" dirty="0">
                    <a:latin typeface="+mn-lt"/>
                  </a:rPr>
                  <a:t>je </a:t>
                </a:r>
                <a:r>
                  <a:rPr lang="cs-CZ" sz="1800" dirty="0" smtClean="0">
                    <a:latin typeface="+mn-lt"/>
                  </a:rPr>
                  <a:t>možné vyjádřit </a:t>
                </a:r>
                <a:r>
                  <a:rPr lang="cs-CZ" sz="1800" dirty="0">
                    <a:latin typeface="+mn-lt"/>
                  </a:rPr>
                  <a:t>jako převrácenou hodnotu </a:t>
                </a:r>
                <a:r>
                  <a:rPr lang="cs-CZ" sz="1800" dirty="0" smtClean="0">
                    <a:latin typeface="+mn-lt"/>
                  </a:rPr>
                  <a:t>frekvence 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cs-CZ" sz="1800" b="0" dirty="0" smtClean="0">
                  <a:latin typeface="+mn-lt"/>
                </a:endParaRPr>
              </a:p>
              <a:p>
                <a:r>
                  <a:rPr lang="cs-CZ" sz="1800" dirty="0" smtClean="0">
                    <a:latin typeface="+mn-lt"/>
                  </a:rPr>
                  <a:t>Obě </a:t>
                </a:r>
                <a:r>
                  <a:rPr lang="cs-CZ" sz="1800" dirty="0">
                    <a:latin typeface="+mn-lt"/>
                  </a:rPr>
                  <a:t>poslední veličiny </a:t>
                </a:r>
                <a:r>
                  <a:rPr lang="cs-CZ" sz="1800" dirty="0" smtClean="0">
                    <a:latin typeface="+mn-lt"/>
                  </a:rPr>
                  <a:t>souvisejí s </a:t>
                </a:r>
                <a:r>
                  <a:rPr lang="cs-CZ" sz="1800" dirty="0">
                    <a:latin typeface="+mn-lt"/>
                  </a:rPr>
                  <a:t>úhlovou rychlostí </a:t>
                </a:r>
                <a:r>
                  <a:rPr lang="cs-CZ" sz="1800" dirty="0" smtClean="0">
                    <a:latin typeface="+mn-lt"/>
                  </a:rPr>
                  <a:t>vztahem</a:t>
                </a:r>
                <a:endParaRPr lang="cs-CZ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Obdélní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75" y="4401738"/>
                <a:ext cx="7761186" cy="1591461"/>
              </a:xfrm>
              <a:prstGeom prst="rect">
                <a:avLst/>
              </a:prstGeom>
              <a:blipFill rotWithShape="0">
                <a:blip r:embed="rId5"/>
                <a:stretch>
                  <a:fillRect l="-707" t="-1916" b="-536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Obrázek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8898" y="6062471"/>
            <a:ext cx="1646447" cy="56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2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Soustava fyzikálních veličin a jednotek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Postupem </a:t>
            </a:r>
            <a:r>
              <a:rPr lang="cs-CZ" sz="1800" dirty="0"/>
              <a:t>času při rozvoji </a:t>
            </a:r>
            <a:r>
              <a:rPr lang="cs-CZ" sz="1800" dirty="0" smtClean="0"/>
              <a:t>fyzikálních </a:t>
            </a:r>
            <a:r>
              <a:rPr lang="cs-CZ" sz="1800" dirty="0"/>
              <a:t>poznatků se používalo k </a:t>
            </a:r>
            <a:r>
              <a:rPr lang="cs-CZ" sz="1800" dirty="0" smtClean="0"/>
              <a:t>vyjádření velikostí </a:t>
            </a:r>
            <a:r>
              <a:rPr lang="cs-CZ" sz="1800" dirty="0"/>
              <a:t>fyzikálních veličin nejrůznějších jednotek. </a:t>
            </a:r>
            <a:r>
              <a:rPr lang="cs-CZ" sz="1800" dirty="0" smtClean="0"/>
              <a:t>(loket, </a:t>
            </a:r>
            <a:r>
              <a:rPr lang="cs-CZ" sz="1800" dirty="0" err="1" smtClean="0"/>
              <a:t>stadium,míle</a:t>
            </a:r>
            <a:r>
              <a:rPr lang="cs-CZ" sz="1800" dirty="0" smtClean="0"/>
              <a:t>, versta,..)</a:t>
            </a:r>
            <a:endParaRPr lang="cs-CZ" sz="1800" dirty="0"/>
          </a:p>
          <a:p>
            <a:r>
              <a:rPr lang="cs-CZ" sz="2000" dirty="0" smtClean="0"/>
              <a:t>Globalizace světa	       nutnost </a:t>
            </a:r>
            <a:r>
              <a:rPr lang="cs-CZ" sz="2000" dirty="0"/>
              <a:t>sjednotit všechny jednotky. </a:t>
            </a:r>
            <a:endParaRPr lang="cs-CZ" sz="2000" dirty="0" smtClean="0"/>
          </a:p>
          <a:p>
            <a:r>
              <a:rPr lang="cs-CZ" sz="2000" dirty="0" smtClean="0"/>
              <a:t>Od </a:t>
            </a:r>
            <a:r>
              <a:rPr lang="cs-CZ" sz="2000" dirty="0"/>
              <a:t>roku </a:t>
            </a:r>
            <a:r>
              <a:rPr lang="cs-CZ" sz="2000" dirty="0" smtClean="0"/>
              <a:t>1971 byla </a:t>
            </a:r>
            <a:r>
              <a:rPr lang="cs-CZ" sz="2000" dirty="0"/>
              <a:t>zavedena Mezinárodní soustava jednotek označovaná zkratkou </a:t>
            </a:r>
            <a:r>
              <a:rPr lang="cs-CZ" sz="2000" b="1" dirty="0"/>
              <a:t>SI</a:t>
            </a:r>
            <a:r>
              <a:rPr lang="cs-CZ" sz="2000" dirty="0"/>
              <a:t> </a:t>
            </a:r>
            <a:r>
              <a:rPr lang="cs-CZ" sz="2000" dirty="0" smtClean="0"/>
              <a:t>(</a:t>
            </a:r>
            <a:r>
              <a:rPr lang="fr-FR" sz="2000" dirty="0" smtClean="0"/>
              <a:t>Systéme International des Unités</a:t>
            </a:r>
            <a:r>
              <a:rPr lang="cs-CZ" sz="2000" dirty="0" smtClean="0"/>
              <a:t>).</a:t>
            </a:r>
          </a:p>
          <a:p>
            <a:endParaRPr lang="cs-CZ" sz="2000" dirty="0" smtClean="0"/>
          </a:p>
          <a:p>
            <a:r>
              <a:rPr lang="cs-CZ" sz="2000" dirty="0"/>
              <a:t>Soustava SI obsahuje sedm základních fyzikálních jednotek a tomu odpovídajících </a:t>
            </a:r>
            <a:r>
              <a:rPr lang="cs-CZ" sz="2000" dirty="0" smtClean="0"/>
              <a:t>sedm základních </a:t>
            </a:r>
            <a:r>
              <a:rPr lang="cs-CZ" sz="2000" dirty="0"/>
              <a:t>veličin..“ </a:t>
            </a:r>
          </a:p>
        </p:txBody>
      </p:sp>
      <p:sp>
        <p:nvSpPr>
          <p:cNvPr id="7" name="Šipka doprava 6"/>
          <p:cNvSpPr/>
          <p:nvPr/>
        </p:nvSpPr>
        <p:spPr bwMode="auto">
          <a:xfrm>
            <a:off x="2980944" y="2843784"/>
            <a:ext cx="685800" cy="41148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75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Soustava fyzikálních veličin a jednotek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4918" y="2091746"/>
            <a:ext cx="6531301" cy="39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Soustava fyzikálních veličin a jednotek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Dále soustava SI obsahuje odvozené jednotky. Tyto jednotky jsou odvozeny na základě definičních </a:t>
            </a:r>
            <a:r>
              <a:rPr lang="cs-CZ" sz="1800" dirty="0"/>
              <a:t>vztahů příslušných </a:t>
            </a:r>
            <a:r>
              <a:rPr lang="cs-CZ" sz="1800" dirty="0" smtClean="0"/>
              <a:t>veličin</a:t>
            </a:r>
          </a:p>
          <a:p>
            <a:endParaRPr lang="cs-CZ" sz="1800" dirty="0"/>
          </a:p>
          <a:p>
            <a:r>
              <a:rPr lang="cs-CZ" dirty="0" smtClean="0"/>
              <a:t>F = </a:t>
            </a:r>
            <a:r>
              <a:rPr lang="cs-CZ" dirty="0" err="1" smtClean="0"/>
              <a:t>m.a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sz="1800" dirty="0" smtClean="0"/>
              <a:t>Protože </a:t>
            </a:r>
            <a:r>
              <a:rPr lang="cs-CZ" sz="1800" dirty="0"/>
              <a:t>jednotkou hmotnosti </a:t>
            </a:r>
            <a:r>
              <a:rPr lang="cs-CZ" sz="1800" i="1" dirty="0"/>
              <a:t>m</a:t>
            </a:r>
            <a:r>
              <a:rPr lang="cs-CZ" sz="1800" dirty="0"/>
              <a:t> je </a:t>
            </a:r>
            <a:r>
              <a:rPr lang="cs-CZ" sz="1800" b="1" i="1" dirty="0" smtClean="0"/>
              <a:t>kg</a:t>
            </a:r>
            <a:r>
              <a:rPr lang="cs-CZ" sz="1800" dirty="0" smtClean="0"/>
              <a:t>, </a:t>
            </a:r>
            <a:r>
              <a:rPr lang="cs-CZ" sz="1800" dirty="0"/>
              <a:t>jednotkou </a:t>
            </a:r>
            <a:r>
              <a:rPr lang="cs-CZ" sz="1800" dirty="0" smtClean="0"/>
              <a:t>zrychlení </a:t>
            </a:r>
            <a:r>
              <a:rPr lang="cs-CZ" sz="1800" b="1" dirty="0" smtClean="0"/>
              <a:t>a</a:t>
            </a:r>
            <a:r>
              <a:rPr lang="cs-CZ" sz="1800" dirty="0" smtClean="0"/>
              <a:t> je </a:t>
            </a:r>
            <a:r>
              <a:rPr lang="cs-CZ" sz="1800" b="1" i="1" dirty="0" smtClean="0"/>
              <a:t>m/s</a:t>
            </a:r>
            <a:r>
              <a:rPr lang="cs-CZ" sz="1800" b="1" i="1" baseline="30000" dirty="0" smtClean="0"/>
              <a:t>2</a:t>
            </a:r>
            <a:r>
              <a:rPr lang="cs-CZ" sz="1800" dirty="0" smtClean="0"/>
              <a:t> jednotkou síly je </a:t>
            </a:r>
            <a:r>
              <a:rPr lang="cs-CZ" sz="1800" b="1" i="1" dirty="0" smtClean="0"/>
              <a:t>kg.m.s</a:t>
            </a:r>
            <a:r>
              <a:rPr lang="cs-CZ" sz="1800" b="1" i="1" baseline="30000" dirty="0" smtClean="0"/>
              <a:t>-2</a:t>
            </a:r>
            <a:r>
              <a:rPr lang="cs-CZ" sz="1800" dirty="0" smtClean="0"/>
              <a:t> . </a:t>
            </a:r>
            <a:r>
              <a:rPr lang="cs-CZ" sz="1800" dirty="0"/>
              <a:t>Tuto jednotku </a:t>
            </a:r>
            <a:r>
              <a:rPr lang="cs-CZ" sz="1800" dirty="0" smtClean="0"/>
              <a:t>síly můžeme </a:t>
            </a:r>
            <a:r>
              <a:rPr lang="cs-CZ" sz="1800" dirty="0"/>
              <a:t>zapsat </a:t>
            </a:r>
            <a:r>
              <a:rPr lang="cs-CZ" sz="1800" dirty="0" smtClean="0"/>
              <a:t>také jako </a:t>
            </a:r>
            <a:r>
              <a:rPr lang="cs-CZ" sz="1800" b="1" i="1" dirty="0" smtClean="0"/>
              <a:t>N</a:t>
            </a:r>
            <a:r>
              <a:rPr lang="cs-CZ" sz="1800" dirty="0" smtClean="0"/>
              <a:t>  (Newton).  </a:t>
            </a:r>
            <a:endParaRPr lang="cs-CZ" sz="1800" dirty="0"/>
          </a:p>
          <a:p>
            <a:r>
              <a:rPr lang="cs-CZ" sz="1800" dirty="0"/>
              <a:t>Odvozené jednotky se často pojmenovávají po význačných fyzicích. </a:t>
            </a:r>
            <a:r>
              <a:rPr lang="cs-CZ" sz="1800" dirty="0" smtClean="0"/>
              <a:t>(Newton</a:t>
            </a:r>
            <a:r>
              <a:rPr lang="cs-CZ" sz="1800" dirty="0"/>
              <a:t>, Pascal, </a:t>
            </a:r>
            <a:r>
              <a:rPr lang="cs-CZ" sz="1800" dirty="0" err="1" smtClean="0"/>
              <a:t>Sievert</a:t>
            </a:r>
            <a:r>
              <a:rPr lang="cs-CZ" sz="1800" dirty="0" smtClean="0"/>
              <a:t>, Becquerel, Volt, Tesla, Henry, Farad, </a:t>
            </a:r>
            <a:r>
              <a:rPr lang="cs-CZ" sz="1800" dirty="0"/>
              <a:t>atd</a:t>
            </a:r>
            <a:r>
              <a:rPr lang="cs-CZ" sz="1800" dirty="0" smtClean="0"/>
              <a:t>.)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42517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Soustava fyzikálních veličin a jednotek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1800" dirty="0"/>
              <a:t>V praxi je často výhodné používat násobky a díly jednotek. Proto vzdálenost</a:t>
            </a:r>
          </a:p>
          <a:p>
            <a:pPr marL="400050" lvl="1" indent="0" algn="just">
              <a:buNone/>
            </a:pPr>
            <a:r>
              <a:rPr lang="cs-CZ" sz="1800" dirty="0"/>
              <a:t>ujetou autem vyjadřujeme v kilometrech (km) a ne v metrech, malé </a:t>
            </a:r>
            <a:r>
              <a:rPr lang="cs-CZ" sz="1800" dirty="0" smtClean="0"/>
              <a:t>hodnoty elektrického </a:t>
            </a:r>
            <a:r>
              <a:rPr lang="cs-CZ" sz="1800" dirty="0"/>
              <a:t>proudu měříme v miliampérech (mA) a ne v ampérech. </a:t>
            </a: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 smtClean="0"/>
              <a:t>Zásady </a:t>
            </a:r>
            <a:r>
              <a:rPr lang="cs-CZ" sz="1800" dirty="0"/>
              <a:t>soustavy </a:t>
            </a:r>
            <a:r>
              <a:rPr lang="cs-CZ" sz="1800" dirty="0" smtClean="0"/>
              <a:t>SI určují </a:t>
            </a:r>
            <a:r>
              <a:rPr lang="cs-CZ" sz="1800" dirty="0"/>
              <a:t>násobky a díly pomocí třetích </a:t>
            </a:r>
            <a:r>
              <a:rPr lang="cs-CZ" sz="1800" dirty="0" smtClean="0"/>
              <a:t>mocnin základu </a:t>
            </a:r>
            <a:r>
              <a:rPr lang="cs-CZ" sz="1800" dirty="0"/>
              <a:t>10. </a:t>
            </a:r>
            <a:r>
              <a:rPr lang="cs-CZ" sz="1800" dirty="0" smtClean="0"/>
              <a:t>Jednotlivé </a:t>
            </a:r>
            <a:r>
              <a:rPr lang="cs-CZ" sz="1800" dirty="0"/>
              <a:t>násobky a díly jsou označeny předponami</a:t>
            </a:r>
            <a:r>
              <a:rPr lang="cs-CZ" sz="1800" dirty="0" smtClean="0"/>
              <a:t>.</a:t>
            </a:r>
          </a:p>
          <a:p>
            <a:r>
              <a:rPr lang="cs-CZ" sz="1800" dirty="0" smtClean="0"/>
              <a:t>Někdy </a:t>
            </a:r>
            <a:r>
              <a:rPr lang="cs-CZ" sz="1800" dirty="0"/>
              <a:t>se používají ještě další předpony, které nepatří do soustavy SI jako je</a:t>
            </a:r>
          </a:p>
          <a:p>
            <a:r>
              <a:rPr lang="cs-CZ" sz="1800" b="1" i="1" dirty="0" err="1"/>
              <a:t>centi</a:t>
            </a:r>
            <a:r>
              <a:rPr lang="cs-CZ" sz="1800" dirty="0"/>
              <a:t>- se značkou </a:t>
            </a:r>
            <a:r>
              <a:rPr lang="cs-CZ" sz="1800" b="1" i="1" dirty="0"/>
              <a:t>c</a:t>
            </a:r>
            <a:r>
              <a:rPr lang="cs-CZ" sz="1800" dirty="0"/>
              <a:t> (1 cm = 10</a:t>
            </a:r>
            <a:r>
              <a:rPr lang="cs-CZ" sz="1800" baseline="30000" dirty="0"/>
              <a:t>-2</a:t>
            </a:r>
            <a:r>
              <a:rPr lang="cs-CZ" sz="1800" dirty="0"/>
              <a:t>m), </a:t>
            </a:r>
            <a:r>
              <a:rPr lang="cs-CZ" sz="1800" b="1" i="1" dirty="0"/>
              <a:t>deci-</a:t>
            </a:r>
            <a:r>
              <a:rPr lang="cs-CZ" sz="1800" dirty="0"/>
              <a:t>, značka </a:t>
            </a:r>
            <a:r>
              <a:rPr lang="cs-CZ" sz="1800" b="1" i="1" dirty="0"/>
              <a:t>d</a:t>
            </a:r>
            <a:r>
              <a:rPr lang="cs-CZ" sz="1800" dirty="0"/>
              <a:t> (1 dm = 10</a:t>
            </a:r>
            <a:r>
              <a:rPr lang="cs-CZ" sz="1800" baseline="30000" dirty="0"/>
              <a:t>-1</a:t>
            </a:r>
            <a:r>
              <a:rPr lang="cs-CZ" sz="1800" dirty="0"/>
              <a:t>m) a </a:t>
            </a:r>
            <a:r>
              <a:rPr lang="cs-CZ" sz="1800" b="1" i="1" dirty="0" err="1"/>
              <a:t>hekto</a:t>
            </a:r>
            <a:r>
              <a:rPr lang="cs-CZ" sz="1800" dirty="0"/>
              <a:t>- , značka </a:t>
            </a:r>
            <a:r>
              <a:rPr lang="cs-CZ" sz="1800" b="1" i="1" dirty="0"/>
              <a:t>h</a:t>
            </a:r>
            <a:r>
              <a:rPr lang="cs-CZ" sz="1800" dirty="0"/>
              <a:t> (1 </a:t>
            </a:r>
            <a:r>
              <a:rPr lang="cs-CZ" sz="1800" dirty="0" smtClean="0"/>
              <a:t>hPa= </a:t>
            </a:r>
            <a:r>
              <a:rPr lang="cs-CZ" sz="1800" dirty="0"/>
              <a:t>100 Pa</a:t>
            </a:r>
            <a:r>
              <a:rPr lang="cs-CZ" sz="1800" dirty="0" smtClean="0"/>
              <a:t>).</a:t>
            </a:r>
          </a:p>
          <a:p>
            <a:endParaRPr lang="cs-CZ" sz="1800" dirty="0"/>
          </a:p>
          <a:p>
            <a:r>
              <a:rPr lang="cs-CZ" sz="1800" dirty="0"/>
              <a:t>Stále se ještě setkáváme s jednotkami, které nepatří do soustavy SI. Je to dáno </a:t>
            </a:r>
            <a:r>
              <a:rPr lang="cs-CZ" sz="1800" dirty="0" smtClean="0"/>
              <a:t>jejich praktickým </a:t>
            </a:r>
            <a:r>
              <a:rPr lang="cs-CZ" sz="1800" dirty="0"/>
              <a:t>významem, zde patří jednotky jako minuta, hodina, tuna, litr. A nebo tradicí </a:t>
            </a:r>
            <a:r>
              <a:rPr lang="cs-CZ" sz="1800" dirty="0" smtClean="0"/>
              <a:t>– míle, stopa </a:t>
            </a:r>
            <a:r>
              <a:rPr lang="cs-CZ" sz="1800" dirty="0"/>
              <a:t>či </a:t>
            </a:r>
            <a:r>
              <a:rPr lang="cs-CZ" sz="1800" dirty="0" smtClean="0"/>
              <a:t>libra. </a:t>
            </a:r>
            <a:r>
              <a:rPr lang="cs-CZ" sz="1800" dirty="0"/>
              <a:t>Těmto jednotkám se říká </a:t>
            </a:r>
            <a:r>
              <a:rPr lang="cs-CZ" sz="1800" b="1" dirty="0" smtClean="0"/>
              <a:t>vedlejší jednotky</a:t>
            </a:r>
            <a:r>
              <a:rPr lang="cs-CZ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Soustava fyzikálních veličin a jednotek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887167"/>
              </p:ext>
            </p:extLst>
          </p:nvPr>
        </p:nvGraphicFramePr>
        <p:xfrm>
          <a:off x="509588" y="2017713"/>
          <a:ext cx="8081964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994"/>
                <a:gridCol w="1346994"/>
                <a:gridCol w="1346994"/>
                <a:gridCol w="1346994"/>
                <a:gridCol w="1346994"/>
                <a:gridCol w="134699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1200" b="1" i="0" u="none" strike="noStrike" baseline="0" dirty="0" smtClean="0">
                          <a:latin typeface="Times New Roman" panose="02020603050405020304" pitchFamily="18" charset="0"/>
                        </a:rPr>
                        <a:t>P</a:t>
                      </a:r>
                      <a:r>
                        <a:rPr lang="cs-CZ" sz="1200" b="0" i="0" u="none" strike="noStrike" baseline="0" dirty="0" smtClean="0">
                          <a:latin typeface="TimesNewRoman"/>
                        </a:rPr>
                        <a:t>ř</a:t>
                      </a:r>
                      <a:r>
                        <a:rPr lang="cs-CZ" sz="1200" b="1" i="0" u="none" strike="noStrike" baseline="0" dirty="0" smtClean="0">
                          <a:latin typeface="Times New Roman" panose="02020603050405020304" pitchFamily="18" charset="0"/>
                        </a:rPr>
                        <a:t>edpona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1" i="0" u="none" strike="noStrike" baseline="0" dirty="0" smtClean="0">
                          <a:latin typeface="Times New Roman" panose="02020603050405020304" pitchFamily="18" charset="0"/>
                        </a:rPr>
                        <a:t>Zna</a:t>
                      </a:r>
                      <a:r>
                        <a:rPr lang="cs-CZ" sz="1200" b="0" i="0" u="none" strike="noStrike" baseline="0" dirty="0" smtClean="0">
                          <a:latin typeface="TimesNewRoman"/>
                        </a:rPr>
                        <a:t>č</a:t>
                      </a:r>
                      <a:r>
                        <a:rPr lang="cs-CZ" sz="1200" b="1" i="0" u="none" strike="noStrike" baseline="0" dirty="0" smtClean="0">
                          <a:latin typeface="Times New Roman" panose="02020603050405020304" pitchFamily="18" charset="0"/>
                        </a:rPr>
                        <a:t>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1" i="0" u="none" strike="noStrike" baseline="0" dirty="0" smtClean="0">
                          <a:latin typeface="Times New Roman" panose="02020603050405020304" pitchFamily="18" charset="0"/>
                        </a:rPr>
                        <a:t>Znamená výchozích</a:t>
                      </a:r>
                    </a:p>
                    <a:p>
                      <a:pPr algn="l"/>
                      <a:r>
                        <a:rPr lang="cs-CZ" sz="1200" b="1" i="0" u="none" strike="noStrike" baseline="0" dirty="0" smtClean="0">
                          <a:latin typeface="Times New Roman" panose="02020603050405020304" pitchFamily="18" charset="0"/>
                        </a:rPr>
                        <a:t>jednotek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1" i="0" u="none" strike="noStrike" baseline="0" dirty="0" smtClean="0">
                          <a:latin typeface="Times New Roman" panose="02020603050405020304" pitchFamily="18" charset="0"/>
                        </a:rPr>
                        <a:t>P</a:t>
                      </a:r>
                      <a:r>
                        <a:rPr lang="cs-CZ" sz="1200" b="0" i="0" u="none" strike="noStrike" baseline="0" dirty="0" smtClean="0">
                          <a:latin typeface="TimesNewRoman"/>
                        </a:rPr>
                        <a:t>ř</a:t>
                      </a:r>
                      <a:r>
                        <a:rPr lang="cs-CZ" sz="1200" b="1" i="0" u="none" strike="noStrike" baseline="0" dirty="0" smtClean="0">
                          <a:latin typeface="Times New Roman" panose="02020603050405020304" pitchFamily="18" charset="0"/>
                        </a:rPr>
                        <a:t>edpona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1" i="0" u="none" strike="noStrike" baseline="0" dirty="0" smtClean="0">
                          <a:latin typeface="Times New Roman" panose="02020603050405020304" pitchFamily="18" charset="0"/>
                        </a:rPr>
                        <a:t>Zna</a:t>
                      </a:r>
                      <a:r>
                        <a:rPr lang="cs-CZ" sz="1200" b="0" i="0" u="none" strike="noStrike" baseline="0" dirty="0" smtClean="0">
                          <a:latin typeface="TimesNewRoman"/>
                        </a:rPr>
                        <a:t>č</a:t>
                      </a:r>
                      <a:r>
                        <a:rPr lang="cs-CZ" sz="1200" b="1" i="0" u="none" strike="noStrike" baseline="0" dirty="0" smtClean="0">
                          <a:latin typeface="Times New Roman" panose="02020603050405020304" pitchFamily="18" charset="0"/>
                        </a:rPr>
                        <a:t>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1" i="0" u="none" strike="noStrike" baseline="0" dirty="0" smtClean="0">
                          <a:latin typeface="Times New Roman" panose="02020603050405020304" pitchFamily="18" charset="0"/>
                        </a:rPr>
                        <a:t>Znamená výchozích</a:t>
                      </a:r>
                    </a:p>
                    <a:p>
                      <a:pPr algn="l"/>
                      <a:r>
                        <a:rPr lang="cs-CZ" sz="1200" b="1" i="0" u="none" strike="noStrike" baseline="0" dirty="0" smtClean="0">
                          <a:latin typeface="Times New Roman" panose="02020603050405020304" pitchFamily="18" charset="0"/>
                        </a:rPr>
                        <a:t>jednotek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kilo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3</a:t>
                      </a:r>
                      <a:endParaRPr lang="cs-CZ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mili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-3</a:t>
                      </a:r>
                      <a:endParaRPr lang="cs-CZ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mega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6</a:t>
                      </a:r>
                      <a:endParaRPr lang="cs-CZ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mikro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-6</a:t>
                      </a:r>
                      <a:endParaRPr lang="cs-CZ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giga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9</a:t>
                      </a:r>
                      <a:endParaRPr lang="cs-CZ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-9</a:t>
                      </a:r>
                      <a:endParaRPr lang="cs-CZ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tera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12</a:t>
                      </a:r>
                      <a:endParaRPr lang="cs-CZ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piko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-12</a:t>
                      </a:r>
                      <a:endParaRPr lang="cs-CZ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peta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15</a:t>
                      </a:r>
                      <a:endParaRPr lang="cs-CZ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femto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-15</a:t>
                      </a:r>
                      <a:endParaRPr lang="cs-CZ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exa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18</a:t>
                      </a:r>
                      <a:endParaRPr lang="cs-CZ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atto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-18</a:t>
                      </a:r>
                      <a:endParaRPr lang="cs-CZ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hekto</a:t>
                      </a:r>
                      <a:endParaRPr lang="cs-CZ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h</a:t>
                      </a:r>
                      <a:endParaRPr lang="cs-CZ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10</a:t>
                      </a:r>
                      <a:r>
                        <a:rPr lang="cs-CZ" baseline="30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cs-CZ" baseline="30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deci</a:t>
                      </a:r>
                      <a:endParaRPr lang="cs-CZ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cs-CZ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10</a:t>
                      </a:r>
                      <a:r>
                        <a:rPr lang="cs-CZ" baseline="30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-1</a:t>
                      </a:r>
                      <a:endParaRPr lang="cs-CZ" baseline="30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deka</a:t>
                      </a:r>
                      <a:endParaRPr lang="cs-CZ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da</a:t>
                      </a:r>
                      <a:endParaRPr lang="cs-CZ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10</a:t>
                      </a:r>
                      <a:r>
                        <a:rPr lang="cs-CZ" baseline="30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cs-CZ" baseline="30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centi</a:t>
                      </a:r>
                      <a:endParaRPr lang="cs-CZ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</a:t>
                      </a:r>
                      <a:endParaRPr lang="cs-CZ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10</a:t>
                      </a:r>
                      <a:r>
                        <a:rPr lang="cs-CZ" baseline="30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-2</a:t>
                      </a:r>
                      <a:endParaRPr lang="cs-CZ" baseline="30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85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78651"/>
            <a:ext cx="8086635" cy="647700"/>
          </a:xfrm>
        </p:spPr>
        <p:txBody>
          <a:bodyPr/>
          <a:lstStyle/>
          <a:p>
            <a:r>
              <a:rPr lang="cs-CZ" dirty="0"/>
              <a:t>Skalární a vektorové fyzikální veličiny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1829974"/>
                <a:ext cx="8082321" cy="44184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 smtClean="0"/>
                  <a:t>Fyzikální veličiny můžeme rozdělit do dvou skupin</a:t>
                </a:r>
                <a:r>
                  <a:rPr lang="cs-CZ" sz="1800" dirty="0"/>
                  <a:t>.</a:t>
                </a:r>
              </a:p>
              <a:p>
                <a:endParaRPr lang="cs-CZ" sz="1600" dirty="0">
                  <a:solidFill>
                    <a:srgbClr val="00287D"/>
                  </a:solidFill>
                </a:endParaRPr>
              </a:p>
              <a:p>
                <a:r>
                  <a:rPr lang="cs-CZ" sz="1800" dirty="0">
                    <a:solidFill>
                      <a:srgbClr val="00287D"/>
                    </a:solidFill>
                  </a:rPr>
                  <a:t>Skalární fyzikální veličina</a:t>
                </a:r>
                <a:r>
                  <a:rPr lang="cs-CZ" sz="1800" dirty="0"/>
                  <a:t>, krátce </a:t>
                </a:r>
                <a:r>
                  <a:rPr lang="cs-CZ" sz="1800" dirty="0">
                    <a:solidFill>
                      <a:srgbClr val="00287D"/>
                    </a:solidFill>
                  </a:rPr>
                  <a:t>skalár</a:t>
                </a:r>
                <a:r>
                  <a:rPr lang="cs-CZ" sz="1800" dirty="0"/>
                  <a:t>, je určena svou velikostí a příslušnou </a:t>
                </a:r>
                <a:r>
                  <a:rPr lang="cs-CZ" sz="1800" dirty="0" smtClean="0"/>
                  <a:t>jednotkou </a:t>
                </a:r>
                <a:r>
                  <a:rPr lang="cs-CZ" sz="1800" dirty="0"/>
                  <a:t>(čas, hmotnost, teplota, </a:t>
                </a:r>
                <a:r>
                  <a:rPr lang="cs-CZ" sz="1800" dirty="0" smtClean="0"/>
                  <a:t>energie, ..).</a:t>
                </a:r>
              </a:p>
              <a:p>
                <a:pPr marL="400050" lvl="1" indent="0">
                  <a:buNone/>
                </a:pPr>
                <a:r>
                  <a:rPr lang="cs-CZ" sz="1400" dirty="0" smtClean="0"/>
                  <a:t>Skalární </a:t>
                </a:r>
                <a:r>
                  <a:rPr lang="cs-CZ" sz="1400" dirty="0"/>
                  <a:t>veličinu označujeme v textu kurzivou. Například čas zapíšeme jako </a:t>
                </a:r>
                <a:r>
                  <a:rPr lang="cs-CZ" sz="1400" i="1" dirty="0"/>
                  <a:t>t</a:t>
                </a:r>
                <a:r>
                  <a:rPr lang="cs-CZ" sz="1400" dirty="0"/>
                  <a:t>, hmotnost </a:t>
                </a:r>
                <a:r>
                  <a:rPr lang="cs-CZ" sz="1400" i="1" dirty="0"/>
                  <a:t>m</a:t>
                </a:r>
              </a:p>
              <a:p>
                <a:pPr marL="0" indent="0">
                  <a:buNone/>
                </a:pPr>
                <a:endParaRPr lang="cs-CZ" sz="1400" dirty="0" smtClean="0"/>
              </a:p>
              <a:p>
                <a:r>
                  <a:rPr lang="cs-CZ" sz="1800" dirty="0">
                    <a:solidFill>
                      <a:srgbClr val="00287D"/>
                    </a:solidFill>
                  </a:rPr>
                  <a:t>Vektorová fyzikální veličina, </a:t>
                </a:r>
                <a:r>
                  <a:rPr lang="cs-CZ" sz="1800" dirty="0"/>
                  <a:t>zkráceně </a:t>
                </a:r>
                <a:r>
                  <a:rPr lang="cs-CZ" sz="1800" dirty="0">
                    <a:solidFill>
                      <a:srgbClr val="00287D"/>
                    </a:solidFill>
                  </a:rPr>
                  <a:t>vektor, </a:t>
                </a:r>
                <a:r>
                  <a:rPr lang="cs-CZ" sz="1800" dirty="0"/>
                  <a:t>je veličina, která má určitou velikost, směr </a:t>
                </a:r>
                <a:r>
                  <a:rPr lang="cs-CZ" sz="1800" dirty="0" smtClean="0"/>
                  <a:t>a orientaci(síla, rychlost, zrychlení, intenzita elektrického pole).</a:t>
                </a:r>
              </a:p>
              <a:p>
                <a:r>
                  <a:rPr lang="cs-CZ" sz="1400" dirty="0"/>
                  <a:t>Vektorovou veličinu označujeme zpravidla kurzívou a to tučnou nebo šipkou nad </a:t>
                </a:r>
                <a:r>
                  <a:rPr lang="cs-CZ" sz="1400" dirty="0" smtClean="0"/>
                  <a:t>jejím symbolem</a:t>
                </a:r>
                <a:r>
                  <a:rPr lang="cs-CZ" sz="1400" dirty="0"/>
                  <a:t>. Například sílu zapíšeme jako </a:t>
                </a:r>
                <a:r>
                  <a:rPr lang="cs-CZ" sz="1400" b="1" i="1" dirty="0"/>
                  <a:t>F</a:t>
                </a:r>
                <a:r>
                  <a:rPr lang="cs-CZ" sz="1400" dirty="0"/>
                  <a:t>, nebo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cs-CZ" sz="1400" dirty="0" smtClean="0"/>
                  <a:t>.</a:t>
                </a:r>
              </a:p>
              <a:p>
                <a:r>
                  <a:rPr lang="cs-CZ" sz="1400" dirty="0"/>
                  <a:t>Vektorovou veličinu </a:t>
                </a:r>
                <a:r>
                  <a:rPr lang="cs-CZ" sz="1400" dirty="0" smtClean="0"/>
                  <a:t>znázorňujeme úsečkou </a:t>
                </a:r>
                <a:r>
                  <a:rPr lang="cs-CZ" sz="1400" dirty="0"/>
                  <a:t>určité délky a určitého </a:t>
                </a:r>
                <a:r>
                  <a:rPr lang="cs-CZ" sz="1400" dirty="0" smtClean="0"/>
                  <a:t> orientovaného </a:t>
                </a:r>
                <a:r>
                  <a:rPr lang="cs-CZ" sz="1400" dirty="0"/>
                  <a:t>směru. Délka této úsečky určuje </a:t>
                </a:r>
                <a:r>
                  <a:rPr lang="cs-CZ" sz="1400" b="1" dirty="0" smtClean="0"/>
                  <a:t>velikost vektoru </a:t>
                </a:r>
                <a:r>
                  <a:rPr lang="cs-CZ" sz="1400" dirty="0"/>
                  <a:t>– </a:t>
                </a:r>
                <a:r>
                  <a:rPr lang="cs-CZ" sz="1400" dirty="0" smtClean="0"/>
                  <a:t>(je </a:t>
                </a:r>
                <a:r>
                  <a:rPr lang="cs-CZ" sz="1400" dirty="0"/>
                  <a:t>to </a:t>
                </a:r>
                <a:r>
                  <a:rPr lang="cs-CZ" sz="1400" dirty="0" smtClean="0"/>
                  <a:t>skalár). </a:t>
                </a:r>
                <a:r>
                  <a:rPr lang="cs-CZ" sz="1400" dirty="0"/>
                  <a:t>Velikost vektoru A </a:t>
                </a:r>
                <a:r>
                  <a:rPr lang="cs-CZ" sz="1400" dirty="0" smtClean="0"/>
                  <a:t>zapisujeme jako </a:t>
                </a:r>
                <a:r>
                  <a:rPr lang="cs-CZ" sz="1400" i="1" dirty="0"/>
                  <a:t>A</a:t>
                </a:r>
                <a:r>
                  <a:rPr lang="cs-CZ" sz="1400" dirty="0"/>
                  <a:t> = │A│. Směr vektoru je dán přímkou </a:t>
                </a:r>
                <a:r>
                  <a:rPr lang="cs-CZ" sz="1400" dirty="0" smtClean="0"/>
                  <a:t>ve které </a:t>
                </a:r>
                <a:r>
                  <a:rPr lang="cs-CZ" sz="1400" dirty="0"/>
                  <a:t>vektor leží. A konečně orientaci vektoru </a:t>
                </a:r>
                <a:r>
                  <a:rPr lang="cs-CZ" sz="1400" dirty="0" smtClean="0"/>
                  <a:t>nám určuje počáteční </a:t>
                </a:r>
                <a:r>
                  <a:rPr lang="cs-CZ" sz="1400" dirty="0"/>
                  <a:t>(O) a koncový bod vektoru.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1829974"/>
                <a:ext cx="8082321" cy="4418425"/>
              </a:xfrm>
              <a:blipFill rotWithShape="0">
                <a:blip r:embed="rId3"/>
                <a:stretch>
                  <a:fillRect l="-1811" t="-1793" r="-6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759" y="5595330"/>
            <a:ext cx="2005845" cy="6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2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16380</TotalTime>
  <Words>1621</Words>
  <Application>Microsoft Office PowerPoint</Application>
  <PresentationFormat>Předvádění na obrazovce (4:3)</PresentationFormat>
  <Paragraphs>426</Paragraphs>
  <Slides>30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40" baseType="lpstr">
      <vt:lpstr>Arial</vt:lpstr>
      <vt:lpstr>Calibri</vt:lpstr>
      <vt:lpstr>Cambria Math</vt:lpstr>
      <vt:lpstr>Courier New</vt:lpstr>
      <vt:lpstr>Symbol</vt:lpstr>
      <vt:lpstr>Tahoma</vt:lpstr>
      <vt:lpstr>Times New Roman</vt:lpstr>
      <vt:lpstr>TimesNewRoman</vt:lpstr>
      <vt:lpstr>Wingdings</vt:lpstr>
      <vt:lpstr>Prezentace_MU_CZ</vt:lpstr>
      <vt:lpstr>Mechanika a molekulová fyzika</vt:lpstr>
      <vt:lpstr>Úvodem</vt:lpstr>
      <vt:lpstr>Úvodem</vt:lpstr>
      <vt:lpstr>Soustava fyzikálních veličin a jednotek</vt:lpstr>
      <vt:lpstr>Soustava fyzikálních veličin a jednotek</vt:lpstr>
      <vt:lpstr>Soustava fyzikálních veličin a jednotek</vt:lpstr>
      <vt:lpstr>Soustava fyzikálních veličin a jednotek</vt:lpstr>
      <vt:lpstr>Soustava fyzikálních veličin a jednotek</vt:lpstr>
      <vt:lpstr>Skalární a vektorové fyzikální veličiny</vt:lpstr>
      <vt:lpstr>Kinematika hmotného bodu</vt:lpstr>
      <vt:lpstr>Polohový vektor, trajektorie, dráha</vt:lpstr>
      <vt:lpstr>Polohový vektor, trajektorie, dráha</vt:lpstr>
      <vt:lpstr>Rychlost hmotného bodu</vt:lpstr>
      <vt:lpstr>Rychlost hmotného bodu</vt:lpstr>
      <vt:lpstr>Rychlost hmotného bodu</vt:lpstr>
      <vt:lpstr>Klasifikace pohybů podle rychlosti hmotného bodu</vt:lpstr>
      <vt:lpstr>Zrychlení hmotného bodu</vt:lpstr>
      <vt:lpstr>Zrychlení hmotného bodu</vt:lpstr>
      <vt:lpstr>Zrychlení hmotného bodu</vt:lpstr>
      <vt:lpstr>Klasifikace pohybů podle zrychlení hmotného bodu</vt:lpstr>
      <vt:lpstr>Přímočarý pohyb hmotného bodu</vt:lpstr>
      <vt:lpstr>Přímočarý pohyb hmotného bodu</vt:lpstr>
      <vt:lpstr>Přímočarý pohyb hmotného bodu</vt:lpstr>
      <vt:lpstr>Přímočarý pohyb hmotného bodu</vt:lpstr>
      <vt:lpstr>Pohyb hmotného bodu po kružnici</vt:lpstr>
      <vt:lpstr>Pohyb hmotného bodu po kružnici</vt:lpstr>
      <vt:lpstr>Pohyb hmotného bodu po kružnici</vt:lpstr>
      <vt:lpstr>Pohyb hmotného bodu po kružnici</vt:lpstr>
      <vt:lpstr>Pohyb hmotného bodu po kružnici</vt:lpstr>
      <vt:lpstr>Pohyb hmotného bodu po kružnici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Sládek</dc:creator>
  <cp:lastModifiedBy>lektor</cp:lastModifiedBy>
  <cp:revision>247</cp:revision>
  <cp:lastPrinted>2017-05-31T19:18:36Z</cp:lastPrinted>
  <dcterms:created xsi:type="dcterms:W3CDTF">2015-11-23T07:04:47Z</dcterms:created>
  <dcterms:modified xsi:type="dcterms:W3CDTF">2018-02-22T10:41:57Z</dcterms:modified>
</cp:coreProperties>
</file>