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74" r:id="rId3"/>
    <p:sldId id="558" r:id="rId4"/>
    <p:sldId id="575" r:id="rId5"/>
    <p:sldId id="577" r:id="rId6"/>
    <p:sldId id="578" r:id="rId7"/>
    <p:sldId id="579" r:id="rId8"/>
    <p:sldId id="576" r:id="rId9"/>
    <p:sldId id="580" r:id="rId10"/>
    <p:sldId id="581" r:id="rId11"/>
    <p:sldId id="582" r:id="rId12"/>
    <p:sldId id="583" r:id="rId13"/>
    <p:sldId id="55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1" autoAdjust="0"/>
    <p:restoredTop sz="94660"/>
  </p:normalViewPr>
  <p:slideViewPr>
    <p:cSldViewPr>
      <p:cViewPr varScale="1">
        <p:scale>
          <a:sx n="46" d="100"/>
          <a:sy n="46" d="100"/>
        </p:scale>
        <p:origin x="66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07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Prodej se samoobsluhou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Zákazník má přístup ke zboží, které vyhledává, prohlédne, případně vyzkouší a dopraví k místu inkasa. Zákazník tak rozhoduje o nákupu zboží samostatně, bez zásahu obsluhy, není omezován tlakem ostatních kupujících nebo obsluhou.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Dispoziční řešení prodejny: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Uzavřená samoobsluha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(vstup do prodejny přes turniket a výstup přes pokladní zónu)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Otevřená samoobsluha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(pokladny volně umístěny v prodejně, vstup a výstup není omezen)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Prodej s volným výběrem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Zákazník zboží vystavené v regálech, vitrínách a na výstavních plochách volně vybírá, avšak na rozdíl od samoobslužného prodeje nedopravuje k prostoru inkasa. Všechny úkony spojené s prodejem obstará prodávající.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může probíhat: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dle vzorků –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vystavené zboží slouží jako vzorek, zboží pro zákazníka se přinese ze skladu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z výstavky –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vystavené zboží je určeno k prodeji, po předvedení si jej zákazník odnáší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Dispoziční řešení prodejny: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Uplatňuje se volné uspořádání zařízení s možností uspořádání do podoby výstavní síně.</a:t>
            </a:r>
            <a:endParaRPr lang="cs-CZ" sz="2000" i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467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Dispoziční řešení prodejny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Dispozičním řešením obchodní jednotky označujeme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prostorové uspořádání hmotných prostředků obchodní činnosti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 Jedná se o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dispoziční řešení místností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(ploch) a o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dispoziční řešení zařízení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(tvorbu jednotlivých pracovišť).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Při dispozičním řešení prodejny se řeší: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problém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struktury ploch 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(zastoupení potřebných ploch)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problém potřebné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velikosti ploch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problém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návaznosti ploch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problém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využití ploch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7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Struktura ploch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Struktura ploch je dána složitostí procesů, sortimentem, ale i možnostmi jednotlivých prodejních jednotek v aktuální zástavbě.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Plochy maloobchodních jednotek lze členit na: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Hlavní plochy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prodejní místnosti 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místnosti pro poskytování služeb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Pomocné plochy</a:t>
            </a:r>
            <a:endParaRPr lang="cs-CZ" sz="2000" b="1" i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místnosti s přímým vztahem ke zboží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(plochy pro příjem, uskladnění a přípravu zboží k prodeji)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místnosti s nepřímým vztahem ke zboží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(kanceláře, šatny, umývárny, WC, technické místnosti…)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komunikace pro pohyb zboží, zaměstnanců a zákazníků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46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Struktura ploch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Uspořádání prodejní místnosti musí odpovídat velikosti, sortimentu zboží a formě prodeje. Musí vytvářet příjemné prostředí jak pro zákazníky, tak pro zaměstnance.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Požadavky na vnitřní úpravu prodejní místnosti: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provozní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velikost prodejní místnosti musí odpovídat prodávanému sortimentu, má být bez výklenků a zákoutí pro snadnou orientaci, musí umožňovat pohodlný pohyb zákazníků i personálu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ekonomické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společenské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9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Struktura ploch</a:t>
            </a:r>
            <a:endParaRPr lang="cs-CZ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Uspořádání prodejní místnosti musí odpovídat velikosti, sortimentu zboží a formě prodeje. Musí vytvářet příjemné prostředí jak pro zákazníky, tak pro zaměstnance.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Požadavky na vnitřní úpravu prodejní místnosti: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provozní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ekonomické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maximální využití prodejní plochy, promyšleným sestavením regálů, chladících a mrazících zařízení, aby bylo vystaveno co nejvíce zboží a maximalizován maloobchodní obrat, ale i ochráněno zboží</a:t>
            </a: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společenské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92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Struktura ploch</a:t>
            </a:r>
            <a:endParaRPr lang="cs-CZ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Uspořádání prodejní místnosti musí odpovídat velikosti, sortimentu zboží a formě prodeje. Musí vytvářet příjemné prostředí jak pro zákazníky, tak pro zaměstnance.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Požadavky na vnitřní úpravu prodejní místnosti: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provozní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ekonomické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společenské</a:t>
            </a:r>
          </a:p>
          <a:p>
            <a:pPr marL="727075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požadavky zákazníků i zaměstnanců zahrnující hygienu, estetiku a bezpečnost, vytvářející příjemné kulturní prostředí prostřednictvím barevnosti, osvětlení, ozvučení nebo klimatizací…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29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Návaznost ploch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Návaznost ploch s přímým vztahem ke zboží a ploch hlavních je možné řešit ve variantách: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umístění do jednoho podlaží společně s prodejní místností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místění částečně do stejného podlaží s prodejní místnosti a částečně do samostatného podlaží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místění výhradně do samostatného podlaží</a:t>
            </a: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21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Formy prodeje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Základní formy prodeje: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Pultový prodej (prodej s obsluhou)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Samoobslužný prodej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s volným výběrem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Doplňkové formy prodeje: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Zásilkový prodej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Elektronický obchod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 na objednávku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Prodejní automaty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Stánkový prodej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Pojízdné prodejny</a:t>
            </a:r>
          </a:p>
          <a:p>
            <a:pPr marL="72707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Přímý prodej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153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Pultový prodej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Nejstarší forma prodeje, při které nemá zákazník přístup ke zboží. Důraz je kladen na osobní nabídku, předvedení zboží a na prodejní rozhovor. Uplatňuje se u zboží občasné poptávky, s vysokou technickou náročností nebo u malých smíšených prodejen.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Dispoziční řešení prodejny: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Lineární jednořadové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(malé prodejny s jedním obsluhujících – individuální obsluha)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Lineární </a:t>
            </a:r>
            <a:r>
              <a:rPr lang="cs-CZ" sz="2000" dirty="0" err="1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víceřadové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(prodejna rozdělená na oddělení podél stěn – kolektivní obsluha)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Ostrůvková úprava</a:t>
            </a:r>
            <a:b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(uspořádání pultu uprostřed prodejny)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73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7456</TotalTime>
  <Words>581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Provoz obchodu a služeb</vt:lpstr>
      <vt:lpstr>Dispoziční řešení prodejny</vt:lpstr>
      <vt:lpstr>Struktura ploch</vt:lpstr>
      <vt:lpstr>Struktura ploch</vt:lpstr>
      <vt:lpstr>Struktura ploch</vt:lpstr>
      <vt:lpstr>Struktura ploch</vt:lpstr>
      <vt:lpstr>Návaznost ploch</vt:lpstr>
      <vt:lpstr>Formy prodeje</vt:lpstr>
      <vt:lpstr>Pultový prodej</vt:lpstr>
      <vt:lpstr>Prodej se samoobsluhou</vt:lpstr>
      <vt:lpstr>Prodej s volným výběrem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Dispozicni reseni prodejny</dc:title>
  <dc:creator>Marinič Peter</dc:creator>
  <cp:lastModifiedBy>Peter Marinič</cp:lastModifiedBy>
  <cp:revision>187</cp:revision>
  <dcterms:created xsi:type="dcterms:W3CDTF">2012-10-12T20:28:37Z</dcterms:created>
  <dcterms:modified xsi:type="dcterms:W3CDTF">2019-05-16T08:53:13Z</dcterms:modified>
</cp:coreProperties>
</file>