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194F-55F9-42A9-876B-648235FF3109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BD54-C175-4481-93BC-F84E19AA39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Pedagogická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</a:t>
            </a:r>
            <a:r>
              <a:rPr lang="cs-CZ" dirty="0" err="1" smtClean="0"/>
              <a:t>et</a:t>
            </a:r>
            <a:r>
              <a:rPr lang="cs-CZ" dirty="0" smtClean="0"/>
              <a:t> Mgr</a:t>
            </a:r>
            <a:r>
              <a:rPr lang="cs-CZ" dirty="0"/>
              <a:t>. </a:t>
            </a:r>
            <a:r>
              <a:rPr lang="cs-CZ" dirty="0" smtClean="0"/>
              <a:t>Lucie </a:t>
            </a:r>
            <a:r>
              <a:rPr lang="cs-CZ" dirty="0" err="1" smtClean="0"/>
              <a:t>Grůzová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 </a:t>
            </a:r>
            <a:endParaRPr lang="cs-CZ" dirty="0" smtClean="0"/>
          </a:p>
          <a:p>
            <a:r>
              <a:rPr lang="cs-CZ" dirty="0" smtClean="0"/>
              <a:t>Mgr. Martin </a:t>
            </a:r>
            <a:r>
              <a:rPr lang="cs-CZ" dirty="0" smtClean="0"/>
              <a:t>Hofman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1. Kontakt jako základní princip lidské komunikace. Psychologie komunikace.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 smtClean="0"/>
              <a:t>. Principy efektivní </a:t>
            </a:r>
            <a:r>
              <a:rPr lang="cs-CZ" dirty="0" smtClean="0"/>
              <a:t>komunikace.</a:t>
            </a:r>
          </a:p>
          <a:p>
            <a:r>
              <a:rPr lang="cs-CZ" dirty="0" smtClean="0"/>
              <a:t>3</a:t>
            </a:r>
            <a:r>
              <a:rPr lang="cs-CZ" dirty="0" smtClean="0"/>
              <a:t>. Sebereflexe, osobnostní rozvoj a reflexe vlastních historie ve škole: učitelé jako pozitivní a negativní komunikační </a:t>
            </a:r>
            <a:r>
              <a:rPr lang="cs-CZ" dirty="0" smtClean="0"/>
              <a:t>vzory.</a:t>
            </a:r>
          </a:p>
          <a:p>
            <a:r>
              <a:rPr lang="cs-CZ" dirty="0" smtClean="0"/>
              <a:t>4</a:t>
            </a:r>
            <a:r>
              <a:rPr lang="cs-CZ" dirty="0" smtClean="0"/>
              <a:t>. Potřeby a pocity vyjádřené v komunikaci, komunikace emocí, </a:t>
            </a:r>
            <a:r>
              <a:rPr lang="cs-CZ" dirty="0" smtClean="0"/>
              <a:t>empatie.</a:t>
            </a:r>
          </a:p>
          <a:p>
            <a:r>
              <a:rPr lang="cs-CZ" dirty="0" smtClean="0"/>
              <a:t>5</a:t>
            </a:r>
            <a:r>
              <a:rPr lang="cs-CZ" dirty="0" smtClean="0"/>
              <a:t>. Komunikace ve vzdělávacím systému - skryté kurikulum, paradoxní pokyny, používání </a:t>
            </a:r>
            <a:r>
              <a:rPr lang="cs-CZ" dirty="0" smtClean="0"/>
              <a:t>slov.</a:t>
            </a:r>
          </a:p>
          <a:p>
            <a:r>
              <a:rPr lang="cs-CZ" dirty="0" smtClean="0"/>
              <a:t>6</a:t>
            </a:r>
            <a:r>
              <a:rPr lang="cs-CZ" dirty="0" smtClean="0"/>
              <a:t>. Komunikace s třídou jako sociální skupinou: základ pro práci se vztahy. Komunitní kruhy. Práce se </a:t>
            </a:r>
            <a:r>
              <a:rPr lang="cs-CZ" dirty="0" smtClean="0"/>
              <a:t>změnou.</a:t>
            </a:r>
          </a:p>
          <a:p>
            <a:r>
              <a:rPr lang="cs-CZ" dirty="0" smtClean="0"/>
              <a:t>7</a:t>
            </a:r>
            <a:r>
              <a:rPr lang="cs-CZ" dirty="0" smtClean="0"/>
              <a:t>. Konfliktní a problematické situace ve třídě - komunikace při prevenci a řešení vztahových potíží, agrese, </a:t>
            </a:r>
            <a:r>
              <a:rPr lang="cs-CZ" dirty="0" smtClean="0"/>
              <a:t>šikany.</a:t>
            </a:r>
          </a:p>
          <a:p>
            <a:r>
              <a:rPr lang="cs-CZ" dirty="0" smtClean="0"/>
              <a:t>8</a:t>
            </a:r>
            <a:r>
              <a:rPr lang="cs-CZ" dirty="0" smtClean="0"/>
              <a:t>. Komunikace obtížných témat: krize, spiritualita, smrt, tabu, přesahová </a:t>
            </a:r>
            <a:r>
              <a:rPr lang="cs-CZ" dirty="0" smtClean="0"/>
              <a:t>témata.</a:t>
            </a:r>
          </a:p>
          <a:p>
            <a:r>
              <a:rPr lang="cs-CZ" dirty="0" smtClean="0"/>
              <a:t>9</a:t>
            </a:r>
            <a:r>
              <a:rPr lang="cs-CZ" dirty="0" smtClean="0"/>
              <a:t>. Neverbální komunikace ve </a:t>
            </a:r>
            <a:r>
              <a:rPr lang="cs-CZ" dirty="0" smtClean="0"/>
              <a:t>škole.</a:t>
            </a:r>
          </a:p>
          <a:p>
            <a:r>
              <a:rPr lang="cs-CZ" dirty="0" smtClean="0"/>
              <a:t>10</a:t>
            </a:r>
            <a:r>
              <a:rPr lang="cs-CZ" dirty="0" smtClean="0"/>
              <a:t>. Komunikace s rodiči.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Ukončení předmětu bude skupinovým kolokviem (max. 6 osob)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Kritérii pro hodnocení jsou:</a:t>
            </a:r>
          </a:p>
          <a:p>
            <a:r>
              <a:rPr lang="cs-CZ" dirty="0" smtClean="0"/>
              <a:t>d</a:t>
            </a:r>
            <a:r>
              <a:rPr lang="cs-CZ" dirty="0" smtClean="0"/>
              <a:t>ocházka 80 %</a:t>
            </a:r>
          </a:p>
          <a:p>
            <a:r>
              <a:rPr lang="cs-CZ" dirty="0" smtClean="0"/>
              <a:t>reflektivní </a:t>
            </a:r>
            <a:r>
              <a:rPr lang="cs-CZ" dirty="0" smtClean="0"/>
              <a:t>deník</a:t>
            </a:r>
          </a:p>
          <a:p>
            <a:r>
              <a:rPr lang="cs-CZ" dirty="0" smtClean="0"/>
              <a:t>plnění úkolů na seminářích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91</Words>
  <Application>Microsoft Office PowerPoint</Application>
  <PresentationFormat>Předvádění na obrazovce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Pedagogická komunikace</vt:lpstr>
      <vt:lpstr>Osnova</vt:lpstr>
      <vt:lpstr>Požadavky k ukončení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Předškolní pedagogika</dc:title>
  <dc:creator>Lucie Grůzová</dc:creator>
  <cp:lastModifiedBy>Dominik Grůza</cp:lastModifiedBy>
  <cp:revision>8</cp:revision>
  <dcterms:created xsi:type="dcterms:W3CDTF">2018-02-19T21:57:01Z</dcterms:created>
  <dcterms:modified xsi:type="dcterms:W3CDTF">2019-02-18T09:56:11Z</dcterms:modified>
</cp:coreProperties>
</file>