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58" r:id="rId9"/>
    <p:sldId id="268" r:id="rId10"/>
    <p:sldId id="269" r:id="rId11"/>
    <p:sldId id="267" r:id="rId12"/>
    <p:sldId id="259" r:id="rId13"/>
    <p:sldId id="260" r:id="rId14"/>
    <p:sldId id="271" r:id="rId15"/>
    <p:sldId id="272" r:id="rId16"/>
    <p:sldId id="273" r:id="rId17"/>
    <p:sldId id="270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61" r:id="rId31"/>
    <p:sldId id="286" r:id="rId32"/>
    <p:sldId id="287" r:id="rId33"/>
    <p:sldId id="288" r:id="rId34"/>
    <p:sldId id="291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64FC-E06F-43FB-939C-618093D8182F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1695-4667-4D53-93CD-D7FA7A151D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034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64FC-E06F-43FB-939C-618093D8182F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1695-4667-4D53-93CD-D7FA7A151D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3332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64FC-E06F-43FB-939C-618093D8182F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1695-4667-4D53-93CD-D7FA7A151D21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7141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64FC-E06F-43FB-939C-618093D8182F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1695-4667-4D53-93CD-D7FA7A151D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2230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64FC-E06F-43FB-939C-618093D8182F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1695-4667-4D53-93CD-D7FA7A151D21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6046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64FC-E06F-43FB-939C-618093D8182F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1695-4667-4D53-93CD-D7FA7A151D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090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64FC-E06F-43FB-939C-618093D8182F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1695-4667-4D53-93CD-D7FA7A151D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573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64FC-E06F-43FB-939C-618093D8182F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1695-4667-4D53-93CD-D7FA7A151D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565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64FC-E06F-43FB-939C-618093D8182F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1695-4667-4D53-93CD-D7FA7A151D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673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64FC-E06F-43FB-939C-618093D8182F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1695-4667-4D53-93CD-D7FA7A151D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2457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64FC-E06F-43FB-939C-618093D8182F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1695-4667-4D53-93CD-D7FA7A151D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79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64FC-E06F-43FB-939C-618093D8182F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1695-4667-4D53-93CD-D7FA7A151D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4280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64FC-E06F-43FB-939C-618093D8182F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1695-4667-4D53-93CD-D7FA7A151D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341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64FC-E06F-43FB-939C-618093D8182F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1695-4667-4D53-93CD-D7FA7A151D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0853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64FC-E06F-43FB-939C-618093D8182F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1695-4667-4D53-93CD-D7FA7A151D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79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64FC-E06F-43FB-939C-618093D8182F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31695-4667-4D53-93CD-D7FA7A151D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614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264FC-E06F-43FB-939C-618093D8182F}" type="datetimeFigureOut">
              <a:rPr lang="cs-CZ" smtClean="0"/>
              <a:t>25.11.2017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8531695-4667-4D53-93CD-D7FA7A151D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55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cs.wikipedia.org/wiki/Odpov%C4%9B%C4%8F_z%C3%A1poro%C5%BEsk%C3%BDch_koz%C3%A1k%C5%AF_sult%C3%A1novi_Mehmetovi_IV.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outu.be/E4LqO3V3t2k?t=9m55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youtu.be/BaDRBWmeWJk?t=40s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youtu.be/tnlOKpxd7wc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OOnodI-RAw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https://www.youtube.com/embed/rDdcw_p3eJg" TargetMode="External"/><Relationship Id="rId1" Type="http://schemas.openxmlformats.org/officeDocument/2006/relationships/video" Target="https://www.youtube.com/embed/zhIEVX3KzPY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youtu.be/_oYkRequfKI?t=41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youtu.be/_u1-Z7aPv6w?t=16m49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youtu.be/vq47LPQxbo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SjSBgkZt9K8?t=3m25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Významní představitele ruské kultury</a:t>
            </a:r>
            <a:endParaRPr lang="cs-CZ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Literatura, malba, hudba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245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Anna Achmatovová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4129" y="2481750"/>
            <a:ext cx="5042647" cy="3304117"/>
          </a:xfrm>
        </p:spPr>
        <p:txBody>
          <a:bodyPr>
            <a:noAutofit/>
          </a:bodyPr>
          <a:lstStyle/>
          <a:p>
            <a:r>
              <a:rPr lang="cs-CZ" sz="2400" i="1" dirty="0" smtClean="0"/>
              <a:t>Semkla </a:t>
            </a:r>
            <a:r>
              <a:rPr lang="cs-CZ" sz="2400" i="1" dirty="0"/>
              <a:t>ruce pod svým tmavým šálem</a:t>
            </a:r>
            <a:br>
              <a:rPr lang="cs-CZ" sz="2400" i="1" dirty="0"/>
            </a:br>
            <a:r>
              <a:rPr lang="cs-CZ" sz="2400" i="1" dirty="0"/>
              <a:t>"od čeho si dneska pobledlá?"</a:t>
            </a:r>
            <a:br>
              <a:rPr lang="cs-CZ" sz="2400" i="1" dirty="0"/>
            </a:br>
            <a:r>
              <a:rPr lang="cs-CZ" sz="2400" i="1" dirty="0"/>
              <a:t>Od toho, že duši trpkým žalem</a:t>
            </a:r>
            <a:br>
              <a:rPr lang="cs-CZ" sz="2400" i="1" dirty="0"/>
            </a:br>
            <a:r>
              <a:rPr lang="cs-CZ" sz="2400" i="1" dirty="0"/>
              <a:t>zaplnila jsem mu docela</a:t>
            </a:r>
            <a:r>
              <a:rPr lang="cs-CZ" sz="2400" i="1" dirty="0" smtClean="0"/>
              <a:t>.</a:t>
            </a:r>
          </a:p>
          <a:p>
            <a:pPr marL="0" indent="0">
              <a:buNone/>
            </a:pPr>
            <a:r>
              <a:rPr lang="cs-CZ" sz="2400" i="1" dirty="0"/>
              <a:t/>
            </a:r>
            <a:br>
              <a:rPr lang="cs-CZ" sz="2400" i="1" dirty="0"/>
            </a:br>
            <a:endParaRPr lang="cs-CZ" sz="24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36776" y="2481750"/>
            <a:ext cx="5123330" cy="3304117"/>
          </a:xfrm>
        </p:spPr>
        <p:txBody>
          <a:bodyPr>
            <a:normAutofit/>
          </a:bodyPr>
          <a:lstStyle/>
          <a:p>
            <a:r>
              <a:rPr lang="ru-RU" sz="2400" dirty="0"/>
              <a:t>Сжала руки под тёмной вуалью...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"Отчего ты сегодня бледна?"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- Оттого, что я терпкой печалью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Напоила его допьяна.</a:t>
            </a:r>
            <a:endParaRPr lang="cs-CZ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43120" y="291864"/>
            <a:ext cx="1869268" cy="23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6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Vladimir </a:t>
            </a:r>
            <a:r>
              <a:rPr lang="cs-CZ" dirty="0" err="1"/>
              <a:t>Majakovskij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2833" y="2069149"/>
            <a:ext cx="4274116" cy="3880773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Левый марш</a:t>
            </a:r>
            <a:r>
              <a:rPr lang="cs-CZ" sz="2000" b="1" dirty="0" smtClean="0"/>
              <a:t> / Levý pochod</a:t>
            </a:r>
          </a:p>
          <a:p>
            <a:endParaRPr lang="ru-RU" sz="2000" b="1" dirty="0" smtClean="0"/>
          </a:p>
          <a:p>
            <a:pPr marL="0" indent="0">
              <a:buNone/>
            </a:pPr>
            <a:r>
              <a:rPr lang="ru-RU" sz="2000" i="1" dirty="0"/>
              <a:t>Разворачивайтесь </a:t>
            </a:r>
            <a:endParaRPr lang="ru-RU" sz="2000" i="1" dirty="0" smtClean="0"/>
          </a:p>
          <a:p>
            <a:pPr marL="0" indent="0">
              <a:buNone/>
            </a:pPr>
            <a:r>
              <a:rPr lang="ru-RU" sz="2000" i="1" dirty="0"/>
              <a:t>	</a:t>
            </a:r>
            <a:r>
              <a:rPr lang="ru-RU" sz="2000" i="1" dirty="0" smtClean="0"/>
              <a:t>			в </a:t>
            </a:r>
            <a:r>
              <a:rPr lang="ru-RU" sz="2000" i="1" dirty="0"/>
              <a:t>марше!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i="1" dirty="0"/>
              <a:t>Словесной </a:t>
            </a:r>
            <a:endParaRPr lang="ru-RU" sz="2000" i="1" dirty="0" smtClean="0"/>
          </a:p>
          <a:p>
            <a:pPr marL="0" indent="0">
              <a:buNone/>
            </a:pPr>
            <a:r>
              <a:rPr lang="ru-RU" sz="2000" i="1" dirty="0"/>
              <a:t>	</a:t>
            </a:r>
            <a:r>
              <a:rPr lang="ru-RU" sz="2000" i="1" dirty="0" smtClean="0"/>
              <a:t>		не </a:t>
            </a:r>
            <a:r>
              <a:rPr lang="ru-RU" sz="2000" i="1" dirty="0"/>
              <a:t>место </a:t>
            </a:r>
            <a:endParaRPr lang="ru-RU" sz="2000" i="1" dirty="0"/>
          </a:p>
          <a:p>
            <a:pPr marL="0" indent="0">
              <a:buNone/>
            </a:pPr>
            <a:r>
              <a:rPr lang="ru-RU" sz="2000" i="1" dirty="0" smtClean="0"/>
              <a:t>						кляузе</a:t>
            </a:r>
            <a:r>
              <a:rPr lang="ru-RU" sz="2000" i="1" dirty="0"/>
              <a:t>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i="1" dirty="0"/>
              <a:t>Тише, ораторы!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i="1" dirty="0"/>
              <a:t>Ваше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		</a:t>
            </a:r>
            <a:r>
              <a:rPr lang="ru-RU" sz="2000" i="1" dirty="0" smtClean="0"/>
              <a:t>слово</a:t>
            </a:r>
            <a:r>
              <a:rPr lang="ru-RU" sz="2000" i="1" dirty="0"/>
              <a:t>,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				</a:t>
            </a:r>
            <a:r>
              <a:rPr lang="ru-RU" sz="2000" i="1" dirty="0" smtClean="0"/>
              <a:t>товарищ </a:t>
            </a:r>
            <a:r>
              <a:rPr lang="ru-RU" sz="2000" i="1" dirty="0"/>
              <a:t>маузер.</a:t>
            </a:r>
            <a:r>
              <a:rPr lang="ru-RU" sz="2000" dirty="0"/>
              <a:t/>
            </a:r>
            <a:br>
              <a:rPr lang="ru-RU" sz="2000" dirty="0"/>
            </a:br>
            <a:endParaRPr lang="cs-CZ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56069" y="262454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sz="20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Довольно жить законом,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</a:t>
            </a: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данным </a:t>
            </a:r>
          </a:p>
          <a:p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Адамом и Евой.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Клячу истории загоним.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Левой!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Левой! </a:t>
            </a:r>
          </a:p>
          <a:p>
            <a:r>
              <a:rPr lang="ru-RU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Левой!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Nezval_1947_Majakovskij_Levy-pocho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9797" y="1930400"/>
            <a:ext cx="609600" cy="609600"/>
          </a:xfrm>
          <a:prstGeom prst="rect">
            <a:avLst/>
          </a:prstGeom>
        </p:spPr>
      </p:pic>
      <p:pic>
        <p:nvPicPr>
          <p:cNvPr id="6" name="Picture 2" descr="Výsledek obrázku pro Vladimir Majakovskij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122" y="216323"/>
            <a:ext cx="2056247" cy="240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25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764" y="283029"/>
            <a:ext cx="9172060" cy="1320800"/>
          </a:xfrm>
        </p:spPr>
        <p:txBody>
          <a:bodyPr/>
          <a:lstStyle/>
          <a:p>
            <a:r>
              <a:rPr lang="cs-CZ" dirty="0" smtClean="0"/>
              <a:t>Ruské nositele Nobelovy ceny za literaturu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8305" y="1296126"/>
            <a:ext cx="7395512" cy="388077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cs-CZ" sz="2400" dirty="0" smtClean="0"/>
              <a:t>Ivan </a:t>
            </a:r>
            <a:r>
              <a:rPr lang="cs-CZ" sz="2400" dirty="0" err="1" smtClean="0"/>
              <a:t>Bunin</a:t>
            </a:r>
            <a:r>
              <a:rPr lang="cs-CZ" sz="2400" dirty="0" smtClean="0"/>
              <a:t> – </a:t>
            </a:r>
            <a:r>
              <a:rPr lang="ru-RU" sz="2400" dirty="0" smtClean="0"/>
              <a:t>Иван Бунин</a:t>
            </a:r>
            <a:endParaRPr lang="cs-CZ" sz="2400" dirty="0" smtClean="0"/>
          </a:p>
          <a:p>
            <a:pPr>
              <a:lnSpc>
                <a:spcPct val="200000"/>
              </a:lnSpc>
            </a:pPr>
            <a:r>
              <a:rPr lang="cs-CZ" sz="2400" dirty="0" smtClean="0"/>
              <a:t>Boris </a:t>
            </a:r>
            <a:r>
              <a:rPr lang="cs-CZ" sz="2400" dirty="0" err="1" smtClean="0"/>
              <a:t>Pasternak</a:t>
            </a:r>
            <a:r>
              <a:rPr lang="ru-RU" sz="2400" dirty="0" smtClean="0"/>
              <a:t> – Борис Пастернак</a:t>
            </a:r>
            <a:endParaRPr lang="cs-CZ" sz="2400" dirty="0" smtClean="0"/>
          </a:p>
          <a:p>
            <a:pPr>
              <a:lnSpc>
                <a:spcPct val="200000"/>
              </a:lnSpc>
            </a:pPr>
            <a:r>
              <a:rPr lang="cs-CZ" sz="2400" dirty="0" smtClean="0"/>
              <a:t>Michail </a:t>
            </a:r>
            <a:r>
              <a:rPr lang="cs-CZ" sz="2400" dirty="0" err="1" smtClean="0"/>
              <a:t>Šolochov</a:t>
            </a:r>
            <a:r>
              <a:rPr lang="ru-RU" sz="2400" dirty="0" smtClean="0"/>
              <a:t> – Михаил Шолохов</a:t>
            </a:r>
          </a:p>
          <a:p>
            <a:pPr>
              <a:lnSpc>
                <a:spcPct val="200000"/>
              </a:lnSpc>
            </a:pPr>
            <a:r>
              <a:rPr lang="cs-CZ" sz="2400" dirty="0" smtClean="0"/>
              <a:t>Alexandr </a:t>
            </a:r>
            <a:r>
              <a:rPr lang="cs-CZ" sz="2400" dirty="0" err="1" smtClean="0"/>
              <a:t>Solženicyn</a:t>
            </a:r>
            <a:r>
              <a:rPr lang="cs-CZ" sz="2400" dirty="0" smtClean="0"/>
              <a:t> </a:t>
            </a:r>
            <a:r>
              <a:rPr lang="ru-RU" sz="2400" dirty="0" smtClean="0"/>
              <a:t>– Александр Солженицын </a:t>
            </a:r>
            <a:endParaRPr lang="ru-RU" sz="2400" dirty="0"/>
          </a:p>
          <a:p>
            <a:pPr>
              <a:lnSpc>
                <a:spcPct val="200000"/>
              </a:lnSpc>
            </a:pPr>
            <a:r>
              <a:rPr lang="cs-CZ" sz="2400" dirty="0" smtClean="0"/>
              <a:t>Josif </a:t>
            </a:r>
            <a:r>
              <a:rPr lang="cs-CZ" sz="2400" dirty="0" err="1" smtClean="0"/>
              <a:t>Brodskij</a:t>
            </a:r>
            <a:r>
              <a:rPr lang="ru-RU" sz="2400" dirty="0" smtClean="0"/>
              <a:t> – Иосиф Бродский</a:t>
            </a:r>
            <a:endParaRPr lang="cs-CZ" sz="2400" dirty="0" smtClean="0"/>
          </a:p>
          <a:p>
            <a:pPr>
              <a:lnSpc>
                <a:spcPct val="200000"/>
              </a:lnSpc>
            </a:pPr>
            <a:r>
              <a:rPr lang="cs-CZ" sz="2400" dirty="0" smtClean="0"/>
              <a:t>Světlana </a:t>
            </a:r>
            <a:r>
              <a:rPr lang="cs-CZ" sz="2400" dirty="0" err="1" smtClean="0"/>
              <a:t>Alexijevičová</a:t>
            </a:r>
            <a:r>
              <a:rPr lang="cs-CZ" sz="2400" dirty="0" smtClean="0"/>
              <a:t> </a:t>
            </a:r>
            <a:r>
              <a:rPr lang="ru-RU" sz="2400" dirty="0" smtClean="0"/>
              <a:t>– Светлана Алексиевич</a:t>
            </a:r>
            <a:endParaRPr lang="cs-CZ" sz="2400" dirty="0" smtClean="0"/>
          </a:p>
          <a:p>
            <a:pPr>
              <a:lnSpc>
                <a:spcPct val="200000"/>
              </a:lnSpc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9155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Ruští malíři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9746" y="1363755"/>
            <a:ext cx="6468049" cy="388077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cs-CZ" sz="2400" dirty="0" smtClean="0"/>
              <a:t>Ilja </a:t>
            </a:r>
            <a:r>
              <a:rPr lang="cs-CZ" sz="2400" dirty="0" err="1" smtClean="0"/>
              <a:t>Repin</a:t>
            </a:r>
            <a:r>
              <a:rPr lang="cs-CZ" sz="2400" dirty="0" smtClean="0"/>
              <a:t> – </a:t>
            </a:r>
            <a:r>
              <a:rPr lang="ru-RU" sz="2400" dirty="0" smtClean="0"/>
              <a:t>Илья Репин</a:t>
            </a:r>
          </a:p>
          <a:p>
            <a:pPr>
              <a:lnSpc>
                <a:spcPct val="200000"/>
              </a:lnSpc>
            </a:pPr>
            <a:r>
              <a:rPr lang="cs-CZ" sz="2400" dirty="0" smtClean="0"/>
              <a:t>Valentin </a:t>
            </a:r>
            <a:r>
              <a:rPr lang="cs-CZ" sz="2400" dirty="0" err="1" smtClean="0"/>
              <a:t>Serov</a:t>
            </a:r>
            <a:r>
              <a:rPr lang="cs-CZ" sz="2400" dirty="0" smtClean="0"/>
              <a:t> – </a:t>
            </a:r>
            <a:r>
              <a:rPr lang="ru-RU" sz="2400" dirty="0" smtClean="0"/>
              <a:t>Валентин Серов</a:t>
            </a:r>
          </a:p>
          <a:p>
            <a:pPr>
              <a:lnSpc>
                <a:spcPct val="200000"/>
              </a:lnSpc>
            </a:pPr>
            <a:r>
              <a:rPr lang="cs-CZ" sz="2400" dirty="0" smtClean="0"/>
              <a:t>Ivan </a:t>
            </a:r>
            <a:r>
              <a:rPr lang="cs-CZ" sz="2400" dirty="0" err="1" smtClean="0"/>
              <a:t>Šiškin</a:t>
            </a:r>
            <a:r>
              <a:rPr lang="cs-CZ" sz="2400" dirty="0" smtClean="0"/>
              <a:t> – </a:t>
            </a:r>
            <a:r>
              <a:rPr lang="ru-RU" sz="2400" dirty="0" smtClean="0"/>
              <a:t>Иван Шишкин</a:t>
            </a:r>
          </a:p>
          <a:p>
            <a:pPr>
              <a:lnSpc>
                <a:spcPct val="200000"/>
              </a:lnSpc>
            </a:pPr>
            <a:r>
              <a:rPr lang="cs-CZ" sz="2400" dirty="0" err="1" smtClean="0"/>
              <a:t>Kazimir</a:t>
            </a:r>
            <a:r>
              <a:rPr lang="cs-CZ" sz="2400" dirty="0" smtClean="0"/>
              <a:t> </a:t>
            </a:r>
            <a:r>
              <a:rPr lang="cs-CZ" sz="2400" dirty="0" err="1" smtClean="0"/>
              <a:t>Malevič</a:t>
            </a:r>
            <a:r>
              <a:rPr lang="cs-CZ" sz="2400" dirty="0" smtClean="0"/>
              <a:t> – </a:t>
            </a:r>
            <a:r>
              <a:rPr lang="ru-RU" sz="2400" dirty="0" smtClean="0"/>
              <a:t>Казимир Малевич</a:t>
            </a:r>
          </a:p>
          <a:p>
            <a:pPr>
              <a:lnSpc>
                <a:spcPct val="200000"/>
              </a:lnSpc>
            </a:pPr>
            <a:r>
              <a:rPr lang="cs-CZ" sz="2400" dirty="0" err="1" smtClean="0"/>
              <a:t>Marc</a:t>
            </a:r>
            <a:r>
              <a:rPr lang="cs-CZ" sz="2400" dirty="0" smtClean="0"/>
              <a:t> </a:t>
            </a:r>
            <a:r>
              <a:rPr lang="cs-CZ" sz="2400" dirty="0" err="1"/>
              <a:t>C</a:t>
            </a:r>
            <a:r>
              <a:rPr lang="cs-CZ" sz="2400" dirty="0" err="1" smtClean="0"/>
              <a:t>hagall</a:t>
            </a:r>
            <a:r>
              <a:rPr lang="cs-CZ" sz="2400" dirty="0" smtClean="0"/>
              <a:t> – </a:t>
            </a:r>
            <a:r>
              <a:rPr lang="ru-RU" sz="2400" dirty="0" smtClean="0"/>
              <a:t>Марк Шагал</a:t>
            </a:r>
          </a:p>
          <a:p>
            <a:pPr>
              <a:lnSpc>
                <a:spcPct val="200000"/>
              </a:lnSpc>
            </a:pPr>
            <a:r>
              <a:rPr lang="cs-CZ" sz="2400" dirty="0" smtClean="0"/>
              <a:t>Vasilij </a:t>
            </a:r>
            <a:r>
              <a:rPr lang="cs-CZ" sz="2400" dirty="0" err="1" smtClean="0"/>
              <a:t>Kandinskij</a:t>
            </a:r>
            <a:r>
              <a:rPr lang="cs-CZ" sz="2400" dirty="0" smtClean="0"/>
              <a:t> – </a:t>
            </a:r>
            <a:r>
              <a:rPr lang="ru-RU" sz="2400" dirty="0" smtClean="0"/>
              <a:t>Василий Кандинский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0366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Ilja </a:t>
            </a:r>
            <a:r>
              <a:rPr lang="cs-CZ" dirty="0" err="1"/>
              <a:t>Repin</a:t>
            </a:r>
            <a:endParaRPr lang="cs-CZ" dirty="0"/>
          </a:p>
        </p:txBody>
      </p:sp>
      <p:pic>
        <p:nvPicPr>
          <p:cNvPr id="5122" name="Picture 2" descr="Výsledek obrázku pro ilja rep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075" y="1930400"/>
            <a:ext cx="3662890" cy="464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31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52666" cy="1320800"/>
          </a:xfrm>
        </p:spPr>
        <p:txBody>
          <a:bodyPr>
            <a:normAutofit/>
          </a:bodyPr>
          <a:lstStyle/>
          <a:p>
            <a:r>
              <a:rPr lang="cs-CZ" dirty="0" smtClean="0"/>
              <a:t>Ivan </a:t>
            </a:r>
            <a:r>
              <a:rPr lang="cs-CZ" dirty="0"/>
              <a:t>Hrozný a jeho syn Ivan 16. listopadu 1581 </a:t>
            </a:r>
          </a:p>
        </p:txBody>
      </p:sp>
      <p:pic>
        <p:nvPicPr>
          <p:cNvPr id="6146" name="Picture 2" descr="Výsledek obrázku pro ilja repin ivan hrozn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2" y="1930400"/>
            <a:ext cx="6282608" cy="459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3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Burlaci</a:t>
            </a:r>
            <a:r>
              <a:rPr lang="cs-CZ" dirty="0" smtClean="0"/>
              <a:t> na Volze</a:t>
            </a:r>
            <a:endParaRPr lang="cs-CZ" dirty="0"/>
          </a:p>
        </p:txBody>
      </p:sp>
      <p:pic>
        <p:nvPicPr>
          <p:cNvPr id="7172" name="Picture 4" descr="Výsledek obrázku pro ilja repin burlaci na vol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77" y="1930400"/>
            <a:ext cx="9019466" cy="440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54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hlinkClick r:id="rId2"/>
              </a:rPr>
              <a:t>Odpověď záporožských kozáků sultánovi </a:t>
            </a:r>
            <a:r>
              <a:rPr lang="cs-CZ" dirty="0" err="1" smtClean="0">
                <a:hlinkClick r:id="rId2"/>
              </a:rPr>
              <a:t>Mehmetovi</a:t>
            </a:r>
            <a:r>
              <a:rPr lang="cs-CZ" dirty="0" smtClean="0">
                <a:hlinkClick r:id="rId2"/>
              </a:rPr>
              <a:t> IV.</a:t>
            </a:r>
            <a:endParaRPr lang="cs-CZ" dirty="0"/>
          </a:p>
        </p:txBody>
      </p:sp>
      <p:pic>
        <p:nvPicPr>
          <p:cNvPr id="3074" name="Picture 2" descr="Výsledek obrázku pro Илья Репи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99" y="2108143"/>
            <a:ext cx="7686737" cy="45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85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Valentin </a:t>
            </a:r>
            <a:r>
              <a:rPr lang="cs-CZ" dirty="0" err="1"/>
              <a:t>Serov</a:t>
            </a:r>
            <a:endParaRPr lang="cs-CZ" dirty="0"/>
          </a:p>
        </p:txBody>
      </p:sp>
      <p:pic>
        <p:nvPicPr>
          <p:cNvPr id="9218" name="Picture 2" descr="Valentin Serov, Self Portrait, 1880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101" y="1451071"/>
            <a:ext cx="3933098" cy="509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Car Mikuláš II.</a:t>
            </a:r>
            <a:endParaRPr lang="cs-CZ" dirty="0"/>
          </a:p>
        </p:txBody>
      </p:sp>
      <p:pic>
        <p:nvPicPr>
          <p:cNvPr id="8194" name="Picture 2" descr="Výsledek obrázku pro Valentin Ser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78" y="1815737"/>
            <a:ext cx="4225358" cy="504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20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57" y="609600"/>
            <a:ext cx="10424160" cy="1320800"/>
          </a:xfrm>
        </p:spPr>
        <p:txBody>
          <a:bodyPr>
            <a:normAutofit/>
          </a:bodyPr>
          <a:lstStyle/>
          <a:p>
            <a:r>
              <a:rPr lang="cs-CZ" dirty="0" smtClean="0"/>
              <a:t>Ruská literatura. „Zlatý </a:t>
            </a:r>
            <a:r>
              <a:rPr lang="cs-CZ" dirty="0"/>
              <a:t>věk ruské </a:t>
            </a:r>
            <a:r>
              <a:rPr lang="cs-CZ" dirty="0" smtClean="0"/>
              <a:t>literatury“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949" y="1755641"/>
            <a:ext cx="10136776" cy="388077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cs-CZ" sz="2400" dirty="0" smtClean="0"/>
              <a:t>Alexandr Sergejevič Puškin</a:t>
            </a:r>
            <a:r>
              <a:rPr lang="ru-RU" sz="2400" dirty="0" smtClean="0"/>
              <a:t> – Александр Сергеевич Пушкин</a:t>
            </a:r>
            <a:endParaRPr lang="cs-CZ" sz="2400" dirty="0" smtClean="0"/>
          </a:p>
          <a:p>
            <a:pPr>
              <a:lnSpc>
                <a:spcPct val="200000"/>
              </a:lnSpc>
            </a:pPr>
            <a:r>
              <a:rPr lang="cs-CZ" sz="2400" dirty="0" smtClean="0"/>
              <a:t>Nikolaj </a:t>
            </a:r>
            <a:r>
              <a:rPr lang="cs-CZ" sz="2400" dirty="0" err="1" smtClean="0"/>
              <a:t>Vasiljevič</a:t>
            </a:r>
            <a:r>
              <a:rPr lang="cs-CZ" sz="2400" dirty="0" smtClean="0"/>
              <a:t> Gogol</a:t>
            </a:r>
            <a:r>
              <a:rPr lang="ru-RU" sz="2400" dirty="0" smtClean="0"/>
              <a:t> – Николай Васильевич Гоголь</a:t>
            </a:r>
            <a:endParaRPr lang="cs-CZ" sz="2400" dirty="0" smtClean="0"/>
          </a:p>
          <a:p>
            <a:pPr>
              <a:lnSpc>
                <a:spcPct val="200000"/>
              </a:lnSpc>
            </a:pPr>
            <a:r>
              <a:rPr lang="cs-CZ" sz="2400" dirty="0" smtClean="0"/>
              <a:t>Lev Nikolajevič Tolstoj</a:t>
            </a:r>
            <a:r>
              <a:rPr lang="ru-RU" sz="2400" dirty="0" smtClean="0"/>
              <a:t> – Лев Николаевич Толстой</a:t>
            </a:r>
            <a:endParaRPr lang="cs-CZ" sz="2400" dirty="0" smtClean="0"/>
          </a:p>
          <a:p>
            <a:pPr>
              <a:lnSpc>
                <a:spcPct val="200000"/>
              </a:lnSpc>
            </a:pPr>
            <a:r>
              <a:rPr lang="cs-CZ" sz="2400" dirty="0" err="1" smtClean="0"/>
              <a:t>Fjodor</a:t>
            </a:r>
            <a:r>
              <a:rPr lang="cs-CZ" sz="2400" dirty="0" smtClean="0"/>
              <a:t> Michajlovič </a:t>
            </a:r>
            <a:r>
              <a:rPr lang="cs-CZ" sz="2400" dirty="0" err="1" smtClean="0"/>
              <a:t>Dostojevskij</a:t>
            </a:r>
            <a:r>
              <a:rPr lang="ru-RU" sz="2400" dirty="0" smtClean="0"/>
              <a:t> – Фёдор Михайлович Достоевский</a:t>
            </a:r>
            <a:endParaRPr lang="cs-CZ" sz="2400" dirty="0" smtClean="0"/>
          </a:p>
          <a:p>
            <a:pPr>
              <a:lnSpc>
                <a:spcPct val="200000"/>
              </a:lnSpc>
            </a:pPr>
            <a:r>
              <a:rPr lang="cs-CZ" sz="2400" dirty="0" smtClean="0"/>
              <a:t>Anton Pavlovič Čechov</a:t>
            </a:r>
            <a:r>
              <a:rPr lang="ru-RU" sz="2400" dirty="0" smtClean="0"/>
              <a:t> – Антон Павлович Чехов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2376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Dívka s broskvemi</a:t>
            </a:r>
            <a:endParaRPr lang="cs-CZ" dirty="0"/>
          </a:p>
        </p:txBody>
      </p:sp>
      <p:pic>
        <p:nvPicPr>
          <p:cNvPr id="10242" name="Picture 2" descr="Výsledek obrázku pro serov brosk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97" y="1930400"/>
            <a:ext cx="4197168" cy="462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31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3" y="610688"/>
            <a:ext cx="7720150" cy="579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8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Ivan </a:t>
            </a:r>
            <a:r>
              <a:rPr lang="cs-CZ" dirty="0" err="1" smtClean="0"/>
              <a:t>Šiškin</a:t>
            </a:r>
            <a:endParaRPr lang="cs-CZ" dirty="0"/>
          </a:p>
        </p:txBody>
      </p:sp>
      <p:pic>
        <p:nvPicPr>
          <p:cNvPr id="12290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45" y="1789538"/>
            <a:ext cx="3187246" cy="468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38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Ráno v borovicovém lese</a:t>
            </a:r>
            <a:endParaRPr lang="cs-CZ" dirty="0"/>
          </a:p>
        </p:txBody>
      </p:sp>
      <p:pic>
        <p:nvPicPr>
          <p:cNvPr id="11266" name="Picture 2" descr="Výsledek obrázku pro šiškin ráno v borovicovem le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433" y="1930400"/>
            <a:ext cx="7620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8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Kazimir</a:t>
            </a:r>
            <a:r>
              <a:rPr lang="cs-CZ" dirty="0"/>
              <a:t> </a:t>
            </a:r>
            <a:r>
              <a:rPr lang="cs-CZ" dirty="0" err="1"/>
              <a:t>Malevič</a:t>
            </a:r>
            <a:endParaRPr lang="cs-CZ" dirty="0"/>
          </a:p>
        </p:txBody>
      </p:sp>
      <p:pic>
        <p:nvPicPr>
          <p:cNvPr id="13314" name="Picture 2" descr="Výsledek obrázku pro Kazimir Malevič autoportr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790" y="1659005"/>
            <a:ext cx="4713756" cy="519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28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Černý čtverec</a:t>
            </a:r>
            <a:endParaRPr lang="cs-CZ" dirty="0"/>
          </a:p>
        </p:txBody>
      </p:sp>
      <p:pic>
        <p:nvPicPr>
          <p:cNvPr id="14340" name="Picture 4" descr="https://upload.wikimedia.org/wikipedia/commons/thumb/d/d9/%D0%A7%D1%91%D1%80%D0%BD%D1%8B%D0%B9_%D1%81%D1%83%D0%BF%D1%80%D0%B5%D0%BC%D0%B0%D1%82%D0%B8%D1%87%D0%B5%D1%81%D0%BA%D0%B8%D0%B9_%D0%BA%D0%B2%D0%B0%D0%B4%D1%80%D0%B0%D1%82._1915._%D0%93%D0%A2%D0%93.png/800px-%D0%A7%D1%91%D1%80%D0%BD%D1%8B%D0%B9_%D1%81%D1%83%D0%BF%D1%80%D0%B5%D0%BC%D0%B0%D1%82%D0%B8%D1%87%D0%B5%D1%81%D0%BA%D0%B8%D0%B9_%D0%BA%D0%B2%D0%B0%D0%B4%D1%80%D0%B0%D1%82._1915._%D0%93%D0%A2%D0%9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3" y="1591178"/>
            <a:ext cx="5120568" cy="513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35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Marc</a:t>
            </a:r>
            <a:r>
              <a:rPr lang="cs-CZ" dirty="0" smtClean="0"/>
              <a:t> </a:t>
            </a:r>
            <a:r>
              <a:rPr lang="cs-CZ" dirty="0" err="1" smtClean="0"/>
              <a:t>Chagall</a:t>
            </a:r>
            <a:endParaRPr lang="cs-CZ" dirty="0"/>
          </a:p>
        </p:txBody>
      </p:sp>
      <p:pic>
        <p:nvPicPr>
          <p:cNvPr id="15362" name="Picture 2" descr="Výsledek obráz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959" y="1783023"/>
            <a:ext cx="3827417" cy="448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34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3" y="1403337"/>
            <a:ext cx="4185623" cy="576262"/>
          </a:xfrm>
        </p:spPr>
        <p:txBody>
          <a:bodyPr/>
          <a:lstStyle/>
          <a:p>
            <a:pPr algn="ctr"/>
            <a:r>
              <a:rPr lang="cs-CZ" sz="3200" dirty="0" smtClean="0"/>
              <a:t>Procházka</a:t>
            </a:r>
            <a:endParaRPr lang="cs-CZ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8383" y="1403337"/>
            <a:ext cx="4185618" cy="576262"/>
          </a:xfrm>
        </p:spPr>
        <p:txBody>
          <a:bodyPr/>
          <a:lstStyle/>
          <a:p>
            <a:pPr algn="ctr"/>
            <a:r>
              <a:rPr lang="cs-CZ" sz="3200" dirty="0" smtClean="0"/>
              <a:t>Nad městem</a:t>
            </a:r>
            <a:endParaRPr lang="cs-CZ" sz="3200" dirty="0"/>
          </a:p>
        </p:txBody>
      </p:sp>
      <p:pic>
        <p:nvPicPr>
          <p:cNvPr id="17410" name="Picture 2" descr="Прогулк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53" y="2575942"/>
            <a:ext cx="3447201" cy="383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Над городом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383" y="2575941"/>
            <a:ext cx="5204934" cy="383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16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Vasilij </a:t>
            </a:r>
            <a:r>
              <a:rPr lang="cs-CZ" dirty="0" err="1" smtClean="0"/>
              <a:t>Kandinskij</a:t>
            </a:r>
            <a:endParaRPr lang="cs-CZ" dirty="0"/>
          </a:p>
        </p:txBody>
      </p:sp>
      <p:pic>
        <p:nvPicPr>
          <p:cNvPr id="18434" name="Picture 2" descr="Výsledek obrázku pro vasilij kandinskij autoportr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66" y="1401333"/>
            <a:ext cx="4163004" cy="520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24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Modrý</a:t>
            </a:r>
            <a:endParaRPr lang="cs-CZ" dirty="0"/>
          </a:p>
        </p:txBody>
      </p:sp>
      <p:pic>
        <p:nvPicPr>
          <p:cNvPr id="19458" name="Picture 2" descr="Знаменитые картины Василия Кандинског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92" y="1736696"/>
            <a:ext cx="4120152" cy="487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95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Alexandr Sergejevič Puškin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600" dirty="0" smtClean="0">
                <a:hlinkClick r:id="rId2"/>
              </a:rPr>
              <a:t>„Evžen Oněgin“</a:t>
            </a:r>
            <a:endParaRPr lang="cs-CZ" sz="3600" dirty="0" smtClean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596" y="3064924"/>
            <a:ext cx="4858756" cy="36562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53909" y="236583"/>
            <a:ext cx="2407164" cy="255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4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Ruská klasická hudba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392" y="1371601"/>
            <a:ext cx="10204026" cy="5355771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cs-CZ" sz="2400" dirty="0" err="1" smtClean="0"/>
              <a:t>Modest</a:t>
            </a:r>
            <a:r>
              <a:rPr lang="cs-CZ" sz="2400" dirty="0" smtClean="0"/>
              <a:t> </a:t>
            </a:r>
            <a:r>
              <a:rPr lang="cs-CZ" sz="2400" dirty="0"/>
              <a:t>Petrovič </a:t>
            </a:r>
            <a:r>
              <a:rPr lang="cs-CZ" sz="2400" dirty="0" err="1" smtClean="0"/>
              <a:t>Musorgskij</a:t>
            </a:r>
            <a:r>
              <a:rPr lang="cs-CZ" sz="2400" dirty="0" smtClean="0"/>
              <a:t> -  </a:t>
            </a:r>
            <a:r>
              <a:rPr lang="ru-RU" sz="2400" dirty="0" smtClean="0"/>
              <a:t>Модест Петрович Мусоргский</a:t>
            </a:r>
          </a:p>
          <a:p>
            <a:pPr>
              <a:lnSpc>
                <a:spcPct val="200000"/>
              </a:lnSpc>
            </a:pPr>
            <a:r>
              <a:rPr lang="cs-CZ" sz="2400" dirty="0" smtClean="0"/>
              <a:t>Sergej Sergejevič </a:t>
            </a:r>
            <a:r>
              <a:rPr lang="cs-CZ" sz="2400" dirty="0" err="1" smtClean="0"/>
              <a:t>Prokofjev</a:t>
            </a:r>
            <a:r>
              <a:rPr lang="cs-CZ" sz="2400" dirty="0" smtClean="0"/>
              <a:t> - </a:t>
            </a:r>
            <a:r>
              <a:rPr lang="ru-RU" sz="2400" dirty="0" smtClean="0"/>
              <a:t>Сергей Сергеевич Прокофьев</a:t>
            </a:r>
            <a:endParaRPr lang="cs-CZ" sz="2400" dirty="0"/>
          </a:p>
          <a:p>
            <a:pPr>
              <a:lnSpc>
                <a:spcPct val="200000"/>
              </a:lnSpc>
            </a:pPr>
            <a:r>
              <a:rPr lang="cs-CZ" sz="2400" dirty="0" smtClean="0"/>
              <a:t>Sergej </a:t>
            </a:r>
            <a:r>
              <a:rPr lang="cs-CZ" sz="2400" dirty="0" err="1" smtClean="0"/>
              <a:t>Vasiljevič</a:t>
            </a:r>
            <a:r>
              <a:rPr lang="cs-CZ" sz="2400" dirty="0" smtClean="0"/>
              <a:t> </a:t>
            </a:r>
            <a:r>
              <a:rPr lang="cs-CZ" sz="2400" dirty="0" err="1" smtClean="0"/>
              <a:t>Rachmaninov</a:t>
            </a:r>
            <a:r>
              <a:rPr lang="cs-CZ" sz="2400" dirty="0" smtClean="0"/>
              <a:t> – </a:t>
            </a:r>
            <a:r>
              <a:rPr lang="ru-RU" sz="2400" dirty="0" smtClean="0"/>
              <a:t>Сергей Васильевич Рахманинов</a:t>
            </a:r>
            <a:endParaRPr lang="cs-CZ" sz="2400" dirty="0" smtClean="0"/>
          </a:p>
          <a:p>
            <a:pPr>
              <a:lnSpc>
                <a:spcPct val="200000"/>
              </a:lnSpc>
            </a:pPr>
            <a:r>
              <a:rPr lang="cs-CZ" sz="2400" dirty="0" smtClean="0"/>
              <a:t>Petr </a:t>
            </a:r>
            <a:r>
              <a:rPr lang="cs-CZ" sz="2400" dirty="0" err="1"/>
              <a:t>Iljič</a:t>
            </a:r>
            <a:r>
              <a:rPr lang="cs-CZ" sz="2400" dirty="0"/>
              <a:t> Čajkovskij – </a:t>
            </a:r>
            <a:r>
              <a:rPr lang="ru-RU" sz="2400" dirty="0"/>
              <a:t>Пётр Ильич Чайковский</a:t>
            </a:r>
          </a:p>
          <a:p>
            <a:pPr>
              <a:lnSpc>
                <a:spcPct val="200000"/>
              </a:lnSpc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46795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Modest</a:t>
            </a:r>
            <a:r>
              <a:rPr lang="cs-CZ" dirty="0"/>
              <a:t> Petrovič </a:t>
            </a:r>
            <a:r>
              <a:rPr lang="cs-CZ" dirty="0" err="1"/>
              <a:t>Musorgskij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hlinkClick r:id="rId2"/>
              </a:rPr>
              <a:t>Obrázky z výstavy </a:t>
            </a:r>
            <a:endParaRPr lang="cs-CZ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80" y="3072379"/>
            <a:ext cx="5734176" cy="28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0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Sergej Sergejevič </a:t>
            </a:r>
            <a:r>
              <a:rPr lang="cs-CZ" dirty="0" err="1"/>
              <a:t>Prokofjev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hlinkClick r:id="rId2"/>
              </a:rPr>
              <a:t>Láska k třem pomerančům </a:t>
            </a:r>
            <a:endParaRPr lang="cs-CZ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71" y="304691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9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Sergej </a:t>
            </a:r>
            <a:r>
              <a:rPr lang="cs-CZ" dirty="0" err="1"/>
              <a:t>Vasiljevič</a:t>
            </a:r>
            <a:r>
              <a:rPr lang="cs-CZ" dirty="0"/>
              <a:t> </a:t>
            </a:r>
            <a:r>
              <a:rPr lang="cs-CZ" dirty="0" err="1"/>
              <a:t>Rachmaninov</a:t>
            </a:r>
            <a:endParaRPr lang="cs-CZ" dirty="0"/>
          </a:p>
        </p:txBody>
      </p:sp>
      <p:pic>
        <p:nvPicPr>
          <p:cNvPr id="5" name="0OOnodI-RA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676" y="2783538"/>
            <a:ext cx="5695541" cy="3203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5657" y="1698171"/>
            <a:ext cx="3069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800" dirty="0" smtClean="0">
                <a:solidFill>
                  <a:srgbClr val="FFC000"/>
                </a:solidFill>
              </a:rPr>
              <a:t>Italská polka</a:t>
            </a:r>
            <a:endParaRPr lang="cs-CZ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5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9305"/>
          </a:xfrm>
        </p:spPr>
        <p:txBody>
          <a:bodyPr/>
          <a:lstStyle/>
          <a:p>
            <a:pPr algn="ctr"/>
            <a:r>
              <a:rPr lang="cs-CZ" dirty="0"/>
              <a:t>Petr </a:t>
            </a:r>
            <a:r>
              <a:rPr lang="cs-CZ" dirty="0" err="1"/>
              <a:t>Iljič</a:t>
            </a:r>
            <a:r>
              <a:rPr lang="cs-CZ" dirty="0"/>
              <a:t> Čajkovskij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4" y="1820600"/>
            <a:ext cx="4185623" cy="576262"/>
          </a:xfrm>
        </p:spPr>
        <p:txBody>
          <a:bodyPr/>
          <a:lstStyle/>
          <a:p>
            <a:pPr algn="ctr"/>
            <a:r>
              <a:rPr lang="cs-CZ" dirty="0" smtClean="0"/>
              <a:t>Louskáček</a:t>
            </a:r>
            <a:endParaRPr lang="cs-CZ" dirty="0"/>
          </a:p>
        </p:txBody>
      </p:sp>
      <p:pic>
        <p:nvPicPr>
          <p:cNvPr id="7" name="zhIEVX3KzPY"/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461805" y="2606384"/>
            <a:ext cx="5177200" cy="291217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957596" y="1820600"/>
            <a:ext cx="4185618" cy="576262"/>
          </a:xfrm>
        </p:spPr>
        <p:txBody>
          <a:bodyPr/>
          <a:lstStyle/>
          <a:p>
            <a:pPr algn="ctr"/>
            <a:r>
              <a:rPr lang="cs-CZ" dirty="0" smtClean="0"/>
              <a:t>Labutí jezero</a:t>
            </a:r>
            <a:endParaRPr lang="cs-CZ" dirty="0"/>
          </a:p>
        </p:txBody>
      </p:sp>
      <p:pic>
        <p:nvPicPr>
          <p:cNvPr id="8" name="rDdcw_p3eJg"/>
          <p:cNvPicPr>
            <a:picLocks noGrp="1" noRot="1" noChangeAspect="1"/>
          </p:cNvPicPr>
          <p:nvPr>
            <p:ph sz="quarter" idx="4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82555" y="2606384"/>
            <a:ext cx="5177200" cy="291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37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22663"/>
            <a:ext cx="8596668" cy="1320800"/>
          </a:xfrm>
        </p:spPr>
        <p:txBody>
          <a:bodyPr/>
          <a:lstStyle/>
          <a:p>
            <a:pPr algn="ctr"/>
            <a:r>
              <a:rPr lang="cs-CZ" dirty="0"/>
              <a:t>Nikolaj </a:t>
            </a:r>
            <a:r>
              <a:rPr lang="cs-CZ" dirty="0" err="1"/>
              <a:t>Vasiljevič</a:t>
            </a:r>
            <a:r>
              <a:rPr lang="cs-CZ" dirty="0"/>
              <a:t> Gogol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hlinkClick r:id="rId2"/>
              </a:rPr>
              <a:t>„Revizor“</a:t>
            </a:r>
            <a:endParaRPr lang="cs-CZ" sz="3600" dirty="0"/>
          </a:p>
        </p:txBody>
      </p:sp>
      <p:pic>
        <p:nvPicPr>
          <p:cNvPr id="1026" name="Picture 2" descr="https://upload.wikimedia.org/wikipedia/commons/thumb/b/b2/N.Gogol_by_F.Moller_%281840%2C_Tretyakov_gallery%29.jpg/250px-N.Gogol_by_F.Moller_%281840%2C_Tretyakov_gallery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02" y="130629"/>
            <a:ext cx="2495632" cy="288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678" y="3016345"/>
            <a:ext cx="4061460" cy="381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7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Lev Nikolajevič Tolstoj 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hlinkClick r:id="rId2"/>
              </a:rPr>
              <a:t>„Anna Karenina“</a:t>
            </a:r>
            <a:endParaRPr lang="cs-CZ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249" y="3168288"/>
            <a:ext cx="5715000" cy="3238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257" y="109116"/>
            <a:ext cx="2194560" cy="249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4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Fjodor</a:t>
            </a:r>
            <a:r>
              <a:rPr lang="cs-CZ" dirty="0"/>
              <a:t> Michajlovič </a:t>
            </a:r>
            <a:r>
              <a:rPr lang="cs-CZ" dirty="0" err="1"/>
              <a:t>Dostojevskij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hlinkClick r:id="rId2"/>
              </a:rPr>
              <a:t>„Zločin a trest“</a:t>
            </a:r>
            <a:endParaRPr lang="cs-CZ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585" y="3149841"/>
            <a:ext cx="5373586" cy="34860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8949" y="60960"/>
            <a:ext cx="2298381" cy="262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6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Anton Pavlovič Čechov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hlinkClick r:id="rId2"/>
              </a:rPr>
              <a:t>„Tři sestry“</a:t>
            </a:r>
            <a:endParaRPr lang="cs-CZ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622" y="120059"/>
            <a:ext cx="2388009" cy="23880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777" y="3104224"/>
            <a:ext cx="5421086" cy="359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1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„Stříbrný věk ruské literatury“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6863" y="1930400"/>
            <a:ext cx="7447139" cy="388077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cs-CZ" sz="2400" dirty="0" smtClean="0"/>
              <a:t>Alexandr Blok</a:t>
            </a:r>
            <a:r>
              <a:rPr lang="ru-RU" sz="2400" dirty="0" smtClean="0"/>
              <a:t> – Александр Блок</a:t>
            </a:r>
            <a:endParaRPr lang="cs-CZ" sz="2400" dirty="0" smtClean="0"/>
          </a:p>
          <a:p>
            <a:pPr>
              <a:lnSpc>
                <a:spcPct val="200000"/>
              </a:lnSpc>
            </a:pPr>
            <a:r>
              <a:rPr lang="cs-CZ" sz="2400" dirty="0" smtClean="0"/>
              <a:t>Anna Achmatovová</a:t>
            </a:r>
            <a:r>
              <a:rPr lang="ru-RU" sz="2400" dirty="0" smtClean="0"/>
              <a:t> – Анна Ахматова</a:t>
            </a:r>
            <a:endParaRPr lang="cs-CZ" sz="2400" dirty="0" smtClean="0"/>
          </a:p>
          <a:p>
            <a:pPr>
              <a:lnSpc>
                <a:spcPct val="200000"/>
              </a:lnSpc>
            </a:pPr>
            <a:r>
              <a:rPr lang="cs-CZ" sz="2400" dirty="0" smtClean="0"/>
              <a:t>Vladimir </a:t>
            </a:r>
            <a:r>
              <a:rPr lang="cs-CZ" sz="2400" dirty="0" err="1" smtClean="0"/>
              <a:t>Majakovskij</a:t>
            </a:r>
            <a:r>
              <a:rPr lang="cs-CZ" sz="2400" dirty="0" smtClean="0"/>
              <a:t> – </a:t>
            </a:r>
            <a:r>
              <a:rPr lang="ru-RU" sz="2400" dirty="0" smtClean="0"/>
              <a:t>Владимир Маяковский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7965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Alexandr Blok</a:t>
            </a:r>
            <a:endParaRPr lang="cs-CZ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6260" y="2160589"/>
            <a:ext cx="4508620" cy="5076234"/>
          </a:xfrm>
        </p:spPr>
        <p:txBody>
          <a:bodyPr>
            <a:noAutofit/>
          </a:bodyPr>
          <a:lstStyle/>
          <a:p>
            <a:r>
              <a:rPr lang="cs-CZ" sz="2400" dirty="0"/>
              <a:t>Noc, ulice, lucerna, lékárna,</a:t>
            </a:r>
            <a:br>
              <a:rPr lang="cs-CZ" sz="2400" dirty="0"/>
            </a:br>
            <a:r>
              <a:rPr lang="cs-CZ" sz="2400" dirty="0"/>
              <a:t>nesmyslné a mdlé světlo</a:t>
            </a:r>
            <a:br>
              <a:rPr lang="cs-CZ" sz="2400" dirty="0"/>
            </a:br>
            <a:r>
              <a:rPr lang="cs-CZ" sz="2400" dirty="0"/>
              <a:t>žij třeba ještě čtvrt století</a:t>
            </a:r>
            <a:br>
              <a:rPr lang="cs-CZ" sz="2400" dirty="0"/>
            </a:br>
            <a:r>
              <a:rPr lang="cs-CZ" sz="2400" dirty="0"/>
              <a:t>vše bude tak. Konce není.</a:t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Zemřeš a začneš zase znovu</a:t>
            </a:r>
            <a:br>
              <a:rPr lang="cs-CZ" sz="2400" dirty="0"/>
            </a:br>
            <a:r>
              <a:rPr lang="cs-CZ" sz="2400" dirty="0"/>
              <a:t>a zopakuješ si vše jak dřív:</a:t>
            </a:r>
            <a:br>
              <a:rPr lang="cs-CZ" sz="2400" dirty="0"/>
            </a:br>
            <a:r>
              <a:rPr lang="cs-CZ" sz="2400" dirty="0"/>
              <a:t>noc, ledové vlnky kanálu,</a:t>
            </a:r>
            <a:br>
              <a:rPr lang="cs-CZ" sz="2400" dirty="0"/>
            </a:br>
            <a:r>
              <a:rPr lang="cs-CZ" sz="2400" dirty="0"/>
              <a:t>lékárna, ulice, lucerna.</a:t>
            </a:r>
          </a:p>
          <a:p>
            <a:endParaRPr lang="cs-CZ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9158" y="2160589"/>
            <a:ext cx="5451756" cy="3880773"/>
          </a:xfrm>
        </p:spPr>
        <p:txBody>
          <a:bodyPr>
            <a:noAutofit/>
          </a:bodyPr>
          <a:lstStyle/>
          <a:p>
            <a:r>
              <a:rPr lang="ru-RU" sz="2400" dirty="0"/>
              <a:t>Ночь, улица, фонарь, аптека,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Бессмысленный и тусклый свет.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Живи еще хоть четверть века -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Все будет так. Исхода нет.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Умрешь - начнешь опять сначала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И повторится все, как встарь: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Ночь, ледяная рябь канала,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Аптека, улица, фонарь.</a:t>
            </a:r>
            <a:endParaRPr lang="cs-CZ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5763" y="180817"/>
            <a:ext cx="1578857" cy="217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2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1463</TotalTime>
  <Words>325</Words>
  <Application>Microsoft Office PowerPoint</Application>
  <PresentationFormat>Широкоэкранный</PresentationFormat>
  <Paragraphs>85</Paragraphs>
  <Slides>34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Trebuchet MS</vt:lpstr>
      <vt:lpstr>Wingdings</vt:lpstr>
      <vt:lpstr>Wingdings 3</vt:lpstr>
      <vt:lpstr>Аспект</vt:lpstr>
      <vt:lpstr>Významní představitele ruské kultury</vt:lpstr>
      <vt:lpstr>Ruská literatura. „Zlatý věk ruské literatury“</vt:lpstr>
      <vt:lpstr>Alexandr Sergejevič Puškin</vt:lpstr>
      <vt:lpstr>Nikolaj Vasiljevič Gogol</vt:lpstr>
      <vt:lpstr>Lev Nikolajevič Tolstoj </vt:lpstr>
      <vt:lpstr>Fjodor Michajlovič Dostojevskij</vt:lpstr>
      <vt:lpstr>Anton Pavlovič Čechov</vt:lpstr>
      <vt:lpstr>„Stříbrný věk ruské literatury“</vt:lpstr>
      <vt:lpstr>Alexandr Blok</vt:lpstr>
      <vt:lpstr>Anna Achmatovová</vt:lpstr>
      <vt:lpstr>Vladimir Majakovskij</vt:lpstr>
      <vt:lpstr>Ruské nositele Nobelovy ceny za literaturu</vt:lpstr>
      <vt:lpstr>Ruští malíři</vt:lpstr>
      <vt:lpstr>Ilja Repin</vt:lpstr>
      <vt:lpstr>Ivan Hrozný a jeho syn Ivan 16. listopadu 1581 </vt:lpstr>
      <vt:lpstr>Burlaci na Volze</vt:lpstr>
      <vt:lpstr>Odpověď záporožských kozáků sultánovi Mehmetovi IV.</vt:lpstr>
      <vt:lpstr>Valentin Serov</vt:lpstr>
      <vt:lpstr>Car Mikuláš II.</vt:lpstr>
      <vt:lpstr>Dívka s broskvemi</vt:lpstr>
      <vt:lpstr>Презентация PowerPoint</vt:lpstr>
      <vt:lpstr>Ivan Šiškin</vt:lpstr>
      <vt:lpstr>Ráno v borovicovém lese</vt:lpstr>
      <vt:lpstr>Kazimir Malevič</vt:lpstr>
      <vt:lpstr>Černý čtverec</vt:lpstr>
      <vt:lpstr>Marc Chagall</vt:lpstr>
      <vt:lpstr>Презентация PowerPoint</vt:lpstr>
      <vt:lpstr>Vasilij Kandinskij</vt:lpstr>
      <vt:lpstr>Modrý</vt:lpstr>
      <vt:lpstr>Ruská klasická hudba</vt:lpstr>
      <vt:lpstr>Modest Petrovič Musorgskij</vt:lpstr>
      <vt:lpstr>Sergej Sergejevič Prokofjev</vt:lpstr>
      <vt:lpstr>Sergej Vasiljevič Rachmaninov</vt:lpstr>
      <vt:lpstr>Petr Iljič Čajkovskij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Významní představitele ruské kultury</dc:title>
  <dc:creator>Uživatel systému Windows</dc:creator>
  <cp:lastModifiedBy>Uživatel systému Windows</cp:lastModifiedBy>
  <cp:revision>29</cp:revision>
  <dcterms:created xsi:type="dcterms:W3CDTF">2017-11-25T16:45:28Z</dcterms:created>
  <dcterms:modified xsi:type="dcterms:W3CDTF">2017-11-26T17:08:38Z</dcterms:modified>
</cp:coreProperties>
</file>