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97" r:id="rId3"/>
    <p:sldId id="284" r:id="rId4"/>
    <p:sldId id="257" r:id="rId5"/>
    <p:sldId id="259" r:id="rId6"/>
    <p:sldId id="278" r:id="rId7"/>
    <p:sldId id="292" r:id="rId8"/>
    <p:sldId id="280" r:id="rId9"/>
    <p:sldId id="279" r:id="rId10"/>
    <p:sldId id="258" r:id="rId11"/>
    <p:sldId id="263" r:id="rId12"/>
    <p:sldId id="291" r:id="rId13"/>
    <p:sldId id="261" r:id="rId14"/>
    <p:sldId id="277" r:id="rId15"/>
    <p:sldId id="270" r:id="rId16"/>
    <p:sldId id="275" r:id="rId17"/>
    <p:sldId id="295" r:id="rId18"/>
    <p:sldId id="283" r:id="rId19"/>
    <p:sldId id="293" r:id="rId20"/>
    <p:sldId id="294" r:id="rId21"/>
    <p:sldId id="281" r:id="rId22"/>
    <p:sldId id="273" r:id="rId23"/>
    <p:sldId id="288" r:id="rId24"/>
    <p:sldId id="296" r:id="rId25"/>
    <p:sldId id="289" r:id="rId26"/>
    <p:sldId id="290" r:id="rId27"/>
    <p:sldId id="274" r:id="rId28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9302" autoAdjust="0"/>
  </p:normalViewPr>
  <p:slideViewPr>
    <p:cSldViewPr snapToGrid="0">
      <p:cViewPr varScale="1">
        <p:scale>
          <a:sx n="64" d="100"/>
          <a:sy n="64" d="100"/>
        </p:scale>
        <p:origin x="9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60" y="9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792BF4-A21F-4829-B81F-B91F348A8162}" type="doc">
      <dgm:prSet loTypeId="urn:microsoft.com/office/officeart/2005/8/layout/radial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B87D3DD5-65A5-489A-8CDB-DF1B9D46245E}">
      <dgm:prSet phldrT="[Text]" custT="1"/>
      <dgm:spPr/>
      <dgm:t>
        <a:bodyPr/>
        <a:lstStyle/>
        <a:p>
          <a:r>
            <a:rPr lang="cs-CZ" sz="1300" b="1" dirty="0"/>
            <a:t>POTŘEBA HODNOCENÍ</a:t>
          </a:r>
        </a:p>
      </dgm:t>
    </dgm:pt>
    <dgm:pt modelId="{43E70852-4E74-4D19-AE17-6E15C7949D00}" type="parTrans" cxnId="{1C180D4F-28E0-40A0-8B00-A8F573BE7A46}">
      <dgm:prSet/>
      <dgm:spPr/>
      <dgm:t>
        <a:bodyPr/>
        <a:lstStyle/>
        <a:p>
          <a:endParaRPr lang="cs-CZ"/>
        </a:p>
      </dgm:t>
    </dgm:pt>
    <dgm:pt modelId="{094C704D-A9ED-4DA8-ADE0-8FFEEED84A7C}" type="sibTrans" cxnId="{1C180D4F-28E0-40A0-8B00-A8F573BE7A46}">
      <dgm:prSet/>
      <dgm:spPr/>
      <dgm:t>
        <a:bodyPr/>
        <a:lstStyle/>
        <a:p>
          <a:endParaRPr lang="cs-CZ"/>
        </a:p>
      </dgm:t>
    </dgm:pt>
    <dgm:pt modelId="{F8835A01-B1BD-43B7-A2EF-3B5659AF580D}">
      <dgm:prSet phldrT="[Text]" custT="1"/>
      <dgm:spPr/>
      <dgm:t>
        <a:bodyPr/>
        <a:lstStyle/>
        <a:p>
          <a:r>
            <a:rPr lang="cs-CZ" sz="1400" b="1" dirty="0"/>
            <a:t>VEDENÍ ŠKOLY</a:t>
          </a:r>
        </a:p>
      </dgm:t>
    </dgm:pt>
    <dgm:pt modelId="{2FE30B9F-A7C7-4E63-8BC3-DD43904760A7}" type="parTrans" cxnId="{C2A50C85-C538-4AD1-95C8-6F843011F5D3}">
      <dgm:prSet/>
      <dgm:spPr/>
      <dgm:t>
        <a:bodyPr/>
        <a:lstStyle/>
        <a:p>
          <a:endParaRPr lang="cs-CZ"/>
        </a:p>
      </dgm:t>
    </dgm:pt>
    <dgm:pt modelId="{9D5E543C-C741-4C33-8FA8-8B21E8D4846F}" type="sibTrans" cxnId="{C2A50C85-C538-4AD1-95C8-6F843011F5D3}">
      <dgm:prSet/>
      <dgm:spPr/>
      <dgm:t>
        <a:bodyPr/>
        <a:lstStyle/>
        <a:p>
          <a:endParaRPr lang="cs-CZ"/>
        </a:p>
      </dgm:t>
    </dgm:pt>
    <dgm:pt modelId="{7EB66086-5057-47BE-B8AE-BE8AEF1A12A6}">
      <dgm:prSet phldrT="[Text]" custT="1"/>
      <dgm:spPr/>
      <dgm:t>
        <a:bodyPr/>
        <a:lstStyle/>
        <a:p>
          <a:r>
            <a:rPr lang="cs-CZ" sz="1400" b="1" dirty="0"/>
            <a:t>PEDAGOG</a:t>
          </a:r>
        </a:p>
      </dgm:t>
    </dgm:pt>
    <dgm:pt modelId="{D8D71FAA-22A2-41B3-AE2C-4A593EB480D7}" type="parTrans" cxnId="{D72BF55E-0618-490D-AA9E-C9C3DD62E20E}">
      <dgm:prSet/>
      <dgm:spPr/>
      <dgm:t>
        <a:bodyPr/>
        <a:lstStyle/>
        <a:p>
          <a:endParaRPr lang="cs-CZ"/>
        </a:p>
      </dgm:t>
    </dgm:pt>
    <dgm:pt modelId="{9BD86D84-2DA1-4616-8047-1A97AA3AEE8F}" type="sibTrans" cxnId="{D72BF55E-0618-490D-AA9E-C9C3DD62E20E}">
      <dgm:prSet/>
      <dgm:spPr/>
      <dgm:t>
        <a:bodyPr/>
        <a:lstStyle/>
        <a:p>
          <a:endParaRPr lang="cs-CZ"/>
        </a:p>
      </dgm:t>
    </dgm:pt>
    <dgm:pt modelId="{E87E8C41-88AF-4174-9166-F0B1FF0BB61C}">
      <dgm:prSet phldrT="[Text]" custT="1"/>
      <dgm:spPr/>
      <dgm:t>
        <a:bodyPr/>
        <a:lstStyle/>
        <a:p>
          <a:r>
            <a:rPr lang="cs-CZ" sz="1400" b="1" dirty="0"/>
            <a:t>ŠKOLA</a:t>
          </a:r>
        </a:p>
      </dgm:t>
    </dgm:pt>
    <dgm:pt modelId="{B5BE133E-EE43-435F-AFA2-2D7117427A12}" type="parTrans" cxnId="{8604C173-84D0-4F15-A306-C36329B8AD93}">
      <dgm:prSet/>
      <dgm:spPr/>
      <dgm:t>
        <a:bodyPr/>
        <a:lstStyle/>
        <a:p>
          <a:endParaRPr lang="cs-CZ"/>
        </a:p>
      </dgm:t>
    </dgm:pt>
    <dgm:pt modelId="{E5CB53C0-92DB-484C-BD57-237553CDF9B8}" type="sibTrans" cxnId="{8604C173-84D0-4F15-A306-C36329B8AD93}">
      <dgm:prSet/>
      <dgm:spPr/>
      <dgm:t>
        <a:bodyPr/>
        <a:lstStyle/>
        <a:p>
          <a:endParaRPr lang="cs-CZ"/>
        </a:p>
      </dgm:t>
    </dgm:pt>
    <dgm:pt modelId="{FF09819C-BD0B-46C1-BB67-4C94E404E6D5}">
      <dgm:prSet phldrT="[Text]" custT="1"/>
      <dgm:spPr/>
      <dgm:t>
        <a:bodyPr/>
        <a:lstStyle/>
        <a:p>
          <a:r>
            <a:rPr lang="cs-CZ" sz="1400" b="1" dirty="0"/>
            <a:t>VEŘEJNOST</a:t>
          </a:r>
        </a:p>
      </dgm:t>
    </dgm:pt>
    <dgm:pt modelId="{A334C830-0C53-4837-84C2-D716940A78B6}" type="parTrans" cxnId="{13B606AB-410D-44A2-9286-7F6E18BE3ED1}">
      <dgm:prSet/>
      <dgm:spPr/>
      <dgm:t>
        <a:bodyPr/>
        <a:lstStyle/>
        <a:p>
          <a:endParaRPr lang="cs-CZ"/>
        </a:p>
      </dgm:t>
    </dgm:pt>
    <dgm:pt modelId="{B7638158-7A68-4A6B-8C4F-3DBC88E9B633}" type="sibTrans" cxnId="{13B606AB-410D-44A2-9286-7F6E18BE3ED1}">
      <dgm:prSet/>
      <dgm:spPr/>
      <dgm:t>
        <a:bodyPr/>
        <a:lstStyle/>
        <a:p>
          <a:endParaRPr lang="cs-CZ"/>
        </a:p>
      </dgm:t>
    </dgm:pt>
    <dgm:pt modelId="{111AF50E-2B5C-4C4F-81A5-7C385B07E92A}" type="pres">
      <dgm:prSet presAssocID="{4B792BF4-A21F-4829-B81F-B91F348A816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25E778B-1FD4-4FEB-9884-0A1D067F35CB}" type="pres">
      <dgm:prSet presAssocID="{B87D3DD5-65A5-489A-8CDB-DF1B9D46245E}" presName="centerShape" presStyleLbl="node0" presStyleIdx="0" presStyleCnt="1"/>
      <dgm:spPr/>
    </dgm:pt>
    <dgm:pt modelId="{A21C649C-8530-4EF8-9B24-88B609B9A975}" type="pres">
      <dgm:prSet presAssocID="{2FE30B9F-A7C7-4E63-8BC3-DD43904760A7}" presName="Name9" presStyleLbl="parChTrans1D2" presStyleIdx="0" presStyleCnt="4"/>
      <dgm:spPr/>
    </dgm:pt>
    <dgm:pt modelId="{B5082FF1-C912-46AC-BF8B-65308A277CD0}" type="pres">
      <dgm:prSet presAssocID="{2FE30B9F-A7C7-4E63-8BC3-DD43904760A7}" presName="connTx" presStyleLbl="parChTrans1D2" presStyleIdx="0" presStyleCnt="4"/>
      <dgm:spPr/>
    </dgm:pt>
    <dgm:pt modelId="{FB135740-B302-40F3-AF9B-8444E880E383}" type="pres">
      <dgm:prSet presAssocID="{F8835A01-B1BD-43B7-A2EF-3B5659AF580D}" presName="node" presStyleLbl="node1" presStyleIdx="0" presStyleCnt="4" custRadScaleRad="99094" custRadScaleInc="1170">
        <dgm:presLayoutVars>
          <dgm:bulletEnabled val="1"/>
        </dgm:presLayoutVars>
      </dgm:prSet>
      <dgm:spPr/>
    </dgm:pt>
    <dgm:pt modelId="{7FC1F40F-354D-4485-89C4-867DF6880E67}" type="pres">
      <dgm:prSet presAssocID="{D8D71FAA-22A2-41B3-AE2C-4A593EB480D7}" presName="Name9" presStyleLbl="parChTrans1D2" presStyleIdx="1" presStyleCnt="4"/>
      <dgm:spPr/>
    </dgm:pt>
    <dgm:pt modelId="{8C0136DB-270F-49BA-BBE7-309922112C1B}" type="pres">
      <dgm:prSet presAssocID="{D8D71FAA-22A2-41B3-AE2C-4A593EB480D7}" presName="connTx" presStyleLbl="parChTrans1D2" presStyleIdx="1" presStyleCnt="4"/>
      <dgm:spPr/>
    </dgm:pt>
    <dgm:pt modelId="{833C7D24-3930-4367-A22E-4CC2ED8FC12D}" type="pres">
      <dgm:prSet presAssocID="{7EB66086-5057-47BE-B8AE-BE8AEF1A12A6}" presName="node" presStyleLbl="node1" presStyleIdx="1" presStyleCnt="4">
        <dgm:presLayoutVars>
          <dgm:bulletEnabled val="1"/>
        </dgm:presLayoutVars>
      </dgm:prSet>
      <dgm:spPr/>
    </dgm:pt>
    <dgm:pt modelId="{4B730805-BBF0-4EF2-A439-94BF5A200D1A}" type="pres">
      <dgm:prSet presAssocID="{B5BE133E-EE43-435F-AFA2-2D7117427A12}" presName="Name9" presStyleLbl="parChTrans1D2" presStyleIdx="2" presStyleCnt="4"/>
      <dgm:spPr/>
    </dgm:pt>
    <dgm:pt modelId="{A0BB4D5E-505E-4E62-A280-5A95F05553EA}" type="pres">
      <dgm:prSet presAssocID="{B5BE133E-EE43-435F-AFA2-2D7117427A12}" presName="connTx" presStyleLbl="parChTrans1D2" presStyleIdx="2" presStyleCnt="4"/>
      <dgm:spPr/>
    </dgm:pt>
    <dgm:pt modelId="{B62B2BE2-6B74-4C46-BA71-8BBF90088E6A}" type="pres">
      <dgm:prSet presAssocID="{E87E8C41-88AF-4174-9166-F0B1FF0BB61C}" presName="node" presStyleLbl="node1" presStyleIdx="2" presStyleCnt="4">
        <dgm:presLayoutVars>
          <dgm:bulletEnabled val="1"/>
        </dgm:presLayoutVars>
      </dgm:prSet>
      <dgm:spPr/>
    </dgm:pt>
    <dgm:pt modelId="{D6645A37-5614-41B5-86A6-EFA4FB4B5F4F}" type="pres">
      <dgm:prSet presAssocID="{A334C830-0C53-4837-84C2-D716940A78B6}" presName="Name9" presStyleLbl="parChTrans1D2" presStyleIdx="3" presStyleCnt="4"/>
      <dgm:spPr/>
    </dgm:pt>
    <dgm:pt modelId="{74736856-A15A-4A9E-AC81-C9C976DC310C}" type="pres">
      <dgm:prSet presAssocID="{A334C830-0C53-4837-84C2-D716940A78B6}" presName="connTx" presStyleLbl="parChTrans1D2" presStyleIdx="3" presStyleCnt="4"/>
      <dgm:spPr/>
    </dgm:pt>
    <dgm:pt modelId="{BAA6254B-4D5E-4677-8C61-F06AC3D18953}" type="pres">
      <dgm:prSet presAssocID="{FF09819C-BD0B-46C1-BB67-4C94E404E6D5}" presName="node" presStyleLbl="node1" presStyleIdx="3" presStyleCnt="4">
        <dgm:presLayoutVars>
          <dgm:bulletEnabled val="1"/>
        </dgm:presLayoutVars>
      </dgm:prSet>
      <dgm:spPr/>
    </dgm:pt>
  </dgm:ptLst>
  <dgm:cxnLst>
    <dgm:cxn modelId="{5125F301-785A-4226-AF65-B6E07075C24D}" type="presOf" srcId="{B87D3DD5-65A5-489A-8CDB-DF1B9D46245E}" destId="{125E778B-1FD4-4FEB-9884-0A1D067F35CB}" srcOrd="0" destOrd="0" presId="urn:microsoft.com/office/officeart/2005/8/layout/radial1"/>
    <dgm:cxn modelId="{27DEC025-808F-4805-9F51-6584DE48CF45}" type="presOf" srcId="{2FE30B9F-A7C7-4E63-8BC3-DD43904760A7}" destId="{A21C649C-8530-4EF8-9B24-88B609B9A975}" srcOrd="0" destOrd="0" presId="urn:microsoft.com/office/officeart/2005/8/layout/radial1"/>
    <dgm:cxn modelId="{BE4B6932-62A6-4F86-90D9-57A0E14D32BF}" type="presOf" srcId="{D8D71FAA-22A2-41B3-AE2C-4A593EB480D7}" destId="{8C0136DB-270F-49BA-BBE7-309922112C1B}" srcOrd="1" destOrd="0" presId="urn:microsoft.com/office/officeart/2005/8/layout/radial1"/>
    <dgm:cxn modelId="{D72BF55E-0618-490D-AA9E-C9C3DD62E20E}" srcId="{B87D3DD5-65A5-489A-8CDB-DF1B9D46245E}" destId="{7EB66086-5057-47BE-B8AE-BE8AEF1A12A6}" srcOrd="1" destOrd="0" parTransId="{D8D71FAA-22A2-41B3-AE2C-4A593EB480D7}" sibTransId="{9BD86D84-2DA1-4616-8047-1A97AA3AEE8F}"/>
    <dgm:cxn modelId="{E7781761-9376-44DA-B075-DF6F4A12FFCF}" type="presOf" srcId="{B5BE133E-EE43-435F-AFA2-2D7117427A12}" destId="{A0BB4D5E-505E-4E62-A280-5A95F05553EA}" srcOrd="1" destOrd="0" presId="urn:microsoft.com/office/officeart/2005/8/layout/radial1"/>
    <dgm:cxn modelId="{40E6D546-ADFC-4D4B-AE37-9622C58F9ED7}" type="presOf" srcId="{E87E8C41-88AF-4174-9166-F0B1FF0BB61C}" destId="{B62B2BE2-6B74-4C46-BA71-8BBF90088E6A}" srcOrd="0" destOrd="0" presId="urn:microsoft.com/office/officeart/2005/8/layout/radial1"/>
    <dgm:cxn modelId="{204A8669-F6C2-4F01-916C-8B7629151485}" type="presOf" srcId="{A334C830-0C53-4837-84C2-D716940A78B6}" destId="{D6645A37-5614-41B5-86A6-EFA4FB4B5F4F}" srcOrd="0" destOrd="0" presId="urn:microsoft.com/office/officeart/2005/8/layout/radial1"/>
    <dgm:cxn modelId="{1C180D4F-28E0-40A0-8B00-A8F573BE7A46}" srcId="{4B792BF4-A21F-4829-B81F-B91F348A8162}" destId="{B87D3DD5-65A5-489A-8CDB-DF1B9D46245E}" srcOrd="0" destOrd="0" parTransId="{43E70852-4E74-4D19-AE17-6E15C7949D00}" sibTransId="{094C704D-A9ED-4DA8-ADE0-8FFEEED84A7C}"/>
    <dgm:cxn modelId="{4BA42B4F-7D33-4E8A-9693-05988FB1133F}" type="presOf" srcId="{F8835A01-B1BD-43B7-A2EF-3B5659AF580D}" destId="{FB135740-B302-40F3-AF9B-8444E880E383}" srcOrd="0" destOrd="0" presId="urn:microsoft.com/office/officeart/2005/8/layout/radial1"/>
    <dgm:cxn modelId="{1FE8C352-433C-4AEA-8A27-4D691CA64642}" type="presOf" srcId="{4B792BF4-A21F-4829-B81F-B91F348A8162}" destId="{111AF50E-2B5C-4C4F-81A5-7C385B07E92A}" srcOrd="0" destOrd="0" presId="urn:microsoft.com/office/officeart/2005/8/layout/radial1"/>
    <dgm:cxn modelId="{8604C173-84D0-4F15-A306-C36329B8AD93}" srcId="{B87D3DD5-65A5-489A-8CDB-DF1B9D46245E}" destId="{E87E8C41-88AF-4174-9166-F0B1FF0BB61C}" srcOrd="2" destOrd="0" parTransId="{B5BE133E-EE43-435F-AFA2-2D7117427A12}" sibTransId="{E5CB53C0-92DB-484C-BD57-237553CDF9B8}"/>
    <dgm:cxn modelId="{C2A50C85-C538-4AD1-95C8-6F843011F5D3}" srcId="{B87D3DD5-65A5-489A-8CDB-DF1B9D46245E}" destId="{F8835A01-B1BD-43B7-A2EF-3B5659AF580D}" srcOrd="0" destOrd="0" parTransId="{2FE30B9F-A7C7-4E63-8BC3-DD43904760A7}" sibTransId="{9D5E543C-C741-4C33-8FA8-8B21E8D4846F}"/>
    <dgm:cxn modelId="{97FD218B-F96C-4EB4-92B2-C33B77276D16}" type="presOf" srcId="{7EB66086-5057-47BE-B8AE-BE8AEF1A12A6}" destId="{833C7D24-3930-4367-A22E-4CC2ED8FC12D}" srcOrd="0" destOrd="0" presId="urn:microsoft.com/office/officeart/2005/8/layout/radial1"/>
    <dgm:cxn modelId="{91F2878B-D277-4576-8CBC-337F8310805F}" type="presOf" srcId="{2FE30B9F-A7C7-4E63-8BC3-DD43904760A7}" destId="{B5082FF1-C912-46AC-BF8B-65308A277CD0}" srcOrd="1" destOrd="0" presId="urn:microsoft.com/office/officeart/2005/8/layout/radial1"/>
    <dgm:cxn modelId="{EC9C269B-AC20-4914-9BC5-0D687340191F}" type="presOf" srcId="{D8D71FAA-22A2-41B3-AE2C-4A593EB480D7}" destId="{7FC1F40F-354D-4485-89C4-867DF6880E67}" srcOrd="0" destOrd="0" presId="urn:microsoft.com/office/officeart/2005/8/layout/radial1"/>
    <dgm:cxn modelId="{13B606AB-410D-44A2-9286-7F6E18BE3ED1}" srcId="{B87D3DD5-65A5-489A-8CDB-DF1B9D46245E}" destId="{FF09819C-BD0B-46C1-BB67-4C94E404E6D5}" srcOrd="3" destOrd="0" parTransId="{A334C830-0C53-4837-84C2-D716940A78B6}" sibTransId="{B7638158-7A68-4A6B-8C4F-3DBC88E9B633}"/>
    <dgm:cxn modelId="{360A1CAE-965A-4EC8-884B-EF865A755EF5}" type="presOf" srcId="{B5BE133E-EE43-435F-AFA2-2D7117427A12}" destId="{4B730805-BBF0-4EF2-A439-94BF5A200D1A}" srcOrd="0" destOrd="0" presId="urn:microsoft.com/office/officeart/2005/8/layout/radial1"/>
    <dgm:cxn modelId="{142693AF-DD29-4CB7-A26B-D61F880B01A1}" type="presOf" srcId="{A334C830-0C53-4837-84C2-D716940A78B6}" destId="{74736856-A15A-4A9E-AC81-C9C976DC310C}" srcOrd="1" destOrd="0" presId="urn:microsoft.com/office/officeart/2005/8/layout/radial1"/>
    <dgm:cxn modelId="{A3642FFC-5F9D-4731-95AF-76A256B9AACE}" type="presOf" srcId="{FF09819C-BD0B-46C1-BB67-4C94E404E6D5}" destId="{BAA6254B-4D5E-4677-8C61-F06AC3D18953}" srcOrd="0" destOrd="0" presId="urn:microsoft.com/office/officeart/2005/8/layout/radial1"/>
    <dgm:cxn modelId="{47B54DCB-62E9-4FF4-8974-85D14816F391}" type="presParOf" srcId="{111AF50E-2B5C-4C4F-81A5-7C385B07E92A}" destId="{125E778B-1FD4-4FEB-9884-0A1D067F35CB}" srcOrd="0" destOrd="0" presId="urn:microsoft.com/office/officeart/2005/8/layout/radial1"/>
    <dgm:cxn modelId="{BBB82A69-6A88-4D58-A570-7713B49A0565}" type="presParOf" srcId="{111AF50E-2B5C-4C4F-81A5-7C385B07E92A}" destId="{A21C649C-8530-4EF8-9B24-88B609B9A975}" srcOrd="1" destOrd="0" presId="urn:microsoft.com/office/officeart/2005/8/layout/radial1"/>
    <dgm:cxn modelId="{10AF0C72-E302-43F8-8C55-884ADE245146}" type="presParOf" srcId="{A21C649C-8530-4EF8-9B24-88B609B9A975}" destId="{B5082FF1-C912-46AC-BF8B-65308A277CD0}" srcOrd="0" destOrd="0" presId="urn:microsoft.com/office/officeart/2005/8/layout/radial1"/>
    <dgm:cxn modelId="{1C58E271-6CB9-453A-A14F-B4F4B3AAC500}" type="presParOf" srcId="{111AF50E-2B5C-4C4F-81A5-7C385B07E92A}" destId="{FB135740-B302-40F3-AF9B-8444E880E383}" srcOrd="2" destOrd="0" presId="urn:microsoft.com/office/officeart/2005/8/layout/radial1"/>
    <dgm:cxn modelId="{48A2D1B4-F823-4313-8A93-EC888D0E26DF}" type="presParOf" srcId="{111AF50E-2B5C-4C4F-81A5-7C385B07E92A}" destId="{7FC1F40F-354D-4485-89C4-867DF6880E67}" srcOrd="3" destOrd="0" presId="urn:microsoft.com/office/officeart/2005/8/layout/radial1"/>
    <dgm:cxn modelId="{80663981-8C02-44D5-8986-6BEB831DECF9}" type="presParOf" srcId="{7FC1F40F-354D-4485-89C4-867DF6880E67}" destId="{8C0136DB-270F-49BA-BBE7-309922112C1B}" srcOrd="0" destOrd="0" presId="urn:microsoft.com/office/officeart/2005/8/layout/radial1"/>
    <dgm:cxn modelId="{D0815532-07C0-4CD9-8BF0-619B9A58D511}" type="presParOf" srcId="{111AF50E-2B5C-4C4F-81A5-7C385B07E92A}" destId="{833C7D24-3930-4367-A22E-4CC2ED8FC12D}" srcOrd="4" destOrd="0" presId="urn:microsoft.com/office/officeart/2005/8/layout/radial1"/>
    <dgm:cxn modelId="{BC9E0B82-5EA9-4F28-A241-E0B52EE93A03}" type="presParOf" srcId="{111AF50E-2B5C-4C4F-81A5-7C385B07E92A}" destId="{4B730805-BBF0-4EF2-A439-94BF5A200D1A}" srcOrd="5" destOrd="0" presId="urn:microsoft.com/office/officeart/2005/8/layout/radial1"/>
    <dgm:cxn modelId="{2AC7C975-20F2-40B2-93E8-159DB2538C60}" type="presParOf" srcId="{4B730805-BBF0-4EF2-A439-94BF5A200D1A}" destId="{A0BB4D5E-505E-4E62-A280-5A95F05553EA}" srcOrd="0" destOrd="0" presId="urn:microsoft.com/office/officeart/2005/8/layout/radial1"/>
    <dgm:cxn modelId="{66273F41-6950-4530-9DB1-C8D016E24E13}" type="presParOf" srcId="{111AF50E-2B5C-4C4F-81A5-7C385B07E92A}" destId="{B62B2BE2-6B74-4C46-BA71-8BBF90088E6A}" srcOrd="6" destOrd="0" presId="urn:microsoft.com/office/officeart/2005/8/layout/radial1"/>
    <dgm:cxn modelId="{0BEB6814-AB80-499A-85E6-6D3A442DC6C1}" type="presParOf" srcId="{111AF50E-2B5C-4C4F-81A5-7C385B07E92A}" destId="{D6645A37-5614-41B5-86A6-EFA4FB4B5F4F}" srcOrd="7" destOrd="0" presId="urn:microsoft.com/office/officeart/2005/8/layout/radial1"/>
    <dgm:cxn modelId="{616AC245-CBD3-4C4B-B22B-D06E5C5225A7}" type="presParOf" srcId="{D6645A37-5614-41B5-86A6-EFA4FB4B5F4F}" destId="{74736856-A15A-4A9E-AC81-C9C976DC310C}" srcOrd="0" destOrd="0" presId="urn:microsoft.com/office/officeart/2005/8/layout/radial1"/>
    <dgm:cxn modelId="{A3F61B34-3DF7-4D69-88A7-D163DC10794B}" type="presParOf" srcId="{111AF50E-2B5C-4C4F-81A5-7C385B07E92A}" destId="{BAA6254B-4D5E-4677-8C61-F06AC3D1895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36E1A6-CB3F-45A1-A628-5E3CF6965C7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D225DE58-89EB-4A18-9365-FF07303A4F92}">
      <dgm:prSet phldrT="[Text]"/>
      <dgm:spPr/>
      <dgm:t>
        <a:bodyPr/>
        <a:lstStyle/>
        <a:p>
          <a:r>
            <a:rPr lang="cs-CZ"/>
            <a:t>HODNOTITELÉ</a:t>
          </a:r>
        </a:p>
      </dgm:t>
    </dgm:pt>
    <dgm:pt modelId="{AA82355A-BB7F-474C-BBD6-D2A782B812B2}" type="parTrans" cxnId="{DE44244E-B76D-4012-94A5-861BBF4C299E}">
      <dgm:prSet/>
      <dgm:spPr/>
      <dgm:t>
        <a:bodyPr/>
        <a:lstStyle/>
        <a:p>
          <a:endParaRPr lang="cs-CZ"/>
        </a:p>
      </dgm:t>
    </dgm:pt>
    <dgm:pt modelId="{9EFCA681-B482-4D6A-9C5F-805E9252FCED}" type="sibTrans" cxnId="{DE44244E-B76D-4012-94A5-861BBF4C299E}">
      <dgm:prSet/>
      <dgm:spPr/>
      <dgm:t>
        <a:bodyPr/>
        <a:lstStyle/>
        <a:p>
          <a:endParaRPr lang="cs-CZ"/>
        </a:p>
      </dgm:t>
    </dgm:pt>
    <dgm:pt modelId="{953F4DD5-C211-43FB-ABFF-445DA68A5B35}" type="asst">
      <dgm:prSet phldrT="[Text]"/>
      <dgm:spPr/>
      <dgm:t>
        <a:bodyPr/>
        <a:lstStyle/>
        <a:p>
          <a:r>
            <a:rPr lang="cs-CZ"/>
            <a:t>ČŠI</a:t>
          </a:r>
        </a:p>
      </dgm:t>
    </dgm:pt>
    <dgm:pt modelId="{F27BC019-4168-4C28-B3BE-A69F2959931E}" type="parTrans" cxnId="{B29D73AE-782A-4123-BB0E-0BD40530451B}">
      <dgm:prSet/>
      <dgm:spPr/>
      <dgm:t>
        <a:bodyPr/>
        <a:lstStyle/>
        <a:p>
          <a:endParaRPr lang="cs-CZ"/>
        </a:p>
      </dgm:t>
    </dgm:pt>
    <dgm:pt modelId="{D75C6950-7AAD-4A3C-A4C5-0C906B3DD0CA}" type="sibTrans" cxnId="{B29D73AE-782A-4123-BB0E-0BD40530451B}">
      <dgm:prSet/>
      <dgm:spPr/>
      <dgm:t>
        <a:bodyPr/>
        <a:lstStyle/>
        <a:p>
          <a:endParaRPr lang="cs-CZ"/>
        </a:p>
      </dgm:t>
    </dgm:pt>
    <dgm:pt modelId="{BC428F65-3652-4028-B550-362C6C074D3C}">
      <dgm:prSet phldrT="[Text]"/>
      <dgm:spPr/>
      <dgm:t>
        <a:bodyPr/>
        <a:lstStyle/>
        <a:p>
          <a:r>
            <a:rPr lang="cs-CZ"/>
            <a:t>INTERNÍ</a:t>
          </a:r>
        </a:p>
      </dgm:t>
    </dgm:pt>
    <dgm:pt modelId="{CB638D71-9D3D-4D77-8024-B2D21B5848D9}" type="parTrans" cxnId="{D4F097C9-0D36-463E-B915-0F00AE418E67}">
      <dgm:prSet/>
      <dgm:spPr/>
      <dgm:t>
        <a:bodyPr/>
        <a:lstStyle/>
        <a:p>
          <a:endParaRPr lang="cs-CZ"/>
        </a:p>
      </dgm:t>
    </dgm:pt>
    <dgm:pt modelId="{84F16665-02CA-4D5D-9FA7-CD72385B76A5}" type="sibTrans" cxnId="{D4F097C9-0D36-463E-B915-0F00AE418E67}">
      <dgm:prSet/>
      <dgm:spPr/>
      <dgm:t>
        <a:bodyPr/>
        <a:lstStyle/>
        <a:p>
          <a:endParaRPr lang="cs-CZ"/>
        </a:p>
      </dgm:t>
    </dgm:pt>
    <dgm:pt modelId="{FB7460FF-75E3-4BFF-8E9C-EDDE6D231FF2}">
      <dgm:prSet phldrT="[Text]"/>
      <dgm:spPr/>
      <dgm:t>
        <a:bodyPr/>
        <a:lstStyle/>
        <a:p>
          <a:r>
            <a:rPr lang="cs-CZ"/>
            <a:t>EXTERNÍ</a:t>
          </a:r>
        </a:p>
      </dgm:t>
    </dgm:pt>
    <dgm:pt modelId="{23283067-7FED-4C7E-92F1-FB181FE77C54}" type="parTrans" cxnId="{D7A36B95-1E20-4738-BF86-A52A6D0BCD22}">
      <dgm:prSet/>
      <dgm:spPr/>
      <dgm:t>
        <a:bodyPr/>
        <a:lstStyle/>
        <a:p>
          <a:endParaRPr lang="cs-CZ"/>
        </a:p>
      </dgm:t>
    </dgm:pt>
    <dgm:pt modelId="{A3FC007E-F763-4BD7-AA6E-4921CA2FEEFD}" type="sibTrans" cxnId="{D7A36B95-1E20-4738-BF86-A52A6D0BCD22}">
      <dgm:prSet/>
      <dgm:spPr/>
      <dgm:t>
        <a:bodyPr/>
        <a:lstStyle/>
        <a:p>
          <a:endParaRPr lang="cs-CZ"/>
        </a:p>
      </dgm:t>
    </dgm:pt>
    <dgm:pt modelId="{F964649E-641A-46F2-B981-00AB3D7A15C0}">
      <dgm:prSet/>
      <dgm:spPr/>
      <dgm:t>
        <a:bodyPr/>
        <a:lstStyle/>
        <a:p>
          <a:r>
            <a:rPr lang="cs-CZ"/>
            <a:t>RODIČE</a:t>
          </a:r>
        </a:p>
      </dgm:t>
    </dgm:pt>
    <dgm:pt modelId="{A8055E8C-30B5-4B9A-8839-5DB70716BF7A}" type="parTrans" cxnId="{311DBBB7-BC57-4E83-B37C-51D40E65C7F7}">
      <dgm:prSet/>
      <dgm:spPr/>
      <dgm:t>
        <a:bodyPr/>
        <a:lstStyle/>
        <a:p>
          <a:endParaRPr lang="cs-CZ"/>
        </a:p>
      </dgm:t>
    </dgm:pt>
    <dgm:pt modelId="{D2650FE3-C6AB-4957-B884-7D53CCB8488F}" type="sibTrans" cxnId="{311DBBB7-BC57-4E83-B37C-51D40E65C7F7}">
      <dgm:prSet/>
      <dgm:spPr/>
      <dgm:t>
        <a:bodyPr/>
        <a:lstStyle/>
        <a:p>
          <a:endParaRPr lang="cs-CZ"/>
        </a:p>
      </dgm:t>
    </dgm:pt>
    <dgm:pt modelId="{EFC76360-B004-4895-9E6D-587CC5165565}">
      <dgm:prSet/>
      <dgm:spPr/>
      <dgm:t>
        <a:bodyPr/>
        <a:lstStyle/>
        <a:p>
          <a:r>
            <a:rPr lang="cs-CZ"/>
            <a:t>VEŘEJNOST</a:t>
          </a:r>
        </a:p>
      </dgm:t>
    </dgm:pt>
    <dgm:pt modelId="{D56DBC3F-5C73-4910-A190-C151CA6BA081}" type="parTrans" cxnId="{101AB682-AC50-4EC1-A18C-5F42BCCB578F}">
      <dgm:prSet/>
      <dgm:spPr/>
      <dgm:t>
        <a:bodyPr/>
        <a:lstStyle/>
        <a:p>
          <a:endParaRPr lang="cs-CZ"/>
        </a:p>
      </dgm:t>
    </dgm:pt>
    <dgm:pt modelId="{29DA340B-B42E-41D8-ACBC-AD3ECE95A88E}" type="sibTrans" cxnId="{101AB682-AC50-4EC1-A18C-5F42BCCB578F}">
      <dgm:prSet/>
      <dgm:spPr/>
      <dgm:t>
        <a:bodyPr/>
        <a:lstStyle/>
        <a:p>
          <a:endParaRPr lang="cs-CZ"/>
        </a:p>
      </dgm:t>
    </dgm:pt>
    <dgm:pt modelId="{F010815B-92D7-4FB1-9201-DD253021BCB6}">
      <dgm:prSet/>
      <dgm:spPr/>
      <dgm:t>
        <a:bodyPr/>
        <a:lstStyle/>
        <a:p>
          <a:r>
            <a:rPr lang="cs-CZ"/>
            <a:t>ZŘIZOVATEL</a:t>
          </a:r>
        </a:p>
      </dgm:t>
    </dgm:pt>
    <dgm:pt modelId="{ED7C505B-4934-4F51-AB42-29CFF6D52071}" type="parTrans" cxnId="{C667D320-3104-4C08-BC6F-26A4B2EA4065}">
      <dgm:prSet/>
      <dgm:spPr/>
      <dgm:t>
        <a:bodyPr/>
        <a:lstStyle/>
        <a:p>
          <a:endParaRPr lang="cs-CZ"/>
        </a:p>
      </dgm:t>
    </dgm:pt>
    <dgm:pt modelId="{3F6B8E4E-675C-4320-9258-BAA00549ED81}" type="sibTrans" cxnId="{C667D320-3104-4C08-BC6F-26A4B2EA4065}">
      <dgm:prSet/>
      <dgm:spPr/>
      <dgm:t>
        <a:bodyPr/>
        <a:lstStyle/>
        <a:p>
          <a:endParaRPr lang="cs-CZ"/>
        </a:p>
      </dgm:t>
    </dgm:pt>
    <dgm:pt modelId="{D727184C-EA9D-46BA-B3A7-A9148CE7238B}">
      <dgm:prSet/>
      <dgm:spPr/>
      <dgm:t>
        <a:bodyPr/>
        <a:lstStyle/>
        <a:p>
          <a:r>
            <a:rPr lang="cs-CZ"/>
            <a:t>VEDENÍ ŠKOLY</a:t>
          </a:r>
        </a:p>
      </dgm:t>
    </dgm:pt>
    <dgm:pt modelId="{48FCEDB3-2CAC-4EFE-A8AB-9EA64EA7580B}" type="parTrans" cxnId="{ABCDF790-2064-4F9D-88AE-8A2037B0A9FB}">
      <dgm:prSet/>
      <dgm:spPr/>
      <dgm:t>
        <a:bodyPr/>
        <a:lstStyle/>
        <a:p>
          <a:endParaRPr lang="cs-CZ"/>
        </a:p>
      </dgm:t>
    </dgm:pt>
    <dgm:pt modelId="{A877FC88-E880-4BF6-9667-38DDD7406A09}" type="sibTrans" cxnId="{ABCDF790-2064-4F9D-88AE-8A2037B0A9FB}">
      <dgm:prSet/>
      <dgm:spPr/>
      <dgm:t>
        <a:bodyPr/>
        <a:lstStyle/>
        <a:p>
          <a:endParaRPr lang="cs-CZ"/>
        </a:p>
      </dgm:t>
    </dgm:pt>
    <dgm:pt modelId="{EE890792-DA45-4B27-8454-4F180E664E31}">
      <dgm:prSet/>
      <dgm:spPr/>
      <dgm:t>
        <a:bodyPr/>
        <a:lstStyle/>
        <a:p>
          <a:r>
            <a:rPr lang="cs-CZ"/>
            <a:t>VEDOUCÍ TÝMŮ</a:t>
          </a:r>
        </a:p>
      </dgm:t>
    </dgm:pt>
    <dgm:pt modelId="{C7A011C2-8578-4776-8BFA-1B980248677D}" type="parTrans" cxnId="{BEAEA300-5C81-4537-B12B-A869BCBED601}">
      <dgm:prSet/>
      <dgm:spPr/>
      <dgm:t>
        <a:bodyPr/>
        <a:lstStyle/>
        <a:p>
          <a:endParaRPr lang="cs-CZ"/>
        </a:p>
      </dgm:t>
    </dgm:pt>
    <dgm:pt modelId="{02FA786B-0AC2-4149-958D-9DA230D7C843}" type="sibTrans" cxnId="{BEAEA300-5C81-4537-B12B-A869BCBED601}">
      <dgm:prSet/>
      <dgm:spPr/>
      <dgm:t>
        <a:bodyPr/>
        <a:lstStyle/>
        <a:p>
          <a:endParaRPr lang="cs-CZ"/>
        </a:p>
      </dgm:t>
    </dgm:pt>
    <dgm:pt modelId="{D27A69C0-12F3-4EB1-B6AA-8834000C6285}">
      <dgm:prSet/>
      <dgm:spPr/>
      <dgm:t>
        <a:bodyPr/>
        <a:lstStyle/>
        <a:p>
          <a:r>
            <a:rPr lang="cs-CZ"/>
            <a:t>KOLEGOVÉ</a:t>
          </a:r>
        </a:p>
      </dgm:t>
    </dgm:pt>
    <dgm:pt modelId="{BFE9457A-9221-4BE2-9638-168EFFAE5614}" type="parTrans" cxnId="{6F4446C0-13CB-4BE0-8C38-45FFC5A5ECE4}">
      <dgm:prSet/>
      <dgm:spPr/>
      <dgm:t>
        <a:bodyPr/>
        <a:lstStyle/>
        <a:p>
          <a:endParaRPr lang="cs-CZ"/>
        </a:p>
      </dgm:t>
    </dgm:pt>
    <dgm:pt modelId="{663B449E-983B-4A8B-AFC3-39941FBD21D7}" type="sibTrans" cxnId="{6F4446C0-13CB-4BE0-8C38-45FFC5A5ECE4}">
      <dgm:prSet/>
      <dgm:spPr/>
      <dgm:t>
        <a:bodyPr/>
        <a:lstStyle/>
        <a:p>
          <a:endParaRPr lang="cs-CZ"/>
        </a:p>
      </dgm:t>
    </dgm:pt>
    <dgm:pt modelId="{DBD8B9BC-8596-438B-86C8-0B271840F9E9}">
      <dgm:prSet/>
      <dgm:spPr/>
      <dgm:t>
        <a:bodyPr/>
        <a:lstStyle/>
        <a:p>
          <a:r>
            <a:rPr lang="cs-CZ"/>
            <a:t>ŽÁCI</a:t>
          </a:r>
        </a:p>
      </dgm:t>
    </dgm:pt>
    <dgm:pt modelId="{C2E4E60C-EE20-4ED8-B87E-9E90CF62C3F8}" type="parTrans" cxnId="{5EFFC5F6-44D5-4F49-AA5E-DF8D629DCD17}">
      <dgm:prSet/>
      <dgm:spPr/>
      <dgm:t>
        <a:bodyPr/>
        <a:lstStyle/>
        <a:p>
          <a:endParaRPr lang="cs-CZ"/>
        </a:p>
      </dgm:t>
    </dgm:pt>
    <dgm:pt modelId="{0F7C9EB1-A140-4EDB-BEA8-94F510006938}" type="sibTrans" cxnId="{5EFFC5F6-44D5-4F49-AA5E-DF8D629DCD17}">
      <dgm:prSet/>
      <dgm:spPr/>
      <dgm:t>
        <a:bodyPr/>
        <a:lstStyle/>
        <a:p>
          <a:endParaRPr lang="cs-CZ"/>
        </a:p>
      </dgm:t>
    </dgm:pt>
    <dgm:pt modelId="{AB0559BA-9A59-4318-A571-5BAB792E3200}" type="asst">
      <dgm:prSet/>
      <dgm:spPr/>
      <dgm:t>
        <a:bodyPr/>
        <a:lstStyle/>
        <a:p>
          <a:r>
            <a:rPr lang="cs-CZ" dirty="0"/>
            <a:t>PEDAGOGICKÝ PRACOVNÍK</a:t>
          </a:r>
        </a:p>
      </dgm:t>
    </dgm:pt>
    <dgm:pt modelId="{FBAEABCB-62E8-4FEC-98F9-30CCDC890160}" type="parTrans" cxnId="{7C8079E5-7E56-4D2A-A7D0-3B56BD3190B5}">
      <dgm:prSet/>
      <dgm:spPr/>
      <dgm:t>
        <a:bodyPr/>
        <a:lstStyle/>
        <a:p>
          <a:endParaRPr lang="cs-CZ"/>
        </a:p>
      </dgm:t>
    </dgm:pt>
    <dgm:pt modelId="{27754F3F-C893-407C-ABDB-4D0860FB65A4}" type="sibTrans" cxnId="{7C8079E5-7E56-4D2A-A7D0-3B56BD3190B5}">
      <dgm:prSet/>
      <dgm:spPr/>
      <dgm:t>
        <a:bodyPr/>
        <a:lstStyle/>
        <a:p>
          <a:endParaRPr lang="cs-CZ"/>
        </a:p>
      </dgm:t>
    </dgm:pt>
    <dgm:pt modelId="{8171F7B6-8C4F-450F-A972-265B10EF1EE3}" type="pres">
      <dgm:prSet presAssocID="{D436E1A6-CB3F-45A1-A628-5E3CF6965C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1CBC0F5-1357-4668-8E0C-98A621695D3D}" type="pres">
      <dgm:prSet presAssocID="{D225DE58-89EB-4A18-9365-FF07303A4F92}" presName="hierRoot1" presStyleCnt="0">
        <dgm:presLayoutVars>
          <dgm:hierBranch val="init"/>
        </dgm:presLayoutVars>
      </dgm:prSet>
      <dgm:spPr/>
    </dgm:pt>
    <dgm:pt modelId="{6B1F89BA-6305-4750-ADEC-DB217975D19E}" type="pres">
      <dgm:prSet presAssocID="{D225DE58-89EB-4A18-9365-FF07303A4F92}" presName="rootComposite1" presStyleCnt="0"/>
      <dgm:spPr/>
    </dgm:pt>
    <dgm:pt modelId="{C8EE340E-E831-4FCF-8829-BB4773BD2BA5}" type="pres">
      <dgm:prSet presAssocID="{D225DE58-89EB-4A18-9365-FF07303A4F92}" presName="rootText1" presStyleLbl="node0" presStyleIdx="0" presStyleCnt="1">
        <dgm:presLayoutVars>
          <dgm:chPref val="3"/>
        </dgm:presLayoutVars>
      </dgm:prSet>
      <dgm:spPr/>
    </dgm:pt>
    <dgm:pt modelId="{4F452382-A933-4763-869F-4566F0D24724}" type="pres">
      <dgm:prSet presAssocID="{D225DE58-89EB-4A18-9365-FF07303A4F92}" presName="rootConnector1" presStyleLbl="node1" presStyleIdx="0" presStyleCnt="0"/>
      <dgm:spPr/>
    </dgm:pt>
    <dgm:pt modelId="{9EABC284-82F6-4875-BEFF-7779A032F6CB}" type="pres">
      <dgm:prSet presAssocID="{D225DE58-89EB-4A18-9365-FF07303A4F92}" presName="hierChild2" presStyleCnt="0"/>
      <dgm:spPr/>
    </dgm:pt>
    <dgm:pt modelId="{B8DBE72E-357E-4358-90CE-C3EF717B1AF9}" type="pres">
      <dgm:prSet presAssocID="{CB638D71-9D3D-4D77-8024-B2D21B5848D9}" presName="Name37" presStyleLbl="parChTrans1D2" presStyleIdx="0" presStyleCnt="4"/>
      <dgm:spPr/>
    </dgm:pt>
    <dgm:pt modelId="{FFED3C42-5CFC-4F36-9443-E65CCF5D4912}" type="pres">
      <dgm:prSet presAssocID="{BC428F65-3652-4028-B550-362C6C074D3C}" presName="hierRoot2" presStyleCnt="0">
        <dgm:presLayoutVars>
          <dgm:hierBranch val="init"/>
        </dgm:presLayoutVars>
      </dgm:prSet>
      <dgm:spPr/>
    </dgm:pt>
    <dgm:pt modelId="{35B5FD51-2AE8-4D37-8133-1E088C0A1F53}" type="pres">
      <dgm:prSet presAssocID="{BC428F65-3652-4028-B550-362C6C074D3C}" presName="rootComposite" presStyleCnt="0"/>
      <dgm:spPr/>
    </dgm:pt>
    <dgm:pt modelId="{08E3D4AE-154C-4B67-B172-6B389052C828}" type="pres">
      <dgm:prSet presAssocID="{BC428F65-3652-4028-B550-362C6C074D3C}" presName="rootText" presStyleLbl="node2" presStyleIdx="0" presStyleCnt="2" custLinFactX="-144" custLinFactNeighborX="-100000" custLinFactNeighborY="2413">
        <dgm:presLayoutVars>
          <dgm:chPref val="3"/>
        </dgm:presLayoutVars>
      </dgm:prSet>
      <dgm:spPr/>
    </dgm:pt>
    <dgm:pt modelId="{B34EF0DD-A975-45C7-907D-7E036B45F128}" type="pres">
      <dgm:prSet presAssocID="{BC428F65-3652-4028-B550-362C6C074D3C}" presName="rootConnector" presStyleLbl="node2" presStyleIdx="0" presStyleCnt="2"/>
      <dgm:spPr/>
    </dgm:pt>
    <dgm:pt modelId="{F333FF30-101F-4E74-B476-2F4B15475C52}" type="pres">
      <dgm:prSet presAssocID="{BC428F65-3652-4028-B550-362C6C074D3C}" presName="hierChild4" presStyleCnt="0"/>
      <dgm:spPr/>
    </dgm:pt>
    <dgm:pt modelId="{EF6828C7-C88D-4A47-9F6C-703A86838808}" type="pres">
      <dgm:prSet presAssocID="{48FCEDB3-2CAC-4EFE-A8AB-9EA64EA7580B}" presName="Name37" presStyleLbl="parChTrans1D3" presStyleIdx="0" presStyleCnt="7"/>
      <dgm:spPr/>
    </dgm:pt>
    <dgm:pt modelId="{BD7B52EB-6752-48C6-A1D4-00FAE2516C5D}" type="pres">
      <dgm:prSet presAssocID="{D727184C-EA9D-46BA-B3A7-A9148CE7238B}" presName="hierRoot2" presStyleCnt="0">
        <dgm:presLayoutVars>
          <dgm:hierBranch val="init"/>
        </dgm:presLayoutVars>
      </dgm:prSet>
      <dgm:spPr/>
    </dgm:pt>
    <dgm:pt modelId="{2D6E6953-C4F4-4AE5-920E-053D09A5ADCD}" type="pres">
      <dgm:prSet presAssocID="{D727184C-EA9D-46BA-B3A7-A9148CE7238B}" presName="rootComposite" presStyleCnt="0"/>
      <dgm:spPr/>
    </dgm:pt>
    <dgm:pt modelId="{1E85CBFA-511A-40E9-BD8F-DE0ADFE4F9BF}" type="pres">
      <dgm:prSet presAssocID="{D727184C-EA9D-46BA-B3A7-A9148CE7238B}" presName="rootText" presStyleLbl="node3" presStyleIdx="0" presStyleCnt="7">
        <dgm:presLayoutVars>
          <dgm:chPref val="3"/>
        </dgm:presLayoutVars>
      </dgm:prSet>
      <dgm:spPr/>
    </dgm:pt>
    <dgm:pt modelId="{1B68B8CE-BF11-4DA1-8650-C46DF918F804}" type="pres">
      <dgm:prSet presAssocID="{D727184C-EA9D-46BA-B3A7-A9148CE7238B}" presName="rootConnector" presStyleLbl="node3" presStyleIdx="0" presStyleCnt="7"/>
      <dgm:spPr/>
    </dgm:pt>
    <dgm:pt modelId="{A7A62695-3907-46E3-8F29-F37D1F11AC2C}" type="pres">
      <dgm:prSet presAssocID="{D727184C-EA9D-46BA-B3A7-A9148CE7238B}" presName="hierChild4" presStyleCnt="0"/>
      <dgm:spPr/>
    </dgm:pt>
    <dgm:pt modelId="{D86413C3-5B4E-4DFB-97CF-506524F48E0C}" type="pres">
      <dgm:prSet presAssocID="{D727184C-EA9D-46BA-B3A7-A9148CE7238B}" presName="hierChild5" presStyleCnt="0"/>
      <dgm:spPr/>
    </dgm:pt>
    <dgm:pt modelId="{BC7D2A8D-A3F4-4056-9410-5CF733330765}" type="pres">
      <dgm:prSet presAssocID="{C7A011C2-8578-4776-8BFA-1B980248677D}" presName="Name37" presStyleLbl="parChTrans1D3" presStyleIdx="1" presStyleCnt="7"/>
      <dgm:spPr/>
    </dgm:pt>
    <dgm:pt modelId="{37230DAE-ED2E-4EDC-8EE9-66919D40BAB9}" type="pres">
      <dgm:prSet presAssocID="{EE890792-DA45-4B27-8454-4F180E664E31}" presName="hierRoot2" presStyleCnt="0">
        <dgm:presLayoutVars>
          <dgm:hierBranch val="init"/>
        </dgm:presLayoutVars>
      </dgm:prSet>
      <dgm:spPr/>
    </dgm:pt>
    <dgm:pt modelId="{D37F92BA-041A-45F9-A182-AE2792CC4510}" type="pres">
      <dgm:prSet presAssocID="{EE890792-DA45-4B27-8454-4F180E664E31}" presName="rootComposite" presStyleCnt="0"/>
      <dgm:spPr/>
    </dgm:pt>
    <dgm:pt modelId="{F61475AF-C60A-4F86-8130-BA86661B4843}" type="pres">
      <dgm:prSet presAssocID="{EE890792-DA45-4B27-8454-4F180E664E31}" presName="rootText" presStyleLbl="node3" presStyleIdx="1" presStyleCnt="7">
        <dgm:presLayoutVars>
          <dgm:chPref val="3"/>
        </dgm:presLayoutVars>
      </dgm:prSet>
      <dgm:spPr/>
    </dgm:pt>
    <dgm:pt modelId="{94A4CEB8-6154-47A6-8266-11B67E3E61C1}" type="pres">
      <dgm:prSet presAssocID="{EE890792-DA45-4B27-8454-4F180E664E31}" presName="rootConnector" presStyleLbl="node3" presStyleIdx="1" presStyleCnt="7"/>
      <dgm:spPr/>
    </dgm:pt>
    <dgm:pt modelId="{A0C81A33-17C0-4312-96CB-0D07628F6838}" type="pres">
      <dgm:prSet presAssocID="{EE890792-DA45-4B27-8454-4F180E664E31}" presName="hierChild4" presStyleCnt="0"/>
      <dgm:spPr/>
    </dgm:pt>
    <dgm:pt modelId="{BBD4314D-27CB-47AC-B079-2D7690913105}" type="pres">
      <dgm:prSet presAssocID="{EE890792-DA45-4B27-8454-4F180E664E31}" presName="hierChild5" presStyleCnt="0"/>
      <dgm:spPr/>
    </dgm:pt>
    <dgm:pt modelId="{C3C9404C-3D54-4042-85B9-C4086889CDD9}" type="pres">
      <dgm:prSet presAssocID="{BFE9457A-9221-4BE2-9638-168EFFAE5614}" presName="Name37" presStyleLbl="parChTrans1D3" presStyleIdx="2" presStyleCnt="7"/>
      <dgm:spPr/>
    </dgm:pt>
    <dgm:pt modelId="{B723E9C2-8B36-40D4-BA63-B0FAFBAB663D}" type="pres">
      <dgm:prSet presAssocID="{D27A69C0-12F3-4EB1-B6AA-8834000C6285}" presName="hierRoot2" presStyleCnt="0">
        <dgm:presLayoutVars>
          <dgm:hierBranch val="init"/>
        </dgm:presLayoutVars>
      </dgm:prSet>
      <dgm:spPr/>
    </dgm:pt>
    <dgm:pt modelId="{A24FAD3C-A3B5-450B-B622-FAFA52ADFE9F}" type="pres">
      <dgm:prSet presAssocID="{D27A69C0-12F3-4EB1-B6AA-8834000C6285}" presName="rootComposite" presStyleCnt="0"/>
      <dgm:spPr/>
    </dgm:pt>
    <dgm:pt modelId="{E3B01412-3D46-42C6-9342-27FFC5B2E9F3}" type="pres">
      <dgm:prSet presAssocID="{D27A69C0-12F3-4EB1-B6AA-8834000C6285}" presName="rootText" presStyleLbl="node3" presStyleIdx="2" presStyleCnt="7">
        <dgm:presLayoutVars>
          <dgm:chPref val="3"/>
        </dgm:presLayoutVars>
      </dgm:prSet>
      <dgm:spPr/>
    </dgm:pt>
    <dgm:pt modelId="{96B8FD12-1F86-4F50-820D-AB5362E9EF7A}" type="pres">
      <dgm:prSet presAssocID="{D27A69C0-12F3-4EB1-B6AA-8834000C6285}" presName="rootConnector" presStyleLbl="node3" presStyleIdx="2" presStyleCnt="7"/>
      <dgm:spPr/>
    </dgm:pt>
    <dgm:pt modelId="{3C7E025F-7265-421F-BC34-E9E8123B925D}" type="pres">
      <dgm:prSet presAssocID="{D27A69C0-12F3-4EB1-B6AA-8834000C6285}" presName="hierChild4" presStyleCnt="0"/>
      <dgm:spPr/>
    </dgm:pt>
    <dgm:pt modelId="{1A6BA217-A375-406E-9631-751F95FE34B1}" type="pres">
      <dgm:prSet presAssocID="{D27A69C0-12F3-4EB1-B6AA-8834000C6285}" presName="hierChild5" presStyleCnt="0"/>
      <dgm:spPr/>
    </dgm:pt>
    <dgm:pt modelId="{02D59188-FAAC-4F7C-B67A-E310389A1124}" type="pres">
      <dgm:prSet presAssocID="{C2E4E60C-EE20-4ED8-B87E-9E90CF62C3F8}" presName="Name37" presStyleLbl="parChTrans1D3" presStyleIdx="3" presStyleCnt="7"/>
      <dgm:spPr/>
    </dgm:pt>
    <dgm:pt modelId="{E467EC31-36B0-40B9-A66A-2B1FD4DFA1EA}" type="pres">
      <dgm:prSet presAssocID="{DBD8B9BC-8596-438B-86C8-0B271840F9E9}" presName="hierRoot2" presStyleCnt="0">
        <dgm:presLayoutVars>
          <dgm:hierBranch val="init"/>
        </dgm:presLayoutVars>
      </dgm:prSet>
      <dgm:spPr/>
    </dgm:pt>
    <dgm:pt modelId="{9BD1D46B-2144-4834-A818-21452BEB3753}" type="pres">
      <dgm:prSet presAssocID="{DBD8B9BC-8596-438B-86C8-0B271840F9E9}" presName="rootComposite" presStyleCnt="0"/>
      <dgm:spPr/>
    </dgm:pt>
    <dgm:pt modelId="{0AB7BD99-F770-41BC-B556-4D649F2F24C1}" type="pres">
      <dgm:prSet presAssocID="{DBD8B9BC-8596-438B-86C8-0B271840F9E9}" presName="rootText" presStyleLbl="node3" presStyleIdx="3" presStyleCnt="7">
        <dgm:presLayoutVars>
          <dgm:chPref val="3"/>
        </dgm:presLayoutVars>
      </dgm:prSet>
      <dgm:spPr/>
    </dgm:pt>
    <dgm:pt modelId="{6239A821-06B9-48CD-9ABD-1724D328C254}" type="pres">
      <dgm:prSet presAssocID="{DBD8B9BC-8596-438B-86C8-0B271840F9E9}" presName="rootConnector" presStyleLbl="node3" presStyleIdx="3" presStyleCnt="7"/>
      <dgm:spPr/>
    </dgm:pt>
    <dgm:pt modelId="{DB798538-5A34-4490-BA34-CD2DA8FA3CF6}" type="pres">
      <dgm:prSet presAssocID="{DBD8B9BC-8596-438B-86C8-0B271840F9E9}" presName="hierChild4" presStyleCnt="0"/>
      <dgm:spPr/>
    </dgm:pt>
    <dgm:pt modelId="{78FADFCE-6812-4FD2-B2B6-545B410EC512}" type="pres">
      <dgm:prSet presAssocID="{DBD8B9BC-8596-438B-86C8-0B271840F9E9}" presName="hierChild5" presStyleCnt="0"/>
      <dgm:spPr/>
    </dgm:pt>
    <dgm:pt modelId="{2298177C-7395-4A0C-98E4-8925FADE268E}" type="pres">
      <dgm:prSet presAssocID="{BC428F65-3652-4028-B550-362C6C074D3C}" presName="hierChild5" presStyleCnt="0"/>
      <dgm:spPr/>
    </dgm:pt>
    <dgm:pt modelId="{53750B26-EDA5-44F2-98E1-0460D66E1D4F}" type="pres">
      <dgm:prSet presAssocID="{23283067-7FED-4C7E-92F1-FB181FE77C54}" presName="Name37" presStyleLbl="parChTrans1D2" presStyleIdx="1" presStyleCnt="4"/>
      <dgm:spPr/>
    </dgm:pt>
    <dgm:pt modelId="{00A8A467-AD3A-4842-A130-92B1A6FE3284}" type="pres">
      <dgm:prSet presAssocID="{FB7460FF-75E3-4BFF-8E9C-EDDE6D231FF2}" presName="hierRoot2" presStyleCnt="0">
        <dgm:presLayoutVars>
          <dgm:hierBranch val="init"/>
        </dgm:presLayoutVars>
      </dgm:prSet>
      <dgm:spPr/>
    </dgm:pt>
    <dgm:pt modelId="{2BDE639C-54E9-4908-836C-BD5850DD8BAD}" type="pres">
      <dgm:prSet presAssocID="{FB7460FF-75E3-4BFF-8E9C-EDDE6D231FF2}" presName="rootComposite" presStyleCnt="0"/>
      <dgm:spPr/>
    </dgm:pt>
    <dgm:pt modelId="{CBFA8197-4BFA-49B9-99A5-D8758DC1BB0E}" type="pres">
      <dgm:prSet presAssocID="{FB7460FF-75E3-4BFF-8E9C-EDDE6D231FF2}" presName="rootText" presStyleLbl="node2" presStyleIdx="1" presStyleCnt="2" custLinFactNeighborX="54505" custLinFactNeighborY="-2413">
        <dgm:presLayoutVars>
          <dgm:chPref val="3"/>
        </dgm:presLayoutVars>
      </dgm:prSet>
      <dgm:spPr/>
    </dgm:pt>
    <dgm:pt modelId="{41F14DFB-44BE-4451-9ECE-3941B2F53C0B}" type="pres">
      <dgm:prSet presAssocID="{FB7460FF-75E3-4BFF-8E9C-EDDE6D231FF2}" presName="rootConnector" presStyleLbl="node2" presStyleIdx="1" presStyleCnt="2"/>
      <dgm:spPr/>
    </dgm:pt>
    <dgm:pt modelId="{B85AD0CD-02D6-4D28-89AF-BD9E24A45B8C}" type="pres">
      <dgm:prSet presAssocID="{FB7460FF-75E3-4BFF-8E9C-EDDE6D231FF2}" presName="hierChild4" presStyleCnt="0"/>
      <dgm:spPr/>
    </dgm:pt>
    <dgm:pt modelId="{58235337-589E-444C-849B-78C52858154A}" type="pres">
      <dgm:prSet presAssocID="{A8055E8C-30B5-4B9A-8839-5DB70716BF7A}" presName="Name37" presStyleLbl="parChTrans1D3" presStyleIdx="4" presStyleCnt="7"/>
      <dgm:spPr/>
    </dgm:pt>
    <dgm:pt modelId="{7B7772DB-3B60-4724-A7D4-164CC23B2260}" type="pres">
      <dgm:prSet presAssocID="{F964649E-641A-46F2-B981-00AB3D7A15C0}" presName="hierRoot2" presStyleCnt="0">
        <dgm:presLayoutVars>
          <dgm:hierBranch val="init"/>
        </dgm:presLayoutVars>
      </dgm:prSet>
      <dgm:spPr/>
    </dgm:pt>
    <dgm:pt modelId="{2326EABE-E107-43E4-9A9D-5E1176A34C9A}" type="pres">
      <dgm:prSet presAssocID="{F964649E-641A-46F2-B981-00AB3D7A15C0}" presName="rootComposite" presStyleCnt="0"/>
      <dgm:spPr/>
    </dgm:pt>
    <dgm:pt modelId="{E710FBA3-8D38-4A69-8E0C-31EED5E8DB28}" type="pres">
      <dgm:prSet presAssocID="{F964649E-641A-46F2-B981-00AB3D7A15C0}" presName="rootText" presStyleLbl="node3" presStyleIdx="4" presStyleCnt="7" custLinFactX="32721" custLinFactNeighborX="100000" custLinFactNeighborY="-2413">
        <dgm:presLayoutVars>
          <dgm:chPref val="3"/>
        </dgm:presLayoutVars>
      </dgm:prSet>
      <dgm:spPr/>
    </dgm:pt>
    <dgm:pt modelId="{7BF6CC9E-37DF-48A1-AF30-1D8A18F6C717}" type="pres">
      <dgm:prSet presAssocID="{F964649E-641A-46F2-B981-00AB3D7A15C0}" presName="rootConnector" presStyleLbl="node3" presStyleIdx="4" presStyleCnt="7"/>
      <dgm:spPr/>
    </dgm:pt>
    <dgm:pt modelId="{187024C9-F069-4FEA-B15D-6A0D55856B87}" type="pres">
      <dgm:prSet presAssocID="{F964649E-641A-46F2-B981-00AB3D7A15C0}" presName="hierChild4" presStyleCnt="0"/>
      <dgm:spPr/>
    </dgm:pt>
    <dgm:pt modelId="{5268297C-68A4-4290-A753-EE43C764A515}" type="pres">
      <dgm:prSet presAssocID="{F964649E-641A-46F2-B981-00AB3D7A15C0}" presName="hierChild5" presStyleCnt="0"/>
      <dgm:spPr/>
    </dgm:pt>
    <dgm:pt modelId="{FFDCA1D8-5C03-4D57-A5A0-57AC709098F3}" type="pres">
      <dgm:prSet presAssocID="{D56DBC3F-5C73-4910-A190-C151CA6BA081}" presName="Name37" presStyleLbl="parChTrans1D3" presStyleIdx="5" presStyleCnt="7"/>
      <dgm:spPr/>
    </dgm:pt>
    <dgm:pt modelId="{1D2D432D-6C73-4F2F-8EE9-D17DAA303A60}" type="pres">
      <dgm:prSet presAssocID="{EFC76360-B004-4895-9E6D-587CC5165565}" presName="hierRoot2" presStyleCnt="0">
        <dgm:presLayoutVars>
          <dgm:hierBranch val="init"/>
        </dgm:presLayoutVars>
      </dgm:prSet>
      <dgm:spPr/>
    </dgm:pt>
    <dgm:pt modelId="{6E2D9FD3-FBCB-48EE-B883-25FB766B5BA0}" type="pres">
      <dgm:prSet presAssocID="{EFC76360-B004-4895-9E6D-587CC5165565}" presName="rootComposite" presStyleCnt="0"/>
      <dgm:spPr/>
    </dgm:pt>
    <dgm:pt modelId="{0BCD94A8-6EB3-4ED4-B5EF-50902EFF90C2}" type="pres">
      <dgm:prSet presAssocID="{EFC76360-B004-4895-9E6D-587CC5165565}" presName="rootText" presStyleLbl="node3" presStyleIdx="5" presStyleCnt="7" custLinFactX="30308" custLinFactNeighborX="100000" custLinFactNeighborY="-2413">
        <dgm:presLayoutVars>
          <dgm:chPref val="3"/>
        </dgm:presLayoutVars>
      </dgm:prSet>
      <dgm:spPr/>
    </dgm:pt>
    <dgm:pt modelId="{1EB627E5-77DA-48A1-B226-155FD093FA3F}" type="pres">
      <dgm:prSet presAssocID="{EFC76360-B004-4895-9E6D-587CC5165565}" presName="rootConnector" presStyleLbl="node3" presStyleIdx="5" presStyleCnt="7"/>
      <dgm:spPr/>
    </dgm:pt>
    <dgm:pt modelId="{95F8FB3E-742C-42E5-84C0-1EF32BA2A928}" type="pres">
      <dgm:prSet presAssocID="{EFC76360-B004-4895-9E6D-587CC5165565}" presName="hierChild4" presStyleCnt="0"/>
      <dgm:spPr/>
    </dgm:pt>
    <dgm:pt modelId="{69C61115-E79F-4EDC-B997-05D3F9FCF049}" type="pres">
      <dgm:prSet presAssocID="{EFC76360-B004-4895-9E6D-587CC5165565}" presName="hierChild5" presStyleCnt="0"/>
      <dgm:spPr/>
    </dgm:pt>
    <dgm:pt modelId="{4EB45D8A-9C4C-4A26-AC42-6A693E3161E4}" type="pres">
      <dgm:prSet presAssocID="{ED7C505B-4934-4F51-AB42-29CFF6D52071}" presName="Name37" presStyleLbl="parChTrans1D3" presStyleIdx="6" presStyleCnt="7"/>
      <dgm:spPr/>
    </dgm:pt>
    <dgm:pt modelId="{2AF5686A-40F4-4391-B748-A1D86920C5DC}" type="pres">
      <dgm:prSet presAssocID="{F010815B-92D7-4FB1-9201-DD253021BCB6}" presName="hierRoot2" presStyleCnt="0">
        <dgm:presLayoutVars>
          <dgm:hierBranch val="init"/>
        </dgm:presLayoutVars>
      </dgm:prSet>
      <dgm:spPr/>
    </dgm:pt>
    <dgm:pt modelId="{684313DC-323B-4BF9-8F7B-79042159DDFD}" type="pres">
      <dgm:prSet presAssocID="{F010815B-92D7-4FB1-9201-DD253021BCB6}" presName="rootComposite" presStyleCnt="0"/>
      <dgm:spPr/>
    </dgm:pt>
    <dgm:pt modelId="{A091017F-01ED-41EC-B0E9-62D00DF4C50D}" type="pres">
      <dgm:prSet presAssocID="{F010815B-92D7-4FB1-9201-DD253021BCB6}" presName="rootText" presStyleLbl="node3" presStyleIdx="6" presStyleCnt="7" custLinFactX="37547" custLinFactNeighborX="100000" custLinFactNeighborY="4826">
        <dgm:presLayoutVars>
          <dgm:chPref val="3"/>
        </dgm:presLayoutVars>
      </dgm:prSet>
      <dgm:spPr/>
    </dgm:pt>
    <dgm:pt modelId="{F1CE08DF-0AF8-4B58-82A7-3500F532C041}" type="pres">
      <dgm:prSet presAssocID="{F010815B-92D7-4FB1-9201-DD253021BCB6}" presName="rootConnector" presStyleLbl="node3" presStyleIdx="6" presStyleCnt="7"/>
      <dgm:spPr/>
    </dgm:pt>
    <dgm:pt modelId="{9B7D4D67-66F6-41C8-A2DF-E086F5C16621}" type="pres">
      <dgm:prSet presAssocID="{F010815B-92D7-4FB1-9201-DD253021BCB6}" presName="hierChild4" presStyleCnt="0"/>
      <dgm:spPr/>
    </dgm:pt>
    <dgm:pt modelId="{36AADFBC-579F-4DA6-A878-6E8B28E9F045}" type="pres">
      <dgm:prSet presAssocID="{F010815B-92D7-4FB1-9201-DD253021BCB6}" presName="hierChild5" presStyleCnt="0"/>
      <dgm:spPr/>
    </dgm:pt>
    <dgm:pt modelId="{993DF59C-769E-44B0-BC4B-B00FB3A4ADCF}" type="pres">
      <dgm:prSet presAssocID="{FB7460FF-75E3-4BFF-8E9C-EDDE6D231FF2}" presName="hierChild5" presStyleCnt="0"/>
      <dgm:spPr/>
    </dgm:pt>
    <dgm:pt modelId="{62F02F9E-F65B-4251-B160-FBE0BAFDC693}" type="pres">
      <dgm:prSet presAssocID="{D225DE58-89EB-4A18-9365-FF07303A4F92}" presName="hierChild3" presStyleCnt="0"/>
      <dgm:spPr/>
    </dgm:pt>
    <dgm:pt modelId="{1F1F1344-CDCF-46B8-A8C6-1B1F3E04EA0D}" type="pres">
      <dgm:prSet presAssocID="{F27BC019-4168-4C28-B3BE-A69F2959931E}" presName="Name111" presStyleLbl="parChTrans1D2" presStyleIdx="2" presStyleCnt="4"/>
      <dgm:spPr/>
    </dgm:pt>
    <dgm:pt modelId="{F50CDA0A-7D8D-45DD-BA85-FB3C4A339446}" type="pres">
      <dgm:prSet presAssocID="{953F4DD5-C211-43FB-ABFF-445DA68A5B35}" presName="hierRoot3" presStyleCnt="0">
        <dgm:presLayoutVars>
          <dgm:hierBranch val="init"/>
        </dgm:presLayoutVars>
      </dgm:prSet>
      <dgm:spPr/>
    </dgm:pt>
    <dgm:pt modelId="{61D47CCA-9B77-43F1-80EE-DACBBFCA8EE4}" type="pres">
      <dgm:prSet presAssocID="{953F4DD5-C211-43FB-ABFF-445DA68A5B35}" presName="rootComposite3" presStyleCnt="0"/>
      <dgm:spPr/>
    </dgm:pt>
    <dgm:pt modelId="{22936213-C76D-45DE-A380-924F093A8F8D}" type="pres">
      <dgm:prSet presAssocID="{953F4DD5-C211-43FB-ABFF-445DA68A5B35}" presName="rootText3" presStyleLbl="asst1" presStyleIdx="0" presStyleCnt="2">
        <dgm:presLayoutVars>
          <dgm:chPref val="3"/>
        </dgm:presLayoutVars>
      </dgm:prSet>
      <dgm:spPr/>
    </dgm:pt>
    <dgm:pt modelId="{4EAC9321-63C3-4122-8434-9DF6BBDC48B6}" type="pres">
      <dgm:prSet presAssocID="{953F4DD5-C211-43FB-ABFF-445DA68A5B35}" presName="rootConnector3" presStyleLbl="asst1" presStyleIdx="0" presStyleCnt="2"/>
      <dgm:spPr/>
    </dgm:pt>
    <dgm:pt modelId="{62EF676F-7491-4C38-AC02-9986500926B1}" type="pres">
      <dgm:prSet presAssocID="{953F4DD5-C211-43FB-ABFF-445DA68A5B35}" presName="hierChild6" presStyleCnt="0"/>
      <dgm:spPr/>
    </dgm:pt>
    <dgm:pt modelId="{87652764-B863-409D-9D2B-BD44778B7595}" type="pres">
      <dgm:prSet presAssocID="{953F4DD5-C211-43FB-ABFF-445DA68A5B35}" presName="hierChild7" presStyleCnt="0"/>
      <dgm:spPr/>
    </dgm:pt>
    <dgm:pt modelId="{4C580751-5D32-43DB-B29C-FFEA3AEE6BB0}" type="pres">
      <dgm:prSet presAssocID="{FBAEABCB-62E8-4FEC-98F9-30CCDC890160}" presName="Name111" presStyleLbl="parChTrans1D2" presStyleIdx="3" presStyleCnt="4"/>
      <dgm:spPr/>
    </dgm:pt>
    <dgm:pt modelId="{966A5090-A98F-4F57-A395-6F5B07E8F9A7}" type="pres">
      <dgm:prSet presAssocID="{AB0559BA-9A59-4318-A571-5BAB792E3200}" presName="hierRoot3" presStyleCnt="0">
        <dgm:presLayoutVars>
          <dgm:hierBranch val="init"/>
        </dgm:presLayoutVars>
      </dgm:prSet>
      <dgm:spPr/>
    </dgm:pt>
    <dgm:pt modelId="{EC9609A6-7AEE-4A1D-B851-CD250536B193}" type="pres">
      <dgm:prSet presAssocID="{AB0559BA-9A59-4318-A571-5BAB792E3200}" presName="rootComposite3" presStyleCnt="0"/>
      <dgm:spPr/>
    </dgm:pt>
    <dgm:pt modelId="{5912B61D-5A17-4AE5-B535-6C8BCB2B2776}" type="pres">
      <dgm:prSet presAssocID="{AB0559BA-9A59-4318-A571-5BAB792E3200}" presName="rootText3" presStyleLbl="asst1" presStyleIdx="1" presStyleCnt="2">
        <dgm:presLayoutVars>
          <dgm:chPref val="3"/>
        </dgm:presLayoutVars>
      </dgm:prSet>
      <dgm:spPr/>
    </dgm:pt>
    <dgm:pt modelId="{8118B729-03F2-4742-B368-D8003E71BFE8}" type="pres">
      <dgm:prSet presAssocID="{AB0559BA-9A59-4318-A571-5BAB792E3200}" presName="rootConnector3" presStyleLbl="asst1" presStyleIdx="1" presStyleCnt="2"/>
      <dgm:spPr/>
    </dgm:pt>
    <dgm:pt modelId="{B067F965-06BD-49D8-8120-EB3E02091E32}" type="pres">
      <dgm:prSet presAssocID="{AB0559BA-9A59-4318-A571-5BAB792E3200}" presName="hierChild6" presStyleCnt="0"/>
      <dgm:spPr/>
    </dgm:pt>
    <dgm:pt modelId="{DBE45925-9A36-46EB-9351-747C88CDFD6A}" type="pres">
      <dgm:prSet presAssocID="{AB0559BA-9A59-4318-A571-5BAB792E3200}" presName="hierChild7" presStyleCnt="0"/>
      <dgm:spPr/>
    </dgm:pt>
  </dgm:ptLst>
  <dgm:cxnLst>
    <dgm:cxn modelId="{BEAEA300-5C81-4537-B12B-A869BCBED601}" srcId="{BC428F65-3652-4028-B550-362C6C074D3C}" destId="{EE890792-DA45-4B27-8454-4F180E664E31}" srcOrd="1" destOrd="0" parTransId="{C7A011C2-8578-4776-8BFA-1B980248677D}" sibTransId="{02FA786B-0AC2-4149-958D-9DA230D7C843}"/>
    <dgm:cxn modelId="{497BE803-FF5B-4923-82B3-5A4EB7B04502}" type="presOf" srcId="{EE890792-DA45-4B27-8454-4F180E664E31}" destId="{F61475AF-C60A-4F86-8130-BA86661B4843}" srcOrd="0" destOrd="0" presId="urn:microsoft.com/office/officeart/2005/8/layout/orgChart1"/>
    <dgm:cxn modelId="{07A62D0C-3809-4625-B035-0E4E109019E7}" type="presOf" srcId="{D436E1A6-CB3F-45A1-A628-5E3CF6965C7C}" destId="{8171F7B6-8C4F-450F-A972-265B10EF1EE3}" srcOrd="0" destOrd="0" presId="urn:microsoft.com/office/officeart/2005/8/layout/orgChart1"/>
    <dgm:cxn modelId="{E16EA020-7DC0-44A9-85CE-DB34287F32AD}" type="presOf" srcId="{A8055E8C-30B5-4B9A-8839-5DB70716BF7A}" destId="{58235337-589E-444C-849B-78C52858154A}" srcOrd="0" destOrd="0" presId="urn:microsoft.com/office/officeart/2005/8/layout/orgChart1"/>
    <dgm:cxn modelId="{C667D320-3104-4C08-BC6F-26A4B2EA4065}" srcId="{FB7460FF-75E3-4BFF-8E9C-EDDE6D231FF2}" destId="{F010815B-92D7-4FB1-9201-DD253021BCB6}" srcOrd="2" destOrd="0" parTransId="{ED7C505B-4934-4F51-AB42-29CFF6D52071}" sibTransId="{3F6B8E4E-675C-4320-9258-BAA00549ED81}"/>
    <dgm:cxn modelId="{2183B721-B532-4F69-BF61-7D1C1BF287B8}" type="presOf" srcId="{BC428F65-3652-4028-B550-362C6C074D3C}" destId="{08E3D4AE-154C-4B67-B172-6B389052C828}" srcOrd="0" destOrd="0" presId="urn:microsoft.com/office/officeart/2005/8/layout/orgChart1"/>
    <dgm:cxn modelId="{38CA6A28-E140-46BE-8491-9BF621A28527}" type="presOf" srcId="{953F4DD5-C211-43FB-ABFF-445DA68A5B35}" destId="{22936213-C76D-45DE-A380-924F093A8F8D}" srcOrd="0" destOrd="0" presId="urn:microsoft.com/office/officeart/2005/8/layout/orgChart1"/>
    <dgm:cxn modelId="{F5045631-17CE-44C3-91B0-143D9E67D1C6}" type="presOf" srcId="{F010815B-92D7-4FB1-9201-DD253021BCB6}" destId="{F1CE08DF-0AF8-4B58-82A7-3500F532C041}" srcOrd="1" destOrd="0" presId="urn:microsoft.com/office/officeart/2005/8/layout/orgChart1"/>
    <dgm:cxn modelId="{B9F34B34-AC3D-47F7-AB09-55023DF842D6}" type="presOf" srcId="{BFE9457A-9221-4BE2-9638-168EFFAE5614}" destId="{C3C9404C-3D54-4042-85B9-C4086889CDD9}" srcOrd="0" destOrd="0" presId="urn:microsoft.com/office/officeart/2005/8/layout/orgChart1"/>
    <dgm:cxn modelId="{40E7D236-CF0F-407C-8CDE-E98A1B84A527}" type="presOf" srcId="{EFC76360-B004-4895-9E6D-587CC5165565}" destId="{1EB627E5-77DA-48A1-B226-155FD093FA3F}" srcOrd="1" destOrd="0" presId="urn:microsoft.com/office/officeart/2005/8/layout/orgChart1"/>
    <dgm:cxn modelId="{77D61E37-1AFE-4957-A279-8FAF86942799}" type="presOf" srcId="{48FCEDB3-2CAC-4EFE-A8AB-9EA64EA7580B}" destId="{EF6828C7-C88D-4A47-9F6C-703A86838808}" srcOrd="0" destOrd="0" presId="urn:microsoft.com/office/officeart/2005/8/layout/orgChart1"/>
    <dgm:cxn modelId="{AAA3FE37-22A8-4FA9-85D1-2C1FC8ABD66B}" type="presOf" srcId="{D56DBC3F-5C73-4910-A190-C151CA6BA081}" destId="{FFDCA1D8-5C03-4D57-A5A0-57AC709098F3}" srcOrd="0" destOrd="0" presId="urn:microsoft.com/office/officeart/2005/8/layout/orgChart1"/>
    <dgm:cxn modelId="{7B7CDC3E-E661-401C-90A9-B26CD8E90BBB}" type="presOf" srcId="{D225DE58-89EB-4A18-9365-FF07303A4F92}" destId="{C8EE340E-E831-4FCF-8829-BB4773BD2BA5}" srcOrd="0" destOrd="0" presId="urn:microsoft.com/office/officeart/2005/8/layout/orgChart1"/>
    <dgm:cxn modelId="{FB74885B-28A5-4557-8A81-EED2A8FF9067}" type="presOf" srcId="{F010815B-92D7-4FB1-9201-DD253021BCB6}" destId="{A091017F-01ED-41EC-B0E9-62D00DF4C50D}" srcOrd="0" destOrd="0" presId="urn:microsoft.com/office/officeart/2005/8/layout/orgChart1"/>
    <dgm:cxn modelId="{512D965B-47A2-4560-9830-1CFB2EDAE350}" type="presOf" srcId="{FBAEABCB-62E8-4FEC-98F9-30CCDC890160}" destId="{4C580751-5D32-43DB-B29C-FFEA3AEE6BB0}" srcOrd="0" destOrd="0" presId="urn:microsoft.com/office/officeart/2005/8/layout/orgChart1"/>
    <dgm:cxn modelId="{2D733A41-A81F-4009-9122-CCAF6E1B2029}" type="presOf" srcId="{AB0559BA-9A59-4318-A571-5BAB792E3200}" destId="{5912B61D-5A17-4AE5-B535-6C8BCB2B2776}" srcOrd="0" destOrd="0" presId="urn:microsoft.com/office/officeart/2005/8/layout/orgChart1"/>
    <dgm:cxn modelId="{44D1A762-9112-445C-B262-E10D0E980A67}" type="presOf" srcId="{23283067-7FED-4C7E-92F1-FB181FE77C54}" destId="{53750B26-EDA5-44F2-98E1-0460D66E1D4F}" srcOrd="0" destOrd="0" presId="urn:microsoft.com/office/officeart/2005/8/layout/orgChart1"/>
    <dgm:cxn modelId="{67784667-10B0-4BD6-820F-0FF89868F9B7}" type="presOf" srcId="{D27A69C0-12F3-4EB1-B6AA-8834000C6285}" destId="{96B8FD12-1F86-4F50-820D-AB5362E9EF7A}" srcOrd="1" destOrd="0" presId="urn:microsoft.com/office/officeart/2005/8/layout/orgChart1"/>
    <dgm:cxn modelId="{DE44244E-B76D-4012-94A5-861BBF4C299E}" srcId="{D436E1A6-CB3F-45A1-A628-5E3CF6965C7C}" destId="{D225DE58-89EB-4A18-9365-FF07303A4F92}" srcOrd="0" destOrd="0" parTransId="{AA82355A-BB7F-474C-BBD6-D2A782B812B2}" sibTransId="{9EFCA681-B482-4D6A-9C5F-805E9252FCED}"/>
    <dgm:cxn modelId="{C819686E-3C2B-460D-8144-E3EFDCE4448D}" type="presOf" srcId="{C7A011C2-8578-4776-8BFA-1B980248677D}" destId="{BC7D2A8D-A3F4-4056-9410-5CF733330765}" srcOrd="0" destOrd="0" presId="urn:microsoft.com/office/officeart/2005/8/layout/orgChart1"/>
    <dgm:cxn modelId="{CA5ACF6E-3EFC-44FF-A9B0-4C887A838E9C}" type="presOf" srcId="{AB0559BA-9A59-4318-A571-5BAB792E3200}" destId="{8118B729-03F2-4742-B368-D8003E71BFE8}" srcOrd="1" destOrd="0" presId="urn:microsoft.com/office/officeart/2005/8/layout/orgChart1"/>
    <dgm:cxn modelId="{FE65B551-3E49-4008-A770-7F806999228B}" type="presOf" srcId="{953F4DD5-C211-43FB-ABFF-445DA68A5B35}" destId="{4EAC9321-63C3-4122-8434-9DF6BBDC48B6}" srcOrd="1" destOrd="0" presId="urn:microsoft.com/office/officeart/2005/8/layout/orgChart1"/>
    <dgm:cxn modelId="{2551A254-B861-4791-87FB-0BDA0C3EC58D}" type="presOf" srcId="{D727184C-EA9D-46BA-B3A7-A9148CE7238B}" destId="{1E85CBFA-511A-40E9-BD8F-DE0ADFE4F9BF}" srcOrd="0" destOrd="0" presId="urn:microsoft.com/office/officeart/2005/8/layout/orgChart1"/>
    <dgm:cxn modelId="{8C26CF58-F53E-4B36-ACAC-DB8FEB0105D1}" type="presOf" srcId="{CB638D71-9D3D-4D77-8024-B2D21B5848D9}" destId="{B8DBE72E-357E-4358-90CE-C3EF717B1AF9}" srcOrd="0" destOrd="0" presId="urn:microsoft.com/office/officeart/2005/8/layout/orgChart1"/>
    <dgm:cxn modelId="{64BA7E7C-40D6-4E8E-BAED-6F29552866D6}" type="presOf" srcId="{DBD8B9BC-8596-438B-86C8-0B271840F9E9}" destId="{6239A821-06B9-48CD-9ABD-1724D328C254}" srcOrd="1" destOrd="0" presId="urn:microsoft.com/office/officeart/2005/8/layout/orgChart1"/>
    <dgm:cxn modelId="{63FB427E-A89D-40A1-9014-145A344EEABC}" type="presOf" srcId="{ED7C505B-4934-4F51-AB42-29CFF6D52071}" destId="{4EB45D8A-9C4C-4A26-AC42-6A693E3161E4}" srcOrd="0" destOrd="0" presId="urn:microsoft.com/office/officeart/2005/8/layout/orgChart1"/>
    <dgm:cxn modelId="{101AB682-AC50-4EC1-A18C-5F42BCCB578F}" srcId="{FB7460FF-75E3-4BFF-8E9C-EDDE6D231FF2}" destId="{EFC76360-B004-4895-9E6D-587CC5165565}" srcOrd="1" destOrd="0" parTransId="{D56DBC3F-5C73-4910-A190-C151CA6BA081}" sibTransId="{29DA340B-B42E-41D8-ACBC-AD3ECE95A88E}"/>
    <dgm:cxn modelId="{8A0F9B84-FCAA-4165-A6F2-FD6DE5EEC4C5}" type="presOf" srcId="{EFC76360-B004-4895-9E6D-587CC5165565}" destId="{0BCD94A8-6EB3-4ED4-B5EF-50902EFF90C2}" srcOrd="0" destOrd="0" presId="urn:microsoft.com/office/officeart/2005/8/layout/orgChart1"/>
    <dgm:cxn modelId="{ABCDF790-2064-4F9D-88AE-8A2037B0A9FB}" srcId="{BC428F65-3652-4028-B550-362C6C074D3C}" destId="{D727184C-EA9D-46BA-B3A7-A9148CE7238B}" srcOrd="0" destOrd="0" parTransId="{48FCEDB3-2CAC-4EFE-A8AB-9EA64EA7580B}" sibTransId="{A877FC88-E880-4BF6-9667-38DDD7406A09}"/>
    <dgm:cxn modelId="{D7A36B95-1E20-4738-BF86-A52A6D0BCD22}" srcId="{D225DE58-89EB-4A18-9365-FF07303A4F92}" destId="{FB7460FF-75E3-4BFF-8E9C-EDDE6D231FF2}" srcOrd="2" destOrd="0" parTransId="{23283067-7FED-4C7E-92F1-FB181FE77C54}" sibTransId="{A3FC007E-F763-4BD7-AA6E-4921CA2FEEFD}"/>
    <dgm:cxn modelId="{040C7C99-31C0-40CF-92F7-43C710BE70E4}" type="presOf" srcId="{C2E4E60C-EE20-4ED8-B87E-9E90CF62C3F8}" destId="{02D59188-FAAC-4F7C-B67A-E310389A1124}" srcOrd="0" destOrd="0" presId="urn:microsoft.com/office/officeart/2005/8/layout/orgChart1"/>
    <dgm:cxn modelId="{9A157D9A-86DD-4C82-8A73-7A75B2E5838D}" type="presOf" srcId="{EE890792-DA45-4B27-8454-4F180E664E31}" destId="{94A4CEB8-6154-47A6-8266-11B67E3E61C1}" srcOrd="1" destOrd="0" presId="urn:microsoft.com/office/officeart/2005/8/layout/orgChart1"/>
    <dgm:cxn modelId="{0EEB96A2-FAD6-4C39-AB7D-A400352F18EE}" type="presOf" srcId="{D27A69C0-12F3-4EB1-B6AA-8834000C6285}" destId="{E3B01412-3D46-42C6-9342-27FFC5B2E9F3}" srcOrd="0" destOrd="0" presId="urn:microsoft.com/office/officeart/2005/8/layout/orgChart1"/>
    <dgm:cxn modelId="{1A78F5A6-90E9-4BA5-AE85-6B0A3FAF5D9E}" type="presOf" srcId="{D225DE58-89EB-4A18-9365-FF07303A4F92}" destId="{4F452382-A933-4763-869F-4566F0D24724}" srcOrd="1" destOrd="0" presId="urn:microsoft.com/office/officeart/2005/8/layout/orgChart1"/>
    <dgm:cxn modelId="{834C5FAC-6A5A-4648-82AE-6EFBC9C56223}" type="presOf" srcId="{F964649E-641A-46F2-B981-00AB3D7A15C0}" destId="{E710FBA3-8D38-4A69-8E0C-31EED5E8DB28}" srcOrd="0" destOrd="0" presId="urn:microsoft.com/office/officeart/2005/8/layout/orgChart1"/>
    <dgm:cxn modelId="{B29D73AE-782A-4123-BB0E-0BD40530451B}" srcId="{D225DE58-89EB-4A18-9365-FF07303A4F92}" destId="{953F4DD5-C211-43FB-ABFF-445DA68A5B35}" srcOrd="0" destOrd="0" parTransId="{F27BC019-4168-4C28-B3BE-A69F2959931E}" sibTransId="{D75C6950-7AAD-4A3C-A4C5-0C906B3DD0CA}"/>
    <dgm:cxn modelId="{645FCBB5-B780-4977-AF83-EBAF12C27381}" type="presOf" srcId="{DBD8B9BC-8596-438B-86C8-0B271840F9E9}" destId="{0AB7BD99-F770-41BC-B556-4D649F2F24C1}" srcOrd="0" destOrd="0" presId="urn:microsoft.com/office/officeart/2005/8/layout/orgChart1"/>
    <dgm:cxn modelId="{311DBBB7-BC57-4E83-B37C-51D40E65C7F7}" srcId="{FB7460FF-75E3-4BFF-8E9C-EDDE6D231FF2}" destId="{F964649E-641A-46F2-B981-00AB3D7A15C0}" srcOrd="0" destOrd="0" parTransId="{A8055E8C-30B5-4B9A-8839-5DB70716BF7A}" sibTransId="{D2650FE3-C6AB-4957-B884-7D53CCB8488F}"/>
    <dgm:cxn modelId="{6F4446C0-13CB-4BE0-8C38-45FFC5A5ECE4}" srcId="{BC428F65-3652-4028-B550-362C6C074D3C}" destId="{D27A69C0-12F3-4EB1-B6AA-8834000C6285}" srcOrd="2" destOrd="0" parTransId="{BFE9457A-9221-4BE2-9638-168EFFAE5614}" sibTransId="{663B449E-983B-4A8B-AFC3-39941FBD21D7}"/>
    <dgm:cxn modelId="{D4F097C9-0D36-463E-B915-0F00AE418E67}" srcId="{D225DE58-89EB-4A18-9365-FF07303A4F92}" destId="{BC428F65-3652-4028-B550-362C6C074D3C}" srcOrd="1" destOrd="0" parTransId="{CB638D71-9D3D-4D77-8024-B2D21B5848D9}" sibTransId="{84F16665-02CA-4D5D-9FA7-CD72385B76A5}"/>
    <dgm:cxn modelId="{413E8CE2-6E90-422D-9AB5-B7BA1D79A9AE}" type="presOf" srcId="{F964649E-641A-46F2-B981-00AB3D7A15C0}" destId="{7BF6CC9E-37DF-48A1-AF30-1D8A18F6C717}" srcOrd="1" destOrd="0" presId="urn:microsoft.com/office/officeart/2005/8/layout/orgChart1"/>
    <dgm:cxn modelId="{7C8079E5-7E56-4D2A-A7D0-3B56BD3190B5}" srcId="{D225DE58-89EB-4A18-9365-FF07303A4F92}" destId="{AB0559BA-9A59-4318-A571-5BAB792E3200}" srcOrd="3" destOrd="0" parTransId="{FBAEABCB-62E8-4FEC-98F9-30CCDC890160}" sibTransId="{27754F3F-C893-407C-ABDB-4D0860FB65A4}"/>
    <dgm:cxn modelId="{94CFCDE8-4AF2-4D5F-B2A1-2FD24E71063A}" type="presOf" srcId="{D727184C-EA9D-46BA-B3A7-A9148CE7238B}" destId="{1B68B8CE-BF11-4DA1-8650-C46DF918F804}" srcOrd="1" destOrd="0" presId="urn:microsoft.com/office/officeart/2005/8/layout/orgChart1"/>
    <dgm:cxn modelId="{0F4038F2-FA36-478C-9652-94D083F31AA1}" type="presOf" srcId="{BC428F65-3652-4028-B550-362C6C074D3C}" destId="{B34EF0DD-A975-45C7-907D-7E036B45F128}" srcOrd="1" destOrd="0" presId="urn:microsoft.com/office/officeart/2005/8/layout/orgChart1"/>
    <dgm:cxn modelId="{B9749FF4-FC08-4FD7-8201-0BCA7642EAE8}" type="presOf" srcId="{F27BC019-4168-4C28-B3BE-A69F2959931E}" destId="{1F1F1344-CDCF-46B8-A8C6-1B1F3E04EA0D}" srcOrd="0" destOrd="0" presId="urn:microsoft.com/office/officeart/2005/8/layout/orgChart1"/>
    <dgm:cxn modelId="{A1B131F6-5E0C-412C-ACE3-979E720D4707}" type="presOf" srcId="{FB7460FF-75E3-4BFF-8E9C-EDDE6D231FF2}" destId="{41F14DFB-44BE-4451-9ECE-3941B2F53C0B}" srcOrd="1" destOrd="0" presId="urn:microsoft.com/office/officeart/2005/8/layout/orgChart1"/>
    <dgm:cxn modelId="{5EFFC5F6-44D5-4F49-AA5E-DF8D629DCD17}" srcId="{BC428F65-3652-4028-B550-362C6C074D3C}" destId="{DBD8B9BC-8596-438B-86C8-0B271840F9E9}" srcOrd="3" destOrd="0" parTransId="{C2E4E60C-EE20-4ED8-B87E-9E90CF62C3F8}" sibTransId="{0F7C9EB1-A140-4EDB-BEA8-94F510006938}"/>
    <dgm:cxn modelId="{1C78AEF8-C93E-4183-8C23-6C301B2DBA23}" type="presOf" srcId="{FB7460FF-75E3-4BFF-8E9C-EDDE6D231FF2}" destId="{CBFA8197-4BFA-49B9-99A5-D8758DC1BB0E}" srcOrd="0" destOrd="0" presId="urn:microsoft.com/office/officeart/2005/8/layout/orgChart1"/>
    <dgm:cxn modelId="{07ACC4BA-1778-4DC6-871C-150A2C0B981D}" type="presParOf" srcId="{8171F7B6-8C4F-450F-A972-265B10EF1EE3}" destId="{B1CBC0F5-1357-4668-8E0C-98A621695D3D}" srcOrd="0" destOrd="0" presId="urn:microsoft.com/office/officeart/2005/8/layout/orgChart1"/>
    <dgm:cxn modelId="{619151E3-B751-415F-990A-707090BB7452}" type="presParOf" srcId="{B1CBC0F5-1357-4668-8E0C-98A621695D3D}" destId="{6B1F89BA-6305-4750-ADEC-DB217975D19E}" srcOrd="0" destOrd="0" presId="urn:microsoft.com/office/officeart/2005/8/layout/orgChart1"/>
    <dgm:cxn modelId="{78605E5B-A90B-4661-A36D-27FBC1EB3EBA}" type="presParOf" srcId="{6B1F89BA-6305-4750-ADEC-DB217975D19E}" destId="{C8EE340E-E831-4FCF-8829-BB4773BD2BA5}" srcOrd="0" destOrd="0" presId="urn:microsoft.com/office/officeart/2005/8/layout/orgChart1"/>
    <dgm:cxn modelId="{471BE63C-8827-4C2C-9997-31E8E333561B}" type="presParOf" srcId="{6B1F89BA-6305-4750-ADEC-DB217975D19E}" destId="{4F452382-A933-4763-869F-4566F0D24724}" srcOrd="1" destOrd="0" presId="urn:microsoft.com/office/officeart/2005/8/layout/orgChart1"/>
    <dgm:cxn modelId="{3D1D6E3D-A042-4C39-9ABF-6AB22938E28D}" type="presParOf" srcId="{B1CBC0F5-1357-4668-8E0C-98A621695D3D}" destId="{9EABC284-82F6-4875-BEFF-7779A032F6CB}" srcOrd="1" destOrd="0" presId="urn:microsoft.com/office/officeart/2005/8/layout/orgChart1"/>
    <dgm:cxn modelId="{019FADFE-F555-406B-9FB6-42A66FBF2CD6}" type="presParOf" srcId="{9EABC284-82F6-4875-BEFF-7779A032F6CB}" destId="{B8DBE72E-357E-4358-90CE-C3EF717B1AF9}" srcOrd="0" destOrd="0" presId="urn:microsoft.com/office/officeart/2005/8/layout/orgChart1"/>
    <dgm:cxn modelId="{98F8BD19-FA2C-44EC-974D-DB8E12208881}" type="presParOf" srcId="{9EABC284-82F6-4875-BEFF-7779A032F6CB}" destId="{FFED3C42-5CFC-4F36-9443-E65CCF5D4912}" srcOrd="1" destOrd="0" presId="urn:microsoft.com/office/officeart/2005/8/layout/orgChart1"/>
    <dgm:cxn modelId="{16199E73-9ADE-45B1-9E38-338A509C621B}" type="presParOf" srcId="{FFED3C42-5CFC-4F36-9443-E65CCF5D4912}" destId="{35B5FD51-2AE8-4D37-8133-1E088C0A1F53}" srcOrd="0" destOrd="0" presId="urn:microsoft.com/office/officeart/2005/8/layout/orgChart1"/>
    <dgm:cxn modelId="{D617F3B8-0479-4B57-BDC0-1D4A34A3BCC4}" type="presParOf" srcId="{35B5FD51-2AE8-4D37-8133-1E088C0A1F53}" destId="{08E3D4AE-154C-4B67-B172-6B389052C828}" srcOrd="0" destOrd="0" presId="urn:microsoft.com/office/officeart/2005/8/layout/orgChart1"/>
    <dgm:cxn modelId="{DA757DA1-43F8-4A06-A8A1-04883D47567C}" type="presParOf" srcId="{35B5FD51-2AE8-4D37-8133-1E088C0A1F53}" destId="{B34EF0DD-A975-45C7-907D-7E036B45F128}" srcOrd="1" destOrd="0" presId="urn:microsoft.com/office/officeart/2005/8/layout/orgChart1"/>
    <dgm:cxn modelId="{B4B9C5F2-953A-4C2E-85AC-726712852898}" type="presParOf" srcId="{FFED3C42-5CFC-4F36-9443-E65CCF5D4912}" destId="{F333FF30-101F-4E74-B476-2F4B15475C52}" srcOrd="1" destOrd="0" presId="urn:microsoft.com/office/officeart/2005/8/layout/orgChart1"/>
    <dgm:cxn modelId="{9FF59995-1113-48F5-8587-F58185796D23}" type="presParOf" srcId="{F333FF30-101F-4E74-B476-2F4B15475C52}" destId="{EF6828C7-C88D-4A47-9F6C-703A86838808}" srcOrd="0" destOrd="0" presId="urn:microsoft.com/office/officeart/2005/8/layout/orgChart1"/>
    <dgm:cxn modelId="{83384C44-3EDC-4379-A123-457D7142167F}" type="presParOf" srcId="{F333FF30-101F-4E74-B476-2F4B15475C52}" destId="{BD7B52EB-6752-48C6-A1D4-00FAE2516C5D}" srcOrd="1" destOrd="0" presId="urn:microsoft.com/office/officeart/2005/8/layout/orgChart1"/>
    <dgm:cxn modelId="{B51578C7-339C-43AD-984D-4AFED0F44ACB}" type="presParOf" srcId="{BD7B52EB-6752-48C6-A1D4-00FAE2516C5D}" destId="{2D6E6953-C4F4-4AE5-920E-053D09A5ADCD}" srcOrd="0" destOrd="0" presId="urn:microsoft.com/office/officeart/2005/8/layout/orgChart1"/>
    <dgm:cxn modelId="{2C828114-DE12-4AF4-A4D6-1FF57373E363}" type="presParOf" srcId="{2D6E6953-C4F4-4AE5-920E-053D09A5ADCD}" destId="{1E85CBFA-511A-40E9-BD8F-DE0ADFE4F9BF}" srcOrd="0" destOrd="0" presId="urn:microsoft.com/office/officeart/2005/8/layout/orgChart1"/>
    <dgm:cxn modelId="{6E63708A-BBA9-4689-B4DA-FE4559B1E0D2}" type="presParOf" srcId="{2D6E6953-C4F4-4AE5-920E-053D09A5ADCD}" destId="{1B68B8CE-BF11-4DA1-8650-C46DF918F804}" srcOrd="1" destOrd="0" presId="urn:microsoft.com/office/officeart/2005/8/layout/orgChart1"/>
    <dgm:cxn modelId="{26DE7090-C25A-44A1-8332-033B28680AB4}" type="presParOf" srcId="{BD7B52EB-6752-48C6-A1D4-00FAE2516C5D}" destId="{A7A62695-3907-46E3-8F29-F37D1F11AC2C}" srcOrd="1" destOrd="0" presId="urn:microsoft.com/office/officeart/2005/8/layout/orgChart1"/>
    <dgm:cxn modelId="{99E3CEF7-D622-45FE-88C2-0E2185251195}" type="presParOf" srcId="{BD7B52EB-6752-48C6-A1D4-00FAE2516C5D}" destId="{D86413C3-5B4E-4DFB-97CF-506524F48E0C}" srcOrd="2" destOrd="0" presId="urn:microsoft.com/office/officeart/2005/8/layout/orgChart1"/>
    <dgm:cxn modelId="{8C710FE8-B051-4AD6-A910-8EF309885A56}" type="presParOf" srcId="{F333FF30-101F-4E74-B476-2F4B15475C52}" destId="{BC7D2A8D-A3F4-4056-9410-5CF733330765}" srcOrd="2" destOrd="0" presId="urn:microsoft.com/office/officeart/2005/8/layout/orgChart1"/>
    <dgm:cxn modelId="{F6EBC054-DAA2-4EF8-B378-AC5D393247BA}" type="presParOf" srcId="{F333FF30-101F-4E74-B476-2F4B15475C52}" destId="{37230DAE-ED2E-4EDC-8EE9-66919D40BAB9}" srcOrd="3" destOrd="0" presId="urn:microsoft.com/office/officeart/2005/8/layout/orgChart1"/>
    <dgm:cxn modelId="{8E5F7985-95E9-4DB1-9BA7-52679867A9A4}" type="presParOf" srcId="{37230DAE-ED2E-4EDC-8EE9-66919D40BAB9}" destId="{D37F92BA-041A-45F9-A182-AE2792CC4510}" srcOrd="0" destOrd="0" presId="urn:microsoft.com/office/officeart/2005/8/layout/orgChart1"/>
    <dgm:cxn modelId="{EC871150-317D-4F79-8AA3-A70A610756EF}" type="presParOf" srcId="{D37F92BA-041A-45F9-A182-AE2792CC4510}" destId="{F61475AF-C60A-4F86-8130-BA86661B4843}" srcOrd="0" destOrd="0" presId="urn:microsoft.com/office/officeart/2005/8/layout/orgChart1"/>
    <dgm:cxn modelId="{26DEE66B-85F0-4612-9DAC-D6BC7E769E26}" type="presParOf" srcId="{D37F92BA-041A-45F9-A182-AE2792CC4510}" destId="{94A4CEB8-6154-47A6-8266-11B67E3E61C1}" srcOrd="1" destOrd="0" presId="urn:microsoft.com/office/officeart/2005/8/layout/orgChart1"/>
    <dgm:cxn modelId="{1146C819-DEEA-4E62-8AE9-3D53628C4948}" type="presParOf" srcId="{37230DAE-ED2E-4EDC-8EE9-66919D40BAB9}" destId="{A0C81A33-17C0-4312-96CB-0D07628F6838}" srcOrd="1" destOrd="0" presId="urn:microsoft.com/office/officeart/2005/8/layout/orgChart1"/>
    <dgm:cxn modelId="{7F7807F8-D199-4261-8EE2-58AF0CEDDBF8}" type="presParOf" srcId="{37230DAE-ED2E-4EDC-8EE9-66919D40BAB9}" destId="{BBD4314D-27CB-47AC-B079-2D7690913105}" srcOrd="2" destOrd="0" presId="urn:microsoft.com/office/officeart/2005/8/layout/orgChart1"/>
    <dgm:cxn modelId="{0F454CDA-1602-4E13-96CA-4F3F1FBE8054}" type="presParOf" srcId="{F333FF30-101F-4E74-B476-2F4B15475C52}" destId="{C3C9404C-3D54-4042-85B9-C4086889CDD9}" srcOrd="4" destOrd="0" presId="urn:microsoft.com/office/officeart/2005/8/layout/orgChart1"/>
    <dgm:cxn modelId="{1E800283-A544-4FB1-BB64-60EA7A16C610}" type="presParOf" srcId="{F333FF30-101F-4E74-B476-2F4B15475C52}" destId="{B723E9C2-8B36-40D4-BA63-B0FAFBAB663D}" srcOrd="5" destOrd="0" presId="urn:microsoft.com/office/officeart/2005/8/layout/orgChart1"/>
    <dgm:cxn modelId="{CA886786-21E7-46EE-BF6C-45A3A11FC839}" type="presParOf" srcId="{B723E9C2-8B36-40D4-BA63-B0FAFBAB663D}" destId="{A24FAD3C-A3B5-450B-B622-FAFA52ADFE9F}" srcOrd="0" destOrd="0" presId="urn:microsoft.com/office/officeart/2005/8/layout/orgChart1"/>
    <dgm:cxn modelId="{BA40C6A3-3D70-4185-BEED-00B0A22E7671}" type="presParOf" srcId="{A24FAD3C-A3B5-450B-B622-FAFA52ADFE9F}" destId="{E3B01412-3D46-42C6-9342-27FFC5B2E9F3}" srcOrd="0" destOrd="0" presId="urn:microsoft.com/office/officeart/2005/8/layout/orgChart1"/>
    <dgm:cxn modelId="{B8B1F966-CCC7-4D10-A3C5-D8E0C4F57961}" type="presParOf" srcId="{A24FAD3C-A3B5-450B-B622-FAFA52ADFE9F}" destId="{96B8FD12-1F86-4F50-820D-AB5362E9EF7A}" srcOrd="1" destOrd="0" presId="urn:microsoft.com/office/officeart/2005/8/layout/orgChart1"/>
    <dgm:cxn modelId="{E5D464C1-3AD6-4283-A390-E5790C5AB419}" type="presParOf" srcId="{B723E9C2-8B36-40D4-BA63-B0FAFBAB663D}" destId="{3C7E025F-7265-421F-BC34-E9E8123B925D}" srcOrd="1" destOrd="0" presId="urn:microsoft.com/office/officeart/2005/8/layout/orgChart1"/>
    <dgm:cxn modelId="{2EAD0213-DB2B-438C-A330-B3CC33D08549}" type="presParOf" srcId="{B723E9C2-8B36-40D4-BA63-B0FAFBAB663D}" destId="{1A6BA217-A375-406E-9631-751F95FE34B1}" srcOrd="2" destOrd="0" presId="urn:microsoft.com/office/officeart/2005/8/layout/orgChart1"/>
    <dgm:cxn modelId="{BAB3A592-8027-4EC5-AA9D-15123ECFE7E0}" type="presParOf" srcId="{F333FF30-101F-4E74-B476-2F4B15475C52}" destId="{02D59188-FAAC-4F7C-B67A-E310389A1124}" srcOrd="6" destOrd="0" presId="urn:microsoft.com/office/officeart/2005/8/layout/orgChart1"/>
    <dgm:cxn modelId="{96AE0955-A6B9-426F-9EA5-CFC399D9FDE2}" type="presParOf" srcId="{F333FF30-101F-4E74-B476-2F4B15475C52}" destId="{E467EC31-36B0-40B9-A66A-2B1FD4DFA1EA}" srcOrd="7" destOrd="0" presId="urn:microsoft.com/office/officeart/2005/8/layout/orgChart1"/>
    <dgm:cxn modelId="{E6B94422-FBCC-48DC-B504-795E62001A54}" type="presParOf" srcId="{E467EC31-36B0-40B9-A66A-2B1FD4DFA1EA}" destId="{9BD1D46B-2144-4834-A818-21452BEB3753}" srcOrd="0" destOrd="0" presId="urn:microsoft.com/office/officeart/2005/8/layout/orgChart1"/>
    <dgm:cxn modelId="{1ED42CFC-1C0D-4B14-B9E8-F93BBDE507E6}" type="presParOf" srcId="{9BD1D46B-2144-4834-A818-21452BEB3753}" destId="{0AB7BD99-F770-41BC-B556-4D649F2F24C1}" srcOrd="0" destOrd="0" presId="urn:microsoft.com/office/officeart/2005/8/layout/orgChart1"/>
    <dgm:cxn modelId="{916FEF60-DB0F-45B1-8882-26EEC97BB69E}" type="presParOf" srcId="{9BD1D46B-2144-4834-A818-21452BEB3753}" destId="{6239A821-06B9-48CD-9ABD-1724D328C254}" srcOrd="1" destOrd="0" presId="urn:microsoft.com/office/officeart/2005/8/layout/orgChart1"/>
    <dgm:cxn modelId="{4AB1C4DF-3C30-4087-92E9-B992B18B8DAC}" type="presParOf" srcId="{E467EC31-36B0-40B9-A66A-2B1FD4DFA1EA}" destId="{DB798538-5A34-4490-BA34-CD2DA8FA3CF6}" srcOrd="1" destOrd="0" presId="urn:microsoft.com/office/officeart/2005/8/layout/orgChart1"/>
    <dgm:cxn modelId="{CF653E9B-8684-4E0E-BA10-E6C783ED9E2D}" type="presParOf" srcId="{E467EC31-36B0-40B9-A66A-2B1FD4DFA1EA}" destId="{78FADFCE-6812-4FD2-B2B6-545B410EC512}" srcOrd="2" destOrd="0" presId="urn:microsoft.com/office/officeart/2005/8/layout/orgChart1"/>
    <dgm:cxn modelId="{8A9B9C09-8A64-4FE0-90FF-2CA07B935784}" type="presParOf" srcId="{FFED3C42-5CFC-4F36-9443-E65CCF5D4912}" destId="{2298177C-7395-4A0C-98E4-8925FADE268E}" srcOrd="2" destOrd="0" presId="urn:microsoft.com/office/officeart/2005/8/layout/orgChart1"/>
    <dgm:cxn modelId="{887DF74A-BF0C-4A54-9398-45CE52EDE4EE}" type="presParOf" srcId="{9EABC284-82F6-4875-BEFF-7779A032F6CB}" destId="{53750B26-EDA5-44F2-98E1-0460D66E1D4F}" srcOrd="2" destOrd="0" presId="urn:microsoft.com/office/officeart/2005/8/layout/orgChart1"/>
    <dgm:cxn modelId="{DC69EB38-C920-4996-8B66-E99D998D3559}" type="presParOf" srcId="{9EABC284-82F6-4875-BEFF-7779A032F6CB}" destId="{00A8A467-AD3A-4842-A130-92B1A6FE3284}" srcOrd="3" destOrd="0" presId="urn:microsoft.com/office/officeart/2005/8/layout/orgChart1"/>
    <dgm:cxn modelId="{DF316C62-E19C-4894-8636-0A65FDFCB5F4}" type="presParOf" srcId="{00A8A467-AD3A-4842-A130-92B1A6FE3284}" destId="{2BDE639C-54E9-4908-836C-BD5850DD8BAD}" srcOrd="0" destOrd="0" presId="urn:microsoft.com/office/officeart/2005/8/layout/orgChart1"/>
    <dgm:cxn modelId="{62EF4A0F-98E0-499E-999D-0FF3DE04CFD2}" type="presParOf" srcId="{2BDE639C-54E9-4908-836C-BD5850DD8BAD}" destId="{CBFA8197-4BFA-49B9-99A5-D8758DC1BB0E}" srcOrd="0" destOrd="0" presId="urn:microsoft.com/office/officeart/2005/8/layout/orgChart1"/>
    <dgm:cxn modelId="{4FE24E23-AAB0-473E-B3E3-33381C565F8A}" type="presParOf" srcId="{2BDE639C-54E9-4908-836C-BD5850DD8BAD}" destId="{41F14DFB-44BE-4451-9ECE-3941B2F53C0B}" srcOrd="1" destOrd="0" presId="urn:microsoft.com/office/officeart/2005/8/layout/orgChart1"/>
    <dgm:cxn modelId="{8F34D0E2-DF1F-43CA-BC39-3EE26BD20C0B}" type="presParOf" srcId="{00A8A467-AD3A-4842-A130-92B1A6FE3284}" destId="{B85AD0CD-02D6-4D28-89AF-BD9E24A45B8C}" srcOrd="1" destOrd="0" presId="urn:microsoft.com/office/officeart/2005/8/layout/orgChart1"/>
    <dgm:cxn modelId="{0570B4C3-E9CE-48CB-9AD7-70E330BC68E5}" type="presParOf" srcId="{B85AD0CD-02D6-4D28-89AF-BD9E24A45B8C}" destId="{58235337-589E-444C-849B-78C52858154A}" srcOrd="0" destOrd="0" presId="urn:microsoft.com/office/officeart/2005/8/layout/orgChart1"/>
    <dgm:cxn modelId="{5F56BD3A-7F78-400F-9C9B-C532A5ACBE41}" type="presParOf" srcId="{B85AD0CD-02D6-4D28-89AF-BD9E24A45B8C}" destId="{7B7772DB-3B60-4724-A7D4-164CC23B2260}" srcOrd="1" destOrd="0" presId="urn:microsoft.com/office/officeart/2005/8/layout/orgChart1"/>
    <dgm:cxn modelId="{CE1FB9BF-66DD-41B4-A465-B190502664FE}" type="presParOf" srcId="{7B7772DB-3B60-4724-A7D4-164CC23B2260}" destId="{2326EABE-E107-43E4-9A9D-5E1176A34C9A}" srcOrd="0" destOrd="0" presId="urn:microsoft.com/office/officeart/2005/8/layout/orgChart1"/>
    <dgm:cxn modelId="{20049CC9-EDC2-4BAD-B1C3-05ADFA1A3540}" type="presParOf" srcId="{2326EABE-E107-43E4-9A9D-5E1176A34C9A}" destId="{E710FBA3-8D38-4A69-8E0C-31EED5E8DB28}" srcOrd="0" destOrd="0" presId="urn:microsoft.com/office/officeart/2005/8/layout/orgChart1"/>
    <dgm:cxn modelId="{3211F98A-0823-4C2D-A397-0344DD2E0472}" type="presParOf" srcId="{2326EABE-E107-43E4-9A9D-5E1176A34C9A}" destId="{7BF6CC9E-37DF-48A1-AF30-1D8A18F6C717}" srcOrd="1" destOrd="0" presId="urn:microsoft.com/office/officeart/2005/8/layout/orgChart1"/>
    <dgm:cxn modelId="{992D3996-5D42-4D49-B5CB-DC9CD3E95119}" type="presParOf" srcId="{7B7772DB-3B60-4724-A7D4-164CC23B2260}" destId="{187024C9-F069-4FEA-B15D-6A0D55856B87}" srcOrd="1" destOrd="0" presId="urn:microsoft.com/office/officeart/2005/8/layout/orgChart1"/>
    <dgm:cxn modelId="{77C76A01-A30B-40C1-B494-B6505495098D}" type="presParOf" srcId="{7B7772DB-3B60-4724-A7D4-164CC23B2260}" destId="{5268297C-68A4-4290-A753-EE43C764A515}" srcOrd="2" destOrd="0" presId="urn:microsoft.com/office/officeart/2005/8/layout/orgChart1"/>
    <dgm:cxn modelId="{CFDB73B3-B5C4-4FA9-9477-5F153FA803FC}" type="presParOf" srcId="{B85AD0CD-02D6-4D28-89AF-BD9E24A45B8C}" destId="{FFDCA1D8-5C03-4D57-A5A0-57AC709098F3}" srcOrd="2" destOrd="0" presId="urn:microsoft.com/office/officeart/2005/8/layout/orgChart1"/>
    <dgm:cxn modelId="{64D71036-0FB1-42B9-9B09-99ADC3D01DCB}" type="presParOf" srcId="{B85AD0CD-02D6-4D28-89AF-BD9E24A45B8C}" destId="{1D2D432D-6C73-4F2F-8EE9-D17DAA303A60}" srcOrd="3" destOrd="0" presId="urn:microsoft.com/office/officeart/2005/8/layout/orgChart1"/>
    <dgm:cxn modelId="{AFF3D392-71B5-457F-8188-2A4F125DC9E9}" type="presParOf" srcId="{1D2D432D-6C73-4F2F-8EE9-D17DAA303A60}" destId="{6E2D9FD3-FBCB-48EE-B883-25FB766B5BA0}" srcOrd="0" destOrd="0" presId="urn:microsoft.com/office/officeart/2005/8/layout/orgChart1"/>
    <dgm:cxn modelId="{6D68A369-D944-4D4B-8CC0-87FE91735DF6}" type="presParOf" srcId="{6E2D9FD3-FBCB-48EE-B883-25FB766B5BA0}" destId="{0BCD94A8-6EB3-4ED4-B5EF-50902EFF90C2}" srcOrd="0" destOrd="0" presId="urn:microsoft.com/office/officeart/2005/8/layout/orgChart1"/>
    <dgm:cxn modelId="{3F713379-A9BD-41ED-BFFF-51DBA9FCD9E7}" type="presParOf" srcId="{6E2D9FD3-FBCB-48EE-B883-25FB766B5BA0}" destId="{1EB627E5-77DA-48A1-B226-155FD093FA3F}" srcOrd="1" destOrd="0" presId="urn:microsoft.com/office/officeart/2005/8/layout/orgChart1"/>
    <dgm:cxn modelId="{0F80D560-29E9-4CDB-A5E8-6F1A089249C2}" type="presParOf" srcId="{1D2D432D-6C73-4F2F-8EE9-D17DAA303A60}" destId="{95F8FB3E-742C-42E5-84C0-1EF32BA2A928}" srcOrd="1" destOrd="0" presId="urn:microsoft.com/office/officeart/2005/8/layout/orgChart1"/>
    <dgm:cxn modelId="{52CD5E96-D23C-4027-8FFB-4BDADF0D1B8A}" type="presParOf" srcId="{1D2D432D-6C73-4F2F-8EE9-D17DAA303A60}" destId="{69C61115-E79F-4EDC-B997-05D3F9FCF049}" srcOrd="2" destOrd="0" presId="urn:microsoft.com/office/officeart/2005/8/layout/orgChart1"/>
    <dgm:cxn modelId="{2D43F2E0-50AF-48D7-8384-DD64F973D3C5}" type="presParOf" srcId="{B85AD0CD-02D6-4D28-89AF-BD9E24A45B8C}" destId="{4EB45D8A-9C4C-4A26-AC42-6A693E3161E4}" srcOrd="4" destOrd="0" presId="urn:microsoft.com/office/officeart/2005/8/layout/orgChart1"/>
    <dgm:cxn modelId="{6B70455F-0BC9-40C2-BB51-F07537D84117}" type="presParOf" srcId="{B85AD0CD-02D6-4D28-89AF-BD9E24A45B8C}" destId="{2AF5686A-40F4-4391-B748-A1D86920C5DC}" srcOrd="5" destOrd="0" presId="urn:microsoft.com/office/officeart/2005/8/layout/orgChart1"/>
    <dgm:cxn modelId="{EF831274-4409-4749-B39D-FE47D6B0B239}" type="presParOf" srcId="{2AF5686A-40F4-4391-B748-A1D86920C5DC}" destId="{684313DC-323B-4BF9-8F7B-79042159DDFD}" srcOrd="0" destOrd="0" presId="urn:microsoft.com/office/officeart/2005/8/layout/orgChart1"/>
    <dgm:cxn modelId="{299B5BBD-CBA0-4B6C-9777-03F77785BD54}" type="presParOf" srcId="{684313DC-323B-4BF9-8F7B-79042159DDFD}" destId="{A091017F-01ED-41EC-B0E9-62D00DF4C50D}" srcOrd="0" destOrd="0" presId="urn:microsoft.com/office/officeart/2005/8/layout/orgChart1"/>
    <dgm:cxn modelId="{FEE0CF46-5AC9-494E-8ACD-7B57A1055EA3}" type="presParOf" srcId="{684313DC-323B-4BF9-8F7B-79042159DDFD}" destId="{F1CE08DF-0AF8-4B58-82A7-3500F532C041}" srcOrd="1" destOrd="0" presId="urn:microsoft.com/office/officeart/2005/8/layout/orgChart1"/>
    <dgm:cxn modelId="{8143F6E7-2254-48A0-B642-FE6F0E43EB24}" type="presParOf" srcId="{2AF5686A-40F4-4391-B748-A1D86920C5DC}" destId="{9B7D4D67-66F6-41C8-A2DF-E086F5C16621}" srcOrd="1" destOrd="0" presId="urn:microsoft.com/office/officeart/2005/8/layout/orgChart1"/>
    <dgm:cxn modelId="{821E7A33-A52B-4EC2-8BCE-120AF2FB4EC0}" type="presParOf" srcId="{2AF5686A-40F4-4391-B748-A1D86920C5DC}" destId="{36AADFBC-579F-4DA6-A878-6E8B28E9F045}" srcOrd="2" destOrd="0" presId="urn:microsoft.com/office/officeart/2005/8/layout/orgChart1"/>
    <dgm:cxn modelId="{C78D7022-C1AF-4390-8083-E0AB85007D40}" type="presParOf" srcId="{00A8A467-AD3A-4842-A130-92B1A6FE3284}" destId="{993DF59C-769E-44B0-BC4B-B00FB3A4ADCF}" srcOrd="2" destOrd="0" presId="urn:microsoft.com/office/officeart/2005/8/layout/orgChart1"/>
    <dgm:cxn modelId="{934D4AE0-C1C9-4925-8B1C-5789BD078760}" type="presParOf" srcId="{B1CBC0F5-1357-4668-8E0C-98A621695D3D}" destId="{62F02F9E-F65B-4251-B160-FBE0BAFDC693}" srcOrd="2" destOrd="0" presId="urn:microsoft.com/office/officeart/2005/8/layout/orgChart1"/>
    <dgm:cxn modelId="{AD08702A-4BB8-45B3-A198-E284ACFDA968}" type="presParOf" srcId="{62F02F9E-F65B-4251-B160-FBE0BAFDC693}" destId="{1F1F1344-CDCF-46B8-A8C6-1B1F3E04EA0D}" srcOrd="0" destOrd="0" presId="urn:microsoft.com/office/officeart/2005/8/layout/orgChart1"/>
    <dgm:cxn modelId="{4365B0E9-ACF0-45D8-8E47-0257493279B8}" type="presParOf" srcId="{62F02F9E-F65B-4251-B160-FBE0BAFDC693}" destId="{F50CDA0A-7D8D-45DD-BA85-FB3C4A339446}" srcOrd="1" destOrd="0" presId="urn:microsoft.com/office/officeart/2005/8/layout/orgChart1"/>
    <dgm:cxn modelId="{B8307AE2-ECF1-47A1-A51B-1359ABCD2E68}" type="presParOf" srcId="{F50CDA0A-7D8D-45DD-BA85-FB3C4A339446}" destId="{61D47CCA-9B77-43F1-80EE-DACBBFCA8EE4}" srcOrd="0" destOrd="0" presId="urn:microsoft.com/office/officeart/2005/8/layout/orgChart1"/>
    <dgm:cxn modelId="{4F86F3AB-563A-4034-90A8-D6DC0461CE56}" type="presParOf" srcId="{61D47CCA-9B77-43F1-80EE-DACBBFCA8EE4}" destId="{22936213-C76D-45DE-A380-924F093A8F8D}" srcOrd="0" destOrd="0" presId="urn:microsoft.com/office/officeart/2005/8/layout/orgChart1"/>
    <dgm:cxn modelId="{AE6DDA9B-FFBE-4AF6-8C53-D2ED8202E046}" type="presParOf" srcId="{61D47CCA-9B77-43F1-80EE-DACBBFCA8EE4}" destId="{4EAC9321-63C3-4122-8434-9DF6BBDC48B6}" srcOrd="1" destOrd="0" presId="urn:microsoft.com/office/officeart/2005/8/layout/orgChart1"/>
    <dgm:cxn modelId="{B941F7BD-CCD2-48F6-BE46-A76DBA1F9EB8}" type="presParOf" srcId="{F50CDA0A-7D8D-45DD-BA85-FB3C4A339446}" destId="{62EF676F-7491-4C38-AC02-9986500926B1}" srcOrd="1" destOrd="0" presId="urn:microsoft.com/office/officeart/2005/8/layout/orgChart1"/>
    <dgm:cxn modelId="{B6B8A55F-C6C5-4C90-AF83-93DA2AD39FB2}" type="presParOf" srcId="{F50CDA0A-7D8D-45DD-BA85-FB3C4A339446}" destId="{87652764-B863-409D-9D2B-BD44778B7595}" srcOrd="2" destOrd="0" presId="urn:microsoft.com/office/officeart/2005/8/layout/orgChart1"/>
    <dgm:cxn modelId="{B95A93A0-88DD-46BC-80D1-FE13CC5A5B69}" type="presParOf" srcId="{62F02F9E-F65B-4251-B160-FBE0BAFDC693}" destId="{4C580751-5D32-43DB-B29C-FFEA3AEE6BB0}" srcOrd="2" destOrd="0" presId="urn:microsoft.com/office/officeart/2005/8/layout/orgChart1"/>
    <dgm:cxn modelId="{B8484C45-06B9-4559-B126-54C27E38D728}" type="presParOf" srcId="{62F02F9E-F65B-4251-B160-FBE0BAFDC693}" destId="{966A5090-A98F-4F57-A395-6F5B07E8F9A7}" srcOrd="3" destOrd="0" presId="urn:microsoft.com/office/officeart/2005/8/layout/orgChart1"/>
    <dgm:cxn modelId="{95274C3B-690A-466B-90A4-AECA1A7307F5}" type="presParOf" srcId="{966A5090-A98F-4F57-A395-6F5B07E8F9A7}" destId="{EC9609A6-7AEE-4A1D-B851-CD250536B193}" srcOrd="0" destOrd="0" presId="urn:microsoft.com/office/officeart/2005/8/layout/orgChart1"/>
    <dgm:cxn modelId="{AC70D108-F140-4727-A3FA-524505E66109}" type="presParOf" srcId="{EC9609A6-7AEE-4A1D-B851-CD250536B193}" destId="{5912B61D-5A17-4AE5-B535-6C8BCB2B2776}" srcOrd="0" destOrd="0" presId="urn:microsoft.com/office/officeart/2005/8/layout/orgChart1"/>
    <dgm:cxn modelId="{86EFAAFB-6101-420D-94C3-2C14F0F489F8}" type="presParOf" srcId="{EC9609A6-7AEE-4A1D-B851-CD250536B193}" destId="{8118B729-03F2-4742-B368-D8003E71BFE8}" srcOrd="1" destOrd="0" presId="urn:microsoft.com/office/officeart/2005/8/layout/orgChart1"/>
    <dgm:cxn modelId="{30CAD97A-3FE2-4108-882C-6678B90CCBB9}" type="presParOf" srcId="{966A5090-A98F-4F57-A395-6F5B07E8F9A7}" destId="{B067F965-06BD-49D8-8120-EB3E02091E32}" srcOrd="1" destOrd="0" presId="urn:microsoft.com/office/officeart/2005/8/layout/orgChart1"/>
    <dgm:cxn modelId="{97DDC165-0CE5-43F9-AB7B-4A888CF5FC23}" type="presParOf" srcId="{966A5090-A98F-4F57-A395-6F5B07E8F9A7}" destId="{DBE45925-9A36-46EB-9351-747C88CDFD6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4DE1F1-1E9E-4031-86FD-0F53681A1246}" type="doc">
      <dgm:prSet loTypeId="urn:microsoft.com/office/officeart/2005/8/layout/radial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6328E434-7EC0-4BA9-A5A0-E71620DB602D}">
      <dgm:prSet phldrT="[Text]" custT="1"/>
      <dgm:spPr/>
      <dgm:t>
        <a:bodyPr/>
        <a:lstStyle/>
        <a:p>
          <a:r>
            <a:rPr lang="cs-CZ" sz="600" b="1"/>
            <a:t>NÁSTROJE HODNOCENÍ</a:t>
          </a:r>
          <a:endParaRPr lang="cs-CZ" sz="600" b="1" dirty="0"/>
        </a:p>
      </dgm:t>
    </dgm:pt>
    <dgm:pt modelId="{5E648F8A-8A34-4A7F-BA66-CCFF5BE05BD0}" type="parTrans" cxnId="{60EC4AFC-9610-4B45-BF4A-02AE74639127}">
      <dgm:prSet/>
      <dgm:spPr/>
      <dgm:t>
        <a:bodyPr/>
        <a:lstStyle/>
        <a:p>
          <a:endParaRPr lang="cs-CZ"/>
        </a:p>
      </dgm:t>
    </dgm:pt>
    <dgm:pt modelId="{12CABA1C-DAA5-432D-992B-917609146087}" type="sibTrans" cxnId="{60EC4AFC-9610-4B45-BF4A-02AE74639127}">
      <dgm:prSet/>
      <dgm:spPr/>
      <dgm:t>
        <a:bodyPr/>
        <a:lstStyle/>
        <a:p>
          <a:endParaRPr lang="cs-CZ"/>
        </a:p>
      </dgm:t>
    </dgm:pt>
    <dgm:pt modelId="{0CBBD0EB-5C25-4786-8BA7-61513699117D}">
      <dgm:prSet phldrT="[Text]" custT="1"/>
      <dgm:spPr/>
      <dgm:t>
        <a:bodyPr/>
        <a:lstStyle/>
        <a:p>
          <a:r>
            <a:rPr lang="cs-CZ" sz="600" b="1"/>
            <a:t>POZORO</a:t>
          </a:r>
          <a:br>
            <a:rPr lang="cs-CZ" sz="600" b="1"/>
          </a:br>
          <a:r>
            <a:rPr lang="cs-CZ" sz="600" b="1"/>
            <a:t>VÁNÍ</a:t>
          </a:r>
          <a:endParaRPr lang="cs-CZ" sz="600" b="1" dirty="0"/>
        </a:p>
      </dgm:t>
    </dgm:pt>
    <dgm:pt modelId="{6757DF08-5C12-438D-B19A-7E2053E0B369}" type="parTrans" cxnId="{95AC18BD-A022-4744-B04A-710B113B7D99}">
      <dgm:prSet/>
      <dgm:spPr/>
      <dgm:t>
        <a:bodyPr/>
        <a:lstStyle/>
        <a:p>
          <a:endParaRPr lang="cs-CZ"/>
        </a:p>
      </dgm:t>
    </dgm:pt>
    <dgm:pt modelId="{A9599252-921F-45E9-9402-1652B3F26035}" type="sibTrans" cxnId="{95AC18BD-A022-4744-B04A-710B113B7D99}">
      <dgm:prSet/>
      <dgm:spPr/>
      <dgm:t>
        <a:bodyPr/>
        <a:lstStyle/>
        <a:p>
          <a:endParaRPr lang="cs-CZ"/>
        </a:p>
      </dgm:t>
    </dgm:pt>
    <dgm:pt modelId="{7DEFE4DF-9B97-4048-AB21-22D1CBF8F08C}">
      <dgm:prSet phldrT="[Text]" custT="1"/>
      <dgm:spPr/>
      <dgm:t>
        <a:bodyPr/>
        <a:lstStyle/>
        <a:p>
          <a:r>
            <a:rPr lang="cs-CZ" sz="600" b="1"/>
            <a:t>PORADY</a:t>
          </a:r>
          <a:endParaRPr lang="cs-CZ" sz="600" b="1" dirty="0"/>
        </a:p>
      </dgm:t>
    </dgm:pt>
    <dgm:pt modelId="{D00611B1-C3E9-4063-B49A-F8AFA2BD5949}" type="parTrans" cxnId="{BC176E1B-8CC1-4393-A792-0FF4C204AD25}">
      <dgm:prSet/>
      <dgm:spPr/>
      <dgm:t>
        <a:bodyPr/>
        <a:lstStyle/>
        <a:p>
          <a:endParaRPr lang="cs-CZ"/>
        </a:p>
      </dgm:t>
    </dgm:pt>
    <dgm:pt modelId="{BF0EE43D-69B4-4770-AA66-7F2BD84A0E56}" type="sibTrans" cxnId="{BC176E1B-8CC1-4393-A792-0FF4C204AD25}">
      <dgm:prSet/>
      <dgm:spPr/>
      <dgm:t>
        <a:bodyPr/>
        <a:lstStyle/>
        <a:p>
          <a:endParaRPr lang="cs-CZ"/>
        </a:p>
      </dgm:t>
    </dgm:pt>
    <dgm:pt modelId="{16DA2730-F179-4AE1-BE16-3B8D5FE1E00C}">
      <dgm:prSet phldrT="[Text]" custT="1"/>
      <dgm:spPr/>
      <dgm:t>
        <a:bodyPr/>
        <a:lstStyle/>
        <a:p>
          <a:r>
            <a:rPr lang="cs-CZ" sz="600" b="1"/>
            <a:t>ROZHOVOR</a:t>
          </a:r>
          <a:endParaRPr lang="cs-CZ" sz="600" b="1" dirty="0"/>
        </a:p>
      </dgm:t>
    </dgm:pt>
    <dgm:pt modelId="{79F10742-A796-4A22-A763-07AD923D28C2}" type="parTrans" cxnId="{9FF967C8-094D-4536-949F-E4887B34D1D8}">
      <dgm:prSet/>
      <dgm:spPr/>
      <dgm:t>
        <a:bodyPr/>
        <a:lstStyle/>
        <a:p>
          <a:endParaRPr lang="cs-CZ"/>
        </a:p>
      </dgm:t>
    </dgm:pt>
    <dgm:pt modelId="{E18ABB7E-5269-492F-BE79-CF049F59A753}" type="sibTrans" cxnId="{9FF967C8-094D-4536-949F-E4887B34D1D8}">
      <dgm:prSet/>
      <dgm:spPr/>
      <dgm:t>
        <a:bodyPr/>
        <a:lstStyle/>
        <a:p>
          <a:endParaRPr lang="cs-CZ"/>
        </a:p>
      </dgm:t>
    </dgm:pt>
    <dgm:pt modelId="{E420220F-1AD4-4AEC-A55E-EB1FB5D477DE}">
      <dgm:prSet phldrT="[Text]" custT="1"/>
      <dgm:spPr/>
      <dgm:t>
        <a:bodyPr/>
        <a:lstStyle/>
        <a:p>
          <a:r>
            <a:rPr lang="cs-CZ" sz="600" b="1"/>
            <a:t>VOLNÝ POPIS</a:t>
          </a:r>
          <a:endParaRPr lang="cs-CZ" sz="600" b="1" dirty="0"/>
        </a:p>
      </dgm:t>
    </dgm:pt>
    <dgm:pt modelId="{366482F9-3DC9-4F2E-8FCE-FF89D63ECD65}" type="parTrans" cxnId="{36A3768B-7DD5-4BE1-B955-F8F1B5473FE1}">
      <dgm:prSet/>
      <dgm:spPr/>
      <dgm:t>
        <a:bodyPr/>
        <a:lstStyle/>
        <a:p>
          <a:endParaRPr lang="cs-CZ"/>
        </a:p>
      </dgm:t>
    </dgm:pt>
    <dgm:pt modelId="{945D75AB-48A0-4C91-B668-F6D636AB6048}" type="sibTrans" cxnId="{36A3768B-7DD5-4BE1-B955-F8F1B5473FE1}">
      <dgm:prSet/>
      <dgm:spPr/>
      <dgm:t>
        <a:bodyPr/>
        <a:lstStyle/>
        <a:p>
          <a:endParaRPr lang="cs-CZ"/>
        </a:p>
      </dgm:t>
    </dgm:pt>
    <dgm:pt modelId="{C2FC56CE-ED36-4406-9B39-B3B355E33CE5}">
      <dgm:prSet phldrT="[Text]" custT="1"/>
      <dgm:spPr/>
      <dgm:t>
        <a:bodyPr/>
        <a:lstStyle/>
        <a:p>
          <a:r>
            <a:rPr lang="cs-CZ" sz="600" b="1"/>
            <a:t>ANALÝZA DOKU</a:t>
          </a:r>
          <a:br>
            <a:rPr lang="cs-CZ" sz="600" b="1"/>
          </a:br>
          <a:r>
            <a:rPr lang="cs-CZ" sz="600" b="1"/>
            <a:t>MENTŮ</a:t>
          </a:r>
          <a:endParaRPr lang="cs-CZ" sz="600" b="1" dirty="0"/>
        </a:p>
      </dgm:t>
    </dgm:pt>
    <dgm:pt modelId="{3A2815E0-BB83-4DD2-9A48-E18FBAA491D5}" type="parTrans" cxnId="{3B08522B-29F7-434D-9EC2-F152B4084057}">
      <dgm:prSet/>
      <dgm:spPr/>
      <dgm:t>
        <a:bodyPr/>
        <a:lstStyle/>
        <a:p>
          <a:endParaRPr lang="cs-CZ"/>
        </a:p>
      </dgm:t>
    </dgm:pt>
    <dgm:pt modelId="{C928061A-7B7D-49C5-A8F7-AFDA41596592}" type="sibTrans" cxnId="{3B08522B-29F7-434D-9EC2-F152B4084057}">
      <dgm:prSet/>
      <dgm:spPr/>
      <dgm:t>
        <a:bodyPr/>
        <a:lstStyle/>
        <a:p>
          <a:endParaRPr lang="cs-CZ"/>
        </a:p>
      </dgm:t>
    </dgm:pt>
    <dgm:pt modelId="{3CDD7BEB-3CFF-4C9E-9F2E-DB23B573A257}">
      <dgm:prSet phldrT="[Text]" custT="1"/>
      <dgm:spPr/>
      <dgm:t>
        <a:bodyPr/>
        <a:lstStyle/>
        <a:p>
          <a:r>
            <a:rPr lang="cs-CZ" sz="600" b="1"/>
            <a:t>PORTFOLIO</a:t>
          </a:r>
          <a:endParaRPr lang="cs-CZ" sz="600" b="1" dirty="0"/>
        </a:p>
      </dgm:t>
    </dgm:pt>
    <dgm:pt modelId="{F42DE634-575E-4AD7-B3ED-4A1D8FE4FEFA}" type="parTrans" cxnId="{E2F54138-4800-413E-A354-BF6393DC994F}">
      <dgm:prSet/>
      <dgm:spPr/>
      <dgm:t>
        <a:bodyPr/>
        <a:lstStyle/>
        <a:p>
          <a:endParaRPr lang="cs-CZ"/>
        </a:p>
      </dgm:t>
    </dgm:pt>
    <dgm:pt modelId="{56A8E582-A9DC-45F1-89C7-4D6B28FA0F55}" type="sibTrans" cxnId="{E2F54138-4800-413E-A354-BF6393DC994F}">
      <dgm:prSet/>
      <dgm:spPr/>
      <dgm:t>
        <a:bodyPr/>
        <a:lstStyle/>
        <a:p>
          <a:endParaRPr lang="cs-CZ"/>
        </a:p>
      </dgm:t>
    </dgm:pt>
    <dgm:pt modelId="{CF13B757-D580-42CB-A61E-3B88917C4372}">
      <dgm:prSet phldrT="[Text]" custT="1"/>
      <dgm:spPr/>
      <dgm:t>
        <a:bodyPr/>
        <a:lstStyle/>
        <a:p>
          <a:r>
            <a:rPr lang="cs-CZ" sz="600" b="1"/>
            <a:t>DOTAZNÍK</a:t>
          </a:r>
          <a:endParaRPr lang="cs-CZ" sz="600" b="1" dirty="0"/>
        </a:p>
      </dgm:t>
    </dgm:pt>
    <dgm:pt modelId="{3955110E-83B1-4051-82D4-F1772A1141D9}" type="parTrans" cxnId="{CF28E317-9161-4B44-B1EF-E53E5F8E31FD}">
      <dgm:prSet/>
      <dgm:spPr/>
      <dgm:t>
        <a:bodyPr/>
        <a:lstStyle/>
        <a:p>
          <a:endParaRPr lang="cs-CZ"/>
        </a:p>
      </dgm:t>
    </dgm:pt>
    <dgm:pt modelId="{F7069A6B-B09F-4274-B081-BDDA64886894}" type="sibTrans" cxnId="{CF28E317-9161-4B44-B1EF-E53E5F8E31FD}">
      <dgm:prSet/>
      <dgm:spPr/>
      <dgm:t>
        <a:bodyPr/>
        <a:lstStyle/>
        <a:p>
          <a:endParaRPr lang="cs-CZ"/>
        </a:p>
      </dgm:t>
    </dgm:pt>
    <dgm:pt modelId="{6D1279CC-E9F9-45DE-AD22-C7CE67056E48}" type="pres">
      <dgm:prSet presAssocID="{C74DE1F1-1E9E-4031-86FD-0F53681A124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C66D130-44BA-440A-8C68-0C84AE12A56C}" type="pres">
      <dgm:prSet presAssocID="{6328E434-7EC0-4BA9-A5A0-E71620DB602D}" presName="centerShape" presStyleLbl="node0" presStyleIdx="0" presStyleCnt="1"/>
      <dgm:spPr/>
    </dgm:pt>
    <dgm:pt modelId="{54B84F79-4F8C-47AF-8675-C4F6BAD6639A}" type="pres">
      <dgm:prSet presAssocID="{6757DF08-5C12-438D-B19A-7E2053E0B369}" presName="Name9" presStyleLbl="parChTrans1D2" presStyleIdx="0" presStyleCnt="7"/>
      <dgm:spPr/>
    </dgm:pt>
    <dgm:pt modelId="{DE820AA1-477E-458E-B517-BABF59C34296}" type="pres">
      <dgm:prSet presAssocID="{6757DF08-5C12-438D-B19A-7E2053E0B369}" presName="connTx" presStyleLbl="parChTrans1D2" presStyleIdx="0" presStyleCnt="7"/>
      <dgm:spPr/>
    </dgm:pt>
    <dgm:pt modelId="{0DC56439-7D6A-442F-953A-1CEB81F9F35F}" type="pres">
      <dgm:prSet presAssocID="{0CBBD0EB-5C25-4786-8BA7-61513699117D}" presName="node" presStyleLbl="node1" presStyleIdx="0" presStyleCnt="7">
        <dgm:presLayoutVars>
          <dgm:bulletEnabled val="1"/>
        </dgm:presLayoutVars>
      </dgm:prSet>
      <dgm:spPr/>
    </dgm:pt>
    <dgm:pt modelId="{602492DA-BB0B-418E-8F8E-D7379F5A9C6A}" type="pres">
      <dgm:prSet presAssocID="{D00611B1-C3E9-4063-B49A-F8AFA2BD5949}" presName="Name9" presStyleLbl="parChTrans1D2" presStyleIdx="1" presStyleCnt="7"/>
      <dgm:spPr/>
    </dgm:pt>
    <dgm:pt modelId="{81E948F7-1FD7-4705-8A6D-1E28229885E8}" type="pres">
      <dgm:prSet presAssocID="{D00611B1-C3E9-4063-B49A-F8AFA2BD5949}" presName="connTx" presStyleLbl="parChTrans1D2" presStyleIdx="1" presStyleCnt="7"/>
      <dgm:spPr/>
    </dgm:pt>
    <dgm:pt modelId="{3D80127E-9AF7-46C0-B00B-444D273115D2}" type="pres">
      <dgm:prSet presAssocID="{7DEFE4DF-9B97-4048-AB21-22D1CBF8F08C}" presName="node" presStyleLbl="node1" presStyleIdx="1" presStyleCnt="7">
        <dgm:presLayoutVars>
          <dgm:bulletEnabled val="1"/>
        </dgm:presLayoutVars>
      </dgm:prSet>
      <dgm:spPr/>
    </dgm:pt>
    <dgm:pt modelId="{FCCE3239-3C9E-415D-AF44-96471A50A8F6}" type="pres">
      <dgm:prSet presAssocID="{79F10742-A796-4A22-A763-07AD923D28C2}" presName="Name9" presStyleLbl="parChTrans1D2" presStyleIdx="2" presStyleCnt="7"/>
      <dgm:spPr/>
    </dgm:pt>
    <dgm:pt modelId="{9998B655-4C1E-49A1-A3EA-0FB9DB32AFAE}" type="pres">
      <dgm:prSet presAssocID="{79F10742-A796-4A22-A763-07AD923D28C2}" presName="connTx" presStyleLbl="parChTrans1D2" presStyleIdx="2" presStyleCnt="7"/>
      <dgm:spPr/>
    </dgm:pt>
    <dgm:pt modelId="{3BCAA06F-95CA-479B-B4E9-407D6FEB5176}" type="pres">
      <dgm:prSet presAssocID="{16DA2730-F179-4AE1-BE16-3B8D5FE1E00C}" presName="node" presStyleLbl="node1" presStyleIdx="2" presStyleCnt="7">
        <dgm:presLayoutVars>
          <dgm:bulletEnabled val="1"/>
        </dgm:presLayoutVars>
      </dgm:prSet>
      <dgm:spPr/>
    </dgm:pt>
    <dgm:pt modelId="{CD12AD6E-E04B-45D0-A4B3-C450F304483A}" type="pres">
      <dgm:prSet presAssocID="{366482F9-3DC9-4F2E-8FCE-FF89D63ECD65}" presName="Name9" presStyleLbl="parChTrans1D2" presStyleIdx="3" presStyleCnt="7"/>
      <dgm:spPr/>
    </dgm:pt>
    <dgm:pt modelId="{824E17C4-12D8-43BB-8DD9-D28E29C5DAA4}" type="pres">
      <dgm:prSet presAssocID="{366482F9-3DC9-4F2E-8FCE-FF89D63ECD65}" presName="connTx" presStyleLbl="parChTrans1D2" presStyleIdx="3" presStyleCnt="7"/>
      <dgm:spPr/>
    </dgm:pt>
    <dgm:pt modelId="{406BC428-0DC3-4B6E-B756-7456223F2BEA}" type="pres">
      <dgm:prSet presAssocID="{E420220F-1AD4-4AEC-A55E-EB1FB5D477DE}" presName="node" presStyleLbl="node1" presStyleIdx="3" presStyleCnt="7">
        <dgm:presLayoutVars>
          <dgm:bulletEnabled val="1"/>
        </dgm:presLayoutVars>
      </dgm:prSet>
      <dgm:spPr/>
    </dgm:pt>
    <dgm:pt modelId="{F806B6CE-BCC5-4E15-B454-2B197854FC1E}" type="pres">
      <dgm:prSet presAssocID="{3A2815E0-BB83-4DD2-9A48-E18FBAA491D5}" presName="Name9" presStyleLbl="parChTrans1D2" presStyleIdx="4" presStyleCnt="7"/>
      <dgm:spPr/>
    </dgm:pt>
    <dgm:pt modelId="{F0B904C0-6C48-461A-9576-1F2FF870A18C}" type="pres">
      <dgm:prSet presAssocID="{3A2815E0-BB83-4DD2-9A48-E18FBAA491D5}" presName="connTx" presStyleLbl="parChTrans1D2" presStyleIdx="4" presStyleCnt="7"/>
      <dgm:spPr/>
    </dgm:pt>
    <dgm:pt modelId="{EC37C8CA-26E2-4463-8FD9-6B89B3844A39}" type="pres">
      <dgm:prSet presAssocID="{C2FC56CE-ED36-4406-9B39-B3B355E33CE5}" presName="node" presStyleLbl="node1" presStyleIdx="4" presStyleCnt="7">
        <dgm:presLayoutVars>
          <dgm:bulletEnabled val="1"/>
        </dgm:presLayoutVars>
      </dgm:prSet>
      <dgm:spPr/>
    </dgm:pt>
    <dgm:pt modelId="{03CF07D6-DBA6-406B-8B42-477C339C7C2B}" type="pres">
      <dgm:prSet presAssocID="{F42DE634-575E-4AD7-B3ED-4A1D8FE4FEFA}" presName="Name9" presStyleLbl="parChTrans1D2" presStyleIdx="5" presStyleCnt="7"/>
      <dgm:spPr/>
    </dgm:pt>
    <dgm:pt modelId="{7D25B5D4-70F5-4490-B77A-E881FA212442}" type="pres">
      <dgm:prSet presAssocID="{F42DE634-575E-4AD7-B3ED-4A1D8FE4FEFA}" presName="connTx" presStyleLbl="parChTrans1D2" presStyleIdx="5" presStyleCnt="7"/>
      <dgm:spPr/>
    </dgm:pt>
    <dgm:pt modelId="{6C039322-F817-4229-A557-0BB3AF508ABF}" type="pres">
      <dgm:prSet presAssocID="{3CDD7BEB-3CFF-4C9E-9F2E-DB23B573A257}" presName="node" presStyleLbl="node1" presStyleIdx="5" presStyleCnt="7">
        <dgm:presLayoutVars>
          <dgm:bulletEnabled val="1"/>
        </dgm:presLayoutVars>
      </dgm:prSet>
      <dgm:spPr/>
    </dgm:pt>
    <dgm:pt modelId="{7FB2C389-E8F5-4505-9883-3DC5FEB4BCDB}" type="pres">
      <dgm:prSet presAssocID="{3955110E-83B1-4051-82D4-F1772A1141D9}" presName="Name9" presStyleLbl="parChTrans1D2" presStyleIdx="6" presStyleCnt="7"/>
      <dgm:spPr/>
    </dgm:pt>
    <dgm:pt modelId="{19130ADD-F8C8-45E1-94CF-510CD45E5EF3}" type="pres">
      <dgm:prSet presAssocID="{3955110E-83B1-4051-82D4-F1772A1141D9}" presName="connTx" presStyleLbl="parChTrans1D2" presStyleIdx="6" presStyleCnt="7"/>
      <dgm:spPr/>
    </dgm:pt>
    <dgm:pt modelId="{3CA95E14-B3C6-4BD0-8645-7167710B11BA}" type="pres">
      <dgm:prSet presAssocID="{CF13B757-D580-42CB-A61E-3B88917C4372}" presName="node" presStyleLbl="node1" presStyleIdx="6" presStyleCnt="7">
        <dgm:presLayoutVars>
          <dgm:bulletEnabled val="1"/>
        </dgm:presLayoutVars>
      </dgm:prSet>
      <dgm:spPr/>
    </dgm:pt>
  </dgm:ptLst>
  <dgm:cxnLst>
    <dgm:cxn modelId="{B85CD415-3B53-4F6C-8F9E-77354EDA78F1}" type="presOf" srcId="{6328E434-7EC0-4BA9-A5A0-E71620DB602D}" destId="{1C66D130-44BA-440A-8C68-0C84AE12A56C}" srcOrd="0" destOrd="0" presId="urn:microsoft.com/office/officeart/2005/8/layout/radial1"/>
    <dgm:cxn modelId="{CF28E317-9161-4B44-B1EF-E53E5F8E31FD}" srcId="{6328E434-7EC0-4BA9-A5A0-E71620DB602D}" destId="{CF13B757-D580-42CB-A61E-3B88917C4372}" srcOrd="6" destOrd="0" parTransId="{3955110E-83B1-4051-82D4-F1772A1141D9}" sibTransId="{F7069A6B-B09F-4274-B081-BDDA64886894}"/>
    <dgm:cxn modelId="{BC176E1B-8CC1-4393-A792-0FF4C204AD25}" srcId="{6328E434-7EC0-4BA9-A5A0-E71620DB602D}" destId="{7DEFE4DF-9B97-4048-AB21-22D1CBF8F08C}" srcOrd="1" destOrd="0" parTransId="{D00611B1-C3E9-4063-B49A-F8AFA2BD5949}" sibTransId="{BF0EE43D-69B4-4770-AA66-7F2BD84A0E56}"/>
    <dgm:cxn modelId="{3B08522B-29F7-434D-9EC2-F152B4084057}" srcId="{6328E434-7EC0-4BA9-A5A0-E71620DB602D}" destId="{C2FC56CE-ED36-4406-9B39-B3B355E33CE5}" srcOrd="4" destOrd="0" parTransId="{3A2815E0-BB83-4DD2-9A48-E18FBAA491D5}" sibTransId="{C928061A-7B7D-49C5-A8F7-AFDA41596592}"/>
    <dgm:cxn modelId="{3A721236-8B47-47AE-A39E-52045B541672}" type="presOf" srcId="{C2FC56CE-ED36-4406-9B39-B3B355E33CE5}" destId="{EC37C8CA-26E2-4463-8FD9-6B89B3844A39}" srcOrd="0" destOrd="0" presId="urn:microsoft.com/office/officeart/2005/8/layout/radial1"/>
    <dgm:cxn modelId="{E2F54138-4800-413E-A354-BF6393DC994F}" srcId="{6328E434-7EC0-4BA9-A5A0-E71620DB602D}" destId="{3CDD7BEB-3CFF-4C9E-9F2E-DB23B573A257}" srcOrd="5" destOrd="0" parTransId="{F42DE634-575E-4AD7-B3ED-4A1D8FE4FEFA}" sibTransId="{56A8E582-A9DC-45F1-89C7-4D6B28FA0F55}"/>
    <dgm:cxn modelId="{7806653F-1773-426B-A639-3A2A2FA3F352}" type="presOf" srcId="{E420220F-1AD4-4AEC-A55E-EB1FB5D477DE}" destId="{406BC428-0DC3-4B6E-B756-7456223F2BEA}" srcOrd="0" destOrd="0" presId="urn:microsoft.com/office/officeart/2005/8/layout/radial1"/>
    <dgm:cxn modelId="{697C9B40-8D3B-4455-98D3-E2FFCBE066C3}" type="presOf" srcId="{3A2815E0-BB83-4DD2-9A48-E18FBAA491D5}" destId="{F0B904C0-6C48-461A-9576-1F2FF870A18C}" srcOrd="1" destOrd="0" presId="urn:microsoft.com/office/officeart/2005/8/layout/radial1"/>
    <dgm:cxn modelId="{2BD07870-AEDC-4EEA-990A-252F3B2D6BD1}" type="presOf" srcId="{D00611B1-C3E9-4063-B49A-F8AFA2BD5949}" destId="{602492DA-BB0B-418E-8F8E-D7379F5A9C6A}" srcOrd="0" destOrd="0" presId="urn:microsoft.com/office/officeart/2005/8/layout/radial1"/>
    <dgm:cxn modelId="{F4896E73-B4E9-495E-8350-915DEE722A62}" type="presOf" srcId="{3955110E-83B1-4051-82D4-F1772A1141D9}" destId="{7FB2C389-E8F5-4505-9883-3DC5FEB4BCDB}" srcOrd="0" destOrd="0" presId="urn:microsoft.com/office/officeart/2005/8/layout/radial1"/>
    <dgm:cxn modelId="{C62B4675-644B-4592-BEB4-8344CCB6339A}" type="presOf" srcId="{CF13B757-D580-42CB-A61E-3B88917C4372}" destId="{3CA95E14-B3C6-4BD0-8645-7167710B11BA}" srcOrd="0" destOrd="0" presId="urn:microsoft.com/office/officeart/2005/8/layout/radial1"/>
    <dgm:cxn modelId="{D9655977-2F7D-49F5-92DC-12D3B53DBA7F}" type="presOf" srcId="{7DEFE4DF-9B97-4048-AB21-22D1CBF8F08C}" destId="{3D80127E-9AF7-46C0-B00B-444D273115D2}" srcOrd="0" destOrd="0" presId="urn:microsoft.com/office/officeart/2005/8/layout/radial1"/>
    <dgm:cxn modelId="{6A1BD778-3C8E-4BE6-B33E-AAB48B4537F5}" type="presOf" srcId="{366482F9-3DC9-4F2E-8FCE-FF89D63ECD65}" destId="{CD12AD6E-E04B-45D0-A4B3-C450F304483A}" srcOrd="0" destOrd="0" presId="urn:microsoft.com/office/officeart/2005/8/layout/radial1"/>
    <dgm:cxn modelId="{7A499282-4935-4EE5-A3C8-C53BC0B66596}" type="presOf" srcId="{79F10742-A796-4A22-A763-07AD923D28C2}" destId="{9998B655-4C1E-49A1-A3EA-0FB9DB32AFAE}" srcOrd="1" destOrd="0" presId="urn:microsoft.com/office/officeart/2005/8/layout/radial1"/>
    <dgm:cxn modelId="{1ADB1485-8515-4E34-9EE6-13A40B4DFDA5}" type="presOf" srcId="{0CBBD0EB-5C25-4786-8BA7-61513699117D}" destId="{0DC56439-7D6A-442F-953A-1CEB81F9F35F}" srcOrd="0" destOrd="0" presId="urn:microsoft.com/office/officeart/2005/8/layout/radial1"/>
    <dgm:cxn modelId="{CAED4285-1B96-43DB-A835-334BD6396172}" type="presOf" srcId="{6757DF08-5C12-438D-B19A-7E2053E0B369}" destId="{54B84F79-4F8C-47AF-8675-C4F6BAD6639A}" srcOrd="0" destOrd="0" presId="urn:microsoft.com/office/officeart/2005/8/layout/radial1"/>
    <dgm:cxn modelId="{FFDE0A8B-CBB7-4874-B6EC-8A4C851987B0}" type="presOf" srcId="{F42DE634-575E-4AD7-B3ED-4A1D8FE4FEFA}" destId="{03CF07D6-DBA6-406B-8B42-477C339C7C2B}" srcOrd="0" destOrd="0" presId="urn:microsoft.com/office/officeart/2005/8/layout/radial1"/>
    <dgm:cxn modelId="{36A3768B-7DD5-4BE1-B955-F8F1B5473FE1}" srcId="{6328E434-7EC0-4BA9-A5A0-E71620DB602D}" destId="{E420220F-1AD4-4AEC-A55E-EB1FB5D477DE}" srcOrd="3" destOrd="0" parTransId="{366482F9-3DC9-4F2E-8FCE-FF89D63ECD65}" sibTransId="{945D75AB-48A0-4C91-B668-F6D636AB6048}"/>
    <dgm:cxn modelId="{CC3F918F-56C3-4C87-9AB4-DCE32E6A9AA1}" type="presOf" srcId="{366482F9-3DC9-4F2E-8FCE-FF89D63ECD65}" destId="{824E17C4-12D8-43BB-8DD9-D28E29C5DAA4}" srcOrd="1" destOrd="0" presId="urn:microsoft.com/office/officeart/2005/8/layout/radial1"/>
    <dgm:cxn modelId="{44390299-BA4D-406A-924E-89BBEC7DEB49}" type="presOf" srcId="{3CDD7BEB-3CFF-4C9E-9F2E-DB23B573A257}" destId="{6C039322-F817-4229-A557-0BB3AF508ABF}" srcOrd="0" destOrd="0" presId="urn:microsoft.com/office/officeart/2005/8/layout/radial1"/>
    <dgm:cxn modelId="{95AC18BD-A022-4744-B04A-710B113B7D99}" srcId="{6328E434-7EC0-4BA9-A5A0-E71620DB602D}" destId="{0CBBD0EB-5C25-4786-8BA7-61513699117D}" srcOrd="0" destOrd="0" parTransId="{6757DF08-5C12-438D-B19A-7E2053E0B369}" sibTransId="{A9599252-921F-45E9-9402-1652B3F26035}"/>
    <dgm:cxn modelId="{D5C5DCBE-2609-44AD-B42E-844F6C94EDE3}" type="presOf" srcId="{3955110E-83B1-4051-82D4-F1772A1141D9}" destId="{19130ADD-F8C8-45E1-94CF-510CD45E5EF3}" srcOrd="1" destOrd="0" presId="urn:microsoft.com/office/officeart/2005/8/layout/radial1"/>
    <dgm:cxn modelId="{C849E4C1-0407-41ED-864C-E8F586E46526}" type="presOf" srcId="{16DA2730-F179-4AE1-BE16-3B8D5FE1E00C}" destId="{3BCAA06F-95CA-479B-B4E9-407D6FEB5176}" srcOrd="0" destOrd="0" presId="urn:microsoft.com/office/officeart/2005/8/layout/radial1"/>
    <dgm:cxn modelId="{9FF967C8-094D-4536-949F-E4887B34D1D8}" srcId="{6328E434-7EC0-4BA9-A5A0-E71620DB602D}" destId="{16DA2730-F179-4AE1-BE16-3B8D5FE1E00C}" srcOrd="2" destOrd="0" parTransId="{79F10742-A796-4A22-A763-07AD923D28C2}" sibTransId="{E18ABB7E-5269-492F-BE79-CF049F59A753}"/>
    <dgm:cxn modelId="{8F01B6ED-C279-413E-8AC8-D4856038730B}" type="presOf" srcId="{F42DE634-575E-4AD7-B3ED-4A1D8FE4FEFA}" destId="{7D25B5D4-70F5-4490-B77A-E881FA212442}" srcOrd="1" destOrd="0" presId="urn:microsoft.com/office/officeart/2005/8/layout/radial1"/>
    <dgm:cxn modelId="{CCE491EF-5B3B-4EDD-BDE8-78EA48556E0C}" type="presOf" srcId="{79F10742-A796-4A22-A763-07AD923D28C2}" destId="{FCCE3239-3C9E-415D-AF44-96471A50A8F6}" srcOrd="0" destOrd="0" presId="urn:microsoft.com/office/officeart/2005/8/layout/radial1"/>
    <dgm:cxn modelId="{4B03B1F1-CC00-4FB4-8427-8898B68176D5}" type="presOf" srcId="{C74DE1F1-1E9E-4031-86FD-0F53681A1246}" destId="{6D1279CC-E9F9-45DE-AD22-C7CE67056E48}" srcOrd="0" destOrd="0" presId="urn:microsoft.com/office/officeart/2005/8/layout/radial1"/>
    <dgm:cxn modelId="{F049BBF2-9ABB-4B6A-A5F6-94058771ACD1}" type="presOf" srcId="{6757DF08-5C12-438D-B19A-7E2053E0B369}" destId="{DE820AA1-477E-458E-B517-BABF59C34296}" srcOrd="1" destOrd="0" presId="urn:microsoft.com/office/officeart/2005/8/layout/radial1"/>
    <dgm:cxn modelId="{857097F5-34B4-4C4B-8909-B24DA87F45B2}" type="presOf" srcId="{D00611B1-C3E9-4063-B49A-F8AFA2BD5949}" destId="{81E948F7-1FD7-4705-8A6D-1E28229885E8}" srcOrd="1" destOrd="0" presId="urn:microsoft.com/office/officeart/2005/8/layout/radial1"/>
    <dgm:cxn modelId="{3899BCF7-6897-47AD-B668-62800F60CF34}" type="presOf" srcId="{3A2815E0-BB83-4DD2-9A48-E18FBAA491D5}" destId="{F806B6CE-BCC5-4E15-B454-2B197854FC1E}" srcOrd="0" destOrd="0" presId="urn:microsoft.com/office/officeart/2005/8/layout/radial1"/>
    <dgm:cxn modelId="{60EC4AFC-9610-4B45-BF4A-02AE74639127}" srcId="{C74DE1F1-1E9E-4031-86FD-0F53681A1246}" destId="{6328E434-7EC0-4BA9-A5A0-E71620DB602D}" srcOrd="0" destOrd="0" parTransId="{5E648F8A-8A34-4A7F-BA66-CCFF5BE05BD0}" sibTransId="{12CABA1C-DAA5-432D-992B-917609146087}"/>
    <dgm:cxn modelId="{9DDB0F8B-DBA2-4385-B96C-27D66EF26070}" type="presParOf" srcId="{6D1279CC-E9F9-45DE-AD22-C7CE67056E48}" destId="{1C66D130-44BA-440A-8C68-0C84AE12A56C}" srcOrd="0" destOrd="0" presId="urn:microsoft.com/office/officeart/2005/8/layout/radial1"/>
    <dgm:cxn modelId="{8B08CA77-4B42-45A1-BB00-92C93C2489A0}" type="presParOf" srcId="{6D1279CC-E9F9-45DE-AD22-C7CE67056E48}" destId="{54B84F79-4F8C-47AF-8675-C4F6BAD6639A}" srcOrd="1" destOrd="0" presId="urn:microsoft.com/office/officeart/2005/8/layout/radial1"/>
    <dgm:cxn modelId="{29501DE5-64E1-4ADD-8444-F065D61BF790}" type="presParOf" srcId="{54B84F79-4F8C-47AF-8675-C4F6BAD6639A}" destId="{DE820AA1-477E-458E-B517-BABF59C34296}" srcOrd="0" destOrd="0" presId="urn:microsoft.com/office/officeart/2005/8/layout/radial1"/>
    <dgm:cxn modelId="{3BCA27AE-7C17-4019-AEA0-36B074D96FF3}" type="presParOf" srcId="{6D1279CC-E9F9-45DE-AD22-C7CE67056E48}" destId="{0DC56439-7D6A-442F-953A-1CEB81F9F35F}" srcOrd="2" destOrd="0" presId="urn:microsoft.com/office/officeart/2005/8/layout/radial1"/>
    <dgm:cxn modelId="{C3E2F41B-F754-4101-97A7-15A8E9062E34}" type="presParOf" srcId="{6D1279CC-E9F9-45DE-AD22-C7CE67056E48}" destId="{602492DA-BB0B-418E-8F8E-D7379F5A9C6A}" srcOrd="3" destOrd="0" presId="urn:microsoft.com/office/officeart/2005/8/layout/radial1"/>
    <dgm:cxn modelId="{B08C2DA5-C5F3-4BAD-BA22-231021B82108}" type="presParOf" srcId="{602492DA-BB0B-418E-8F8E-D7379F5A9C6A}" destId="{81E948F7-1FD7-4705-8A6D-1E28229885E8}" srcOrd="0" destOrd="0" presId="urn:microsoft.com/office/officeart/2005/8/layout/radial1"/>
    <dgm:cxn modelId="{C3E2E6DF-3F67-4A12-BF55-8B6A0F3A8CCB}" type="presParOf" srcId="{6D1279CC-E9F9-45DE-AD22-C7CE67056E48}" destId="{3D80127E-9AF7-46C0-B00B-444D273115D2}" srcOrd="4" destOrd="0" presId="urn:microsoft.com/office/officeart/2005/8/layout/radial1"/>
    <dgm:cxn modelId="{ABE296F8-128C-44F9-BE73-20E7BEC7547B}" type="presParOf" srcId="{6D1279CC-E9F9-45DE-AD22-C7CE67056E48}" destId="{FCCE3239-3C9E-415D-AF44-96471A50A8F6}" srcOrd="5" destOrd="0" presId="urn:microsoft.com/office/officeart/2005/8/layout/radial1"/>
    <dgm:cxn modelId="{630766CF-96D0-4F7C-A505-AFFCB24C955E}" type="presParOf" srcId="{FCCE3239-3C9E-415D-AF44-96471A50A8F6}" destId="{9998B655-4C1E-49A1-A3EA-0FB9DB32AFAE}" srcOrd="0" destOrd="0" presId="urn:microsoft.com/office/officeart/2005/8/layout/radial1"/>
    <dgm:cxn modelId="{8C491104-4170-4AAF-8D0E-7C60B6153733}" type="presParOf" srcId="{6D1279CC-E9F9-45DE-AD22-C7CE67056E48}" destId="{3BCAA06F-95CA-479B-B4E9-407D6FEB5176}" srcOrd="6" destOrd="0" presId="urn:microsoft.com/office/officeart/2005/8/layout/radial1"/>
    <dgm:cxn modelId="{CEEE87BD-9610-4FAB-9B33-46E77314867E}" type="presParOf" srcId="{6D1279CC-E9F9-45DE-AD22-C7CE67056E48}" destId="{CD12AD6E-E04B-45D0-A4B3-C450F304483A}" srcOrd="7" destOrd="0" presId="urn:microsoft.com/office/officeart/2005/8/layout/radial1"/>
    <dgm:cxn modelId="{BB1B18E9-7C03-49D1-9AAC-A096206FE86F}" type="presParOf" srcId="{CD12AD6E-E04B-45D0-A4B3-C450F304483A}" destId="{824E17C4-12D8-43BB-8DD9-D28E29C5DAA4}" srcOrd="0" destOrd="0" presId="urn:microsoft.com/office/officeart/2005/8/layout/radial1"/>
    <dgm:cxn modelId="{290C3168-1AB3-4292-849D-09A1B0A3C4AD}" type="presParOf" srcId="{6D1279CC-E9F9-45DE-AD22-C7CE67056E48}" destId="{406BC428-0DC3-4B6E-B756-7456223F2BEA}" srcOrd="8" destOrd="0" presId="urn:microsoft.com/office/officeart/2005/8/layout/radial1"/>
    <dgm:cxn modelId="{C24D4D62-1D96-497E-8F19-B76F89958DCC}" type="presParOf" srcId="{6D1279CC-E9F9-45DE-AD22-C7CE67056E48}" destId="{F806B6CE-BCC5-4E15-B454-2B197854FC1E}" srcOrd="9" destOrd="0" presId="urn:microsoft.com/office/officeart/2005/8/layout/radial1"/>
    <dgm:cxn modelId="{36DCEEEA-4B72-4AC5-80AC-E08CCC33BCAF}" type="presParOf" srcId="{F806B6CE-BCC5-4E15-B454-2B197854FC1E}" destId="{F0B904C0-6C48-461A-9576-1F2FF870A18C}" srcOrd="0" destOrd="0" presId="urn:microsoft.com/office/officeart/2005/8/layout/radial1"/>
    <dgm:cxn modelId="{4BCC2B11-D2A6-4812-BFB4-FF6959652BCB}" type="presParOf" srcId="{6D1279CC-E9F9-45DE-AD22-C7CE67056E48}" destId="{EC37C8CA-26E2-4463-8FD9-6B89B3844A39}" srcOrd="10" destOrd="0" presId="urn:microsoft.com/office/officeart/2005/8/layout/radial1"/>
    <dgm:cxn modelId="{85C254D5-A27D-4F08-888A-826891414D9C}" type="presParOf" srcId="{6D1279CC-E9F9-45DE-AD22-C7CE67056E48}" destId="{03CF07D6-DBA6-406B-8B42-477C339C7C2B}" srcOrd="11" destOrd="0" presId="urn:microsoft.com/office/officeart/2005/8/layout/radial1"/>
    <dgm:cxn modelId="{5FF5DB97-59D0-462F-BD3B-54ADC711D30E}" type="presParOf" srcId="{03CF07D6-DBA6-406B-8B42-477C339C7C2B}" destId="{7D25B5D4-70F5-4490-B77A-E881FA212442}" srcOrd="0" destOrd="0" presId="urn:microsoft.com/office/officeart/2005/8/layout/radial1"/>
    <dgm:cxn modelId="{A7FAF3B2-9C21-4BF3-AB4D-7F17A098C5F5}" type="presParOf" srcId="{6D1279CC-E9F9-45DE-AD22-C7CE67056E48}" destId="{6C039322-F817-4229-A557-0BB3AF508ABF}" srcOrd="12" destOrd="0" presId="urn:microsoft.com/office/officeart/2005/8/layout/radial1"/>
    <dgm:cxn modelId="{EA988830-E7EA-4913-AA3A-20367E74108F}" type="presParOf" srcId="{6D1279CC-E9F9-45DE-AD22-C7CE67056E48}" destId="{7FB2C389-E8F5-4505-9883-3DC5FEB4BCDB}" srcOrd="13" destOrd="0" presId="urn:microsoft.com/office/officeart/2005/8/layout/radial1"/>
    <dgm:cxn modelId="{1C3C43AA-D510-4557-BF19-5DDAC873FB27}" type="presParOf" srcId="{7FB2C389-E8F5-4505-9883-3DC5FEB4BCDB}" destId="{19130ADD-F8C8-45E1-94CF-510CD45E5EF3}" srcOrd="0" destOrd="0" presId="urn:microsoft.com/office/officeart/2005/8/layout/radial1"/>
    <dgm:cxn modelId="{BDA87185-0C76-45B5-94CE-3C8CC8FE9A9A}" type="presParOf" srcId="{6D1279CC-E9F9-45DE-AD22-C7CE67056E48}" destId="{3CA95E14-B3C6-4BD0-8645-7167710B11BA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462F56-CA90-4D80-A153-9BC098EBC4C1}" type="doc">
      <dgm:prSet loTypeId="urn:microsoft.com/office/officeart/2005/8/layout/hierarchy3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FB85C355-72BB-47C3-AD91-764A8387E1F8}">
      <dgm:prSet phldrT="[Text]"/>
      <dgm:spPr/>
      <dgm:t>
        <a:bodyPr/>
        <a:lstStyle/>
        <a:p>
          <a:r>
            <a:rPr lang="cs-CZ" b="1"/>
            <a:t>ODMĚŇOVÁNÍ</a:t>
          </a:r>
          <a:endParaRPr lang="cs-CZ" b="1" dirty="0"/>
        </a:p>
      </dgm:t>
    </dgm:pt>
    <dgm:pt modelId="{B0DB5AA2-4FDA-44F3-A176-BEBCC38BD749}" type="parTrans" cxnId="{C423BA61-C467-42CE-8F59-732678134516}">
      <dgm:prSet/>
      <dgm:spPr/>
      <dgm:t>
        <a:bodyPr/>
        <a:lstStyle/>
        <a:p>
          <a:endParaRPr lang="cs-CZ"/>
        </a:p>
      </dgm:t>
    </dgm:pt>
    <dgm:pt modelId="{4EDED801-223E-491D-8821-F5C6FF60B300}" type="sibTrans" cxnId="{C423BA61-C467-42CE-8F59-732678134516}">
      <dgm:prSet/>
      <dgm:spPr/>
      <dgm:t>
        <a:bodyPr/>
        <a:lstStyle/>
        <a:p>
          <a:endParaRPr lang="cs-CZ"/>
        </a:p>
      </dgm:t>
    </dgm:pt>
    <dgm:pt modelId="{F1B51277-C265-4DDB-A5F2-67556E7E6FE0}">
      <dgm:prSet phldrT="[Text]"/>
      <dgm:spPr/>
      <dgm:t>
        <a:bodyPr/>
        <a:lstStyle/>
        <a:p>
          <a:r>
            <a:rPr lang="cs-CZ" b="1"/>
            <a:t>FINANČNÍ ODMĚNA</a:t>
          </a:r>
          <a:endParaRPr lang="cs-CZ" b="1" dirty="0"/>
        </a:p>
      </dgm:t>
    </dgm:pt>
    <dgm:pt modelId="{7AC83388-2263-4432-9258-6F87314CC208}" type="parTrans" cxnId="{195324C4-47DF-44AB-8C29-335CECD4E667}">
      <dgm:prSet/>
      <dgm:spPr/>
      <dgm:t>
        <a:bodyPr/>
        <a:lstStyle/>
        <a:p>
          <a:endParaRPr lang="cs-CZ"/>
        </a:p>
      </dgm:t>
    </dgm:pt>
    <dgm:pt modelId="{A249F064-0C5D-4540-BDFD-A584704A1EFB}" type="sibTrans" cxnId="{195324C4-47DF-44AB-8C29-335CECD4E667}">
      <dgm:prSet/>
      <dgm:spPr/>
      <dgm:t>
        <a:bodyPr/>
        <a:lstStyle/>
        <a:p>
          <a:endParaRPr lang="cs-CZ"/>
        </a:p>
      </dgm:t>
    </dgm:pt>
    <dgm:pt modelId="{0D05B82D-CB45-4771-B705-0CBB2C2DD0A9}">
      <dgm:prSet phldrT="[Text]"/>
      <dgm:spPr/>
      <dgm:t>
        <a:bodyPr/>
        <a:lstStyle/>
        <a:p>
          <a:r>
            <a:rPr lang="cs-CZ" b="1"/>
            <a:t>NEFINANČNÍ ODMĚNA</a:t>
          </a:r>
          <a:endParaRPr lang="cs-CZ" b="1" dirty="0"/>
        </a:p>
      </dgm:t>
    </dgm:pt>
    <dgm:pt modelId="{B053F9D2-FE9B-47A8-85D5-6CCF58AA227B}" type="parTrans" cxnId="{11EEE4D6-EE0E-4406-BDF6-EDCB8B1FF221}">
      <dgm:prSet/>
      <dgm:spPr/>
      <dgm:t>
        <a:bodyPr/>
        <a:lstStyle/>
        <a:p>
          <a:endParaRPr lang="cs-CZ"/>
        </a:p>
      </dgm:t>
    </dgm:pt>
    <dgm:pt modelId="{A465A917-3A55-4A76-AFED-737263C46881}" type="sibTrans" cxnId="{11EEE4D6-EE0E-4406-BDF6-EDCB8B1FF221}">
      <dgm:prSet/>
      <dgm:spPr/>
      <dgm:t>
        <a:bodyPr/>
        <a:lstStyle/>
        <a:p>
          <a:endParaRPr lang="cs-CZ"/>
        </a:p>
      </dgm:t>
    </dgm:pt>
    <dgm:pt modelId="{8D3957BD-3E92-42CF-930A-648ADE8F29DA}">
      <dgm:prSet phldrT="[Text]"/>
      <dgm:spPr/>
      <dgm:t>
        <a:bodyPr/>
        <a:lstStyle/>
        <a:p>
          <a:r>
            <a:rPr lang="cs-CZ" b="1"/>
            <a:t>VZDĚLÁVÁNÍ</a:t>
          </a:r>
          <a:endParaRPr lang="cs-CZ" b="1" dirty="0"/>
        </a:p>
      </dgm:t>
    </dgm:pt>
    <dgm:pt modelId="{213B79CB-20BE-4B94-B246-2283D31659DB}" type="parTrans" cxnId="{786CC8E9-67DD-450D-AD17-D0346F18D48E}">
      <dgm:prSet/>
      <dgm:spPr/>
      <dgm:t>
        <a:bodyPr/>
        <a:lstStyle/>
        <a:p>
          <a:endParaRPr lang="cs-CZ"/>
        </a:p>
      </dgm:t>
    </dgm:pt>
    <dgm:pt modelId="{8BF25CFE-3267-432C-BDB3-2F3F5DD79874}" type="sibTrans" cxnId="{786CC8E9-67DD-450D-AD17-D0346F18D48E}">
      <dgm:prSet/>
      <dgm:spPr/>
      <dgm:t>
        <a:bodyPr/>
        <a:lstStyle/>
        <a:p>
          <a:endParaRPr lang="cs-CZ"/>
        </a:p>
      </dgm:t>
    </dgm:pt>
    <dgm:pt modelId="{A02648D5-0493-45E5-A2AE-1E235E260004}">
      <dgm:prSet phldrT="[Text]"/>
      <dgm:spPr/>
      <dgm:t>
        <a:bodyPr/>
        <a:lstStyle/>
        <a:p>
          <a:r>
            <a:rPr lang="cs-CZ" b="1"/>
            <a:t>VZDĚLÁVÁNÍ MIMO PRACOVIŠTĚ</a:t>
          </a:r>
          <a:endParaRPr lang="cs-CZ" b="1" dirty="0"/>
        </a:p>
      </dgm:t>
    </dgm:pt>
    <dgm:pt modelId="{ADF855F5-E786-427D-9F0A-A9F8FB686455}" type="parTrans" cxnId="{3FC651D9-3D72-4EFA-A429-C06AC6C3BDC4}">
      <dgm:prSet/>
      <dgm:spPr/>
      <dgm:t>
        <a:bodyPr/>
        <a:lstStyle/>
        <a:p>
          <a:endParaRPr lang="cs-CZ"/>
        </a:p>
      </dgm:t>
    </dgm:pt>
    <dgm:pt modelId="{E78B9FEC-0BF4-4F03-9606-6E20A45C7056}" type="sibTrans" cxnId="{3FC651D9-3D72-4EFA-A429-C06AC6C3BDC4}">
      <dgm:prSet/>
      <dgm:spPr/>
      <dgm:t>
        <a:bodyPr/>
        <a:lstStyle/>
        <a:p>
          <a:endParaRPr lang="cs-CZ"/>
        </a:p>
      </dgm:t>
    </dgm:pt>
    <dgm:pt modelId="{2945FCC2-4B34-4C4E-B9BC-652C682F7425}">
      <dgm:prSet phldrT="[Text]"/>
      <dgm:spPr/>
      <dgm:t>
        <a:bodyPr/>
        <a:lstStyle/>
        <a:p>
          <a:r>
            <a:rPr lang="cs-CZ" b="1"/>
            <a:t>VZDĚLÁVÁNÍ NA PRACOVIŠTI</a:t>
          </a:r>
          <a:endParaRPr lang="cs-CZ" b="1" dirty="0"/>
        </a:p>
      </dgm:t>
    </dgm:pt>
    <dgm:pt modelId="{819E798A-7780-4A51-A53C-412AF53AF188}" type="parTrans" cxnId="{76C1C0F5-C947-4E2D-8527-FB8AC3B5DB87}">
      <dgm:prSet/>
      <dgm:spPr/>
      <dgm:t>
        <a:bodyPr/>
        <a:lstStyle/>
        <a:p>
          <a:endParaRPr lang="cs-CZ"/>
        </a:p>
      </dgm:t>
    </dgm:pt>
    <dgm:pt modelId="{D04582B7-4811-4FAB-BEAE-6015A2506183}" type="sibTrans" cxnId="{76C1C0F5-C947-4E2D-8527-FB8AC3B5DB87}">
      <dgm:prSet/>
      <dgm:spPr/>
      <dgm:t>
        <a:bodyPr/>
        <a:lstStyle/>
        <a:p>
          <a:endParaRPr lang="cs-CZ"/>
        </a:p>
      </dgm:t>
    </dgm:pt>
    <dgm:pt modelId="{21926D72-EB98-4EC0-810E-5208492CB3DD}" type="pres">
      <dgm:prSet presAssocID="{46462F56-CA90-4D80-A153-9BC098EBC4C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4FEC0A9-1520-4F10-9030-FB514C963FDC}" type="pres">
      <dgm:prSet presAssocID="{FB85C355-72BB-47C3-AD91-764A8387E1F8}" presName="root" presStyleCnt="0"/>
      <dgm:spPr/>
    </dgm:pt>
    <dgm:pt modelId="{157372F6-33F9-4F7D-A7B5-94B72971E844}" type="pres">
      <dgm:prSet presAssocID="{FB85C355-72BB-47C3-AD91-764A8387E1F8}" presName="rootComposite" presStyleCnt="0"/>
      <dgm:spPr/>
    </dgm:pt>
    <dgm:pt modelId="{B92F69D3-6BBF-483F-9234-AC8D70FED030}" type="pres">
      <dgm:prSet presAssocID="{FB85C355-72BB-47C3-AD91-764A8387E1F8}" presName="rootText" presStyleLbl="node1" presStyleIdx="0" presStyleCnt="2"/>
      <dgm:spPr/>
    </dgm:pt>
    <dgm:pt modelId="{EA5B861B-3973-4DEB-AC74-3D07616C392D}" type="pres">
      <dgm:prSet presAssocID="{FB85C355-72BB-47C3-AD91-764A8387E1F8}" presName="rootConnector" presStyleLbl="node1" presStyleIdx="0" presStyleCnt="2"/>
      <dgm:spPr/>
    </dgm:pt>
    <dgm:pt modelId="{373590BC-5C4D-48DB-AA0B-12A360D42414}" type="pres">
      <dgm:prSet presAssocID="{FB85C355-72BB-47C3-AD91-764A8387E1F8}" presName="childShape" presStyleCnt="0"/>
      <dgm:spPr/>
    </dgm:pt>
    <dgm:pt modelId="{0E50403B-F2A2-4147-A99A-38A6BB02FE44}" type="pres">
      <dgm:prSet presAssocID="{7AC83388-2263-4432-9258-6F87314CC208}" presName="Name13" presStyleLbl="parChTrans1D2" presStyleIdx="0" presStyleCnt="4"/>
      <dgm:spPr/>
    </dgm:pt>
    <dgm:pt modelId="{DB04D19E-2DE9-4DD7-BD0B-1F2A90FCF13B}" type="pres">
      <dgm:prSet presAssocID="{F1B51277-C265-4DDB-A5F2-67556E7E6FE0}" presName="childText" presStyleLbl="bgAcc1" presStyleIdx="0" presStyleCnt="4">
        <dgm:presLayoutVars>
          <dgm:bulletEnabled val="1"/>
        </dgm:presLayoutVars>
      </dgm:prSet>
      <dgm:spPr/>
    </dgm:pt>
    <dgm:pt modelId="{8D3A6BB6-10D3-46EF-8CC6-41697B8A7C5D}" type="pres">
      <dgm:prSet presAssocID="{B053F9D2-FE9B-47A8-85D5-6CCF58AA227B}" presName="Name13" presStyleLbl="parChTrans1D2" presStyleIdx="1" presStyleCnt="4"/>
      <dgm:spPr/>
    </dgm:pt>
    <dgm:pt modelId="{F8E1CC1A-F3FE-4B75-9507-0DE127211356}" type="pres">
      <dgm:prSet presAssocID="{0D05B82D-CB45-4771-B705-0CBB2C2DD0A9}" presName="childText" presStyleLbl="bgAcc1" presStyleIdx="1" presStyleCnt="4">
        <dgm:presLayoutVars>
          <dgm:bulletEnabled val="1"/>
        </dgm:presLayoutVars>
      </dgm:prSet>
      <dgm:spPr/>
    </dgm:pt>
    <dgm:pt modelId="{366BB9A1-C2DF-4245-B386-CE38CA850FBF}" type="pres">
      <dgm:prSet presAssocID="{8D3957BD-3E92-42CF-930A-648ADE8F29DA}" presName="root" presStyleCnt="0"/>
      <dgm:spPr/>
    </dgm:pt>
    <dgm:pt modelId="{76B6243B-9F56-4C60-B772-184EACBBD924}" type="pres">
      <dgm:prSet presAssocID="{8D3957BD-3E92-42CF-930A-648ADE8F29DA}" presName="rootComposite" presStyleCnt="0"/>
      <dgm:spPr/>
    </dgm:pt>
    <dgm:pt modelId="{5A802395-358B-4BF9-B36D-DF35E01783A5}" type="pres">
      <dgm:prSet presAssocID="{8D3957BD-3E92-42CF-930A-648ADE8F29DA}" presName="rootText" presStyleLbl="node1" presStyleIdx="1" presStyleCnt="2"/>
      <dgm:spPr/>
    </dgm:pt>
    <dgm:pt modelId="{B48DCF45-5575-4B99-A519-36439852994D}" type="pres">
      <dgm:prSet presAssocID="{8D3957BD-3E92-42CF-930A-648ADE8F29DA}" presName="rootConnector" presStyleLbl="node1" presStyleIdx="1" presStyleCnt="2"/>
      <dgm:spPr/>
    </dgm:pt>
    <dgm:pt modelId="{085906CA-73C7-4071-B4E5-1D6BBD3E87B3}" type="pres">
      <dgm:prSet presAssocID="{8D3957BD-3E92-42CF-930A-648ADE8F29DA}" presName="childShape" presStyleCnt="0"/>
      <dgm:spPr/>
    </dgm:pt>
    <dgm:pt modelId="{9C0C4932-39A8-4A78-87DF-872DE9460105}" type="pres">
      <dgm:prSet presAssocID="{ADF855F5-E786-427D-9F0A-A9F8FB686455}" presName="Name13" presStyleLbl="parChTrans1D2" presStyleIdx="2" presStyleCnt="4"/>
      <dgm:spPr/>
    </dgm:pt>
    <dgm:pt modelId="{BA18C635-6E95-40A4-9589-96F927BCAD6F}" type="pres">
      <dgm:prSet presAssocID="{A02648D5-0493-45E5-A2AE-1E235E260004}" presName="childText" presStyleLbl="bgAcc1" presStyleIdx="2" presStyleCnt="4">
        <dgm:presLayoutVars>
          <dgm:bulletEnabled val="1"/>
        </dgm:presLayoutVars>
      </dgm:prSet>
      <dgm:spPr/>
    </dgm:pt>
    <dgm:pt modelId="{A10770DE-F38F-4421-AAB2-6EE2E5E68788}" type="pres">
      <dgm:prSet presAssocID="{819E798A-7780-4A51-A53C-412AF53AF188}" presName="Name13" presStyleLbl="parChTrans1D2" presStyleIdx="3" presStyleCnt="4"/>
      <dgm:spPr/>
    </dgm:pt>
    <dgm:pt modelId="{15E3110F-5E38-47D6-9B5A-5FF4DB906446}" type="pres">
      <dgm:prSet presAssocID="{2945FCC2-4B34-4C4E-B9BC-652C682F7425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3C260C3D-6033-43F9-B4EB-7B16EE4A88B5}" type="presOf" srcId="{7AC83388-2263-4432-9258-6F87314CC208}" destId="{0E50403B-F2A2-4147-A99A-38A6BB02FE44}" srcOrd="0" destOrd="0" presId="urn:microsoft.com/office/officeart/2005/8/layout/hierarchy3"/>
    <dgm:cxn modelId="{8E114A5C-3DAF-4C19-8BC3-4EEB29959B2D}" type="presOf" srcId="{ADF855F5-E786-427D-9F0A-A9F8FB686455}" destId="{9C0C4932-39A8-4A78-87DF-872DE9460105}" srcOrd="0" destOrd="0" presId="urn:microsoft.com/office/officeart/2005/8/layout/hierarchy3"/>
    <dgm:cxn modelId="{C423BA61-C467-42CE-8F59-732678134516}" srcId="{46462F56-CA90-4D80-A153-9BC098EBC4C1}" destId="{FB85C355-72BB-47C3-AD91-764A8387E1F8}" srcOrd="0" destOrd="0" parTransId="{B0DB5AA2-4FDA-44F3-A176-BEBCC38BD749}" sibTransId="{4EDED801-223E-491D-8821-F5C6FF60B300}"/>
    <dgm:cxn modelId="{6AA61C4A-7990-44C8-BAEA-E046CEA1AD4A}" type="presOf" srcId="{FB85C355-72BB-47C3-AD91-764A8387E1F8}" destId="{EA5B861B-3973-4DEB-AC74-3D07616C392D}" srcOrd="1" destOrd="0" presId="urn:microsoft.com/office/officeart/2005/8/layout/hierarchy3"/>
    <dgm:cxn modelId="{17EBB44F-5CA4-4D4B-BB93-17CED9AC3C3C}" type="presOf" srcId="{A02648D5-0493-45E5-A2AE-1E235E260004}" destId="{BA18C635-6E95-40A4-9589-96F927BCAD6F}" srcOrd="0" destOrd="0" presId="urn:microsoft.com/office/officeart/2005/8/layout/hierarchy3"/>
    <dgm:cxn modelId="{899F43A7-AB73-4B54-8AD3-BE939EBB66A7}" type="presOf" srcId="{8D3957BD-3E92-42CF-930A-648ADE8F29DA}" destId="{B48DCF45-5575-4B99-A519-36439852994D}" srcOrd="1" destOrd="0" presId="urn:microsoft.com/office/officeart/2005/8/layout/hierarchy3"/>
    <dgm:cxn modelId="{D41A46A7-0481-4592-8563-90CC675A2011}" type="presOf" srcId="{FB85C355-72BB-47C3-AD91-764A8387E1F8}" destId="{B92F69D3-6BBF-483F-9234-AC8D70FED030}" srcOrd="0" destOrd="0" presId="urn:microsoft.com/office/officeart/2005/8/layout/hierarchy3"/>
    <dgm:cxn modelId="{C90870A9-41AB-4051-B554-ADEA2C5C21CE}" type="presOf" srcId="{46462F56-CA90-4D80-A153-9BC098EBC4C1}" destId="{21926D72-EB98-4EC0-810E-5208492CB3DD}" srcOrd="0" destOrd="0" presId="urn:microsoft.com/office/officeart/2005/8/layout/hierarchy3"/>
    <dgm:cxn modelId="{310E21C0-ACE6-462B-865B-9B0E5DBD6C3E}" type="presOf" srcId="{8D3957BD-3E92-42CF-930A-648ADE8F29DA}" destId="{5A802395-358B-4BF9-B36D-DF35E01783A5}" srcOrd="0" destOrd="0" presId="urn:microsoft.com/office/officeart/2005/8/layout/hierarchy3"/>
    <dgm:cxn modelId="{195324C4-47DF-44AB-8C29-335CECD4E667}" srcId="{FB85C355-72BB-47C3-AD91-764A8387E1F8}" destId="{F1B51277-C265-4DDB-A5F2-67556E7E6FE0}" srcOrd="0" destOrd="0" parTransId="{7AC83388-2263-4432-9258-6F87314CC208}" sibTransId="{A249F064-0C5D-4540-BDFD-A584704A1EFB}"/>
    <dgm:cxn modelId="{82DF5BCA-BB61-4D01-8B61-71393428A3B5}" type="presOf" srcId="{F1B51277-C265-4DDB-A5F2-67556E7E6FE0}" destId="{DB04D19E-2DE9-4DD7-BD0B-1F2A90FCF13B}" srcOrd="0" destOrd="0" presId="urn:microsoft.com/office/officeart/2005/8/layout/hierarchy3"/>
    <dgm:cxn modelId="{80F1A4CA-FED5-4E41-9798-01FEAF818615}" type="presOf" srcId="{B053F9D2-FE9B-47A8-85D5-6CCF58AA227B}" destId="{8D3A6BB6-10D3-46EF-8CC6-41697B8A7C5D}" srcOrd="0" destOrd="0" presId="urn:microsoft.com/office/officeart/2005/8/layout/hierarchy3"/>
    <dgm:cxn modelId="{175E79D5-9DC1-4621-ADEA-FB66ACE7FE10}" type="presOf" srcId="{819E798A-7780-4A51-A53C-412AF53AF188}" destId="{A10770DE-F38F-4421-AAB2-6EE2E5E68788}" srcOrd="0" destOrd="0" presId="urn:microsoft.com/office/officeart/2005/8/layout/hierarchy3"/>
    <dgm:cxn modelId="{11EEE4D6-EE0E-4406-BDF6-EDCB8B1FF221}" srcId="{FB85C355-72BB-47C3-AD91-764A8387E1F8}" destId="{0D05B82D-CB45-4771-B705-0CBB2C2DD0A9}" srcOrd="1" destOrd="0" parTransId="{B053F9D2-FE9B-47A8-85D5-6CCF58AA227B}" sibTransId="{A465A917-3A55-4A76-AFED-737263C46881}"/>
    <dgm:cxn modelId="{3FC651D9-3D72-4EFA-A429-C06AC6C3BDC4}" srcId="{8D3957BD-3E92-42CF-930A-648ADE8F29DA}" destId="{A02648D5-0493-45E5-A2AE-1E235E260004}" srcOrd="0" destOrd="0" parTransId="{ADF855F5-E786-427D-9F0A-A9F8FB686455}" sibTransId="{E78B9FEC-0BF4-4F03-9606-6E20A45C7056}"/>
    <dgm:cxn modelId="{B98596E3-CBE1-41E1-99A7-F9C7B36C350E}" type="presOf" srcId="{2945FCC2-4B34-4C4E-B9BC-652C682F7425}" destId="{15E3110F-5E38-47D6-9B5A-5FF4DB906446}" srcOrd="0" destOrd="0" presId="urn:microsoft.com/office/officeart/2005/8/layout/hierarchy3"/>
    <dgm:cxn modelId="{786CC8E9-67DD-450D-AD17-D0346F18D48E}" srcId="{46462F56-CA90-4D80-A153-9BC098EBC4C1}" destId="{8D3957BD-3E92-42CF-930A-648ADE8F29DA}" srcOrd="1" destOrd="0" parTransId="{213B79CB-20BE-4B94-B246-2283D31659DB}" sibTransId="{8BF25CFE-3267-432C-BDB3-2F3F5DD79874}"/>
    <dgm:cxn modelId="{F1FF93EE-4593-47A9-98E2-EA6327E252D5}" type="presOf" srcId="{0D05B82D-CB45-4771-B705-0CBB2C2DD0A9}" destId="{F8E1CC1A-F3FE-4B75-9507-0DE127211356}" srcOrd="0" destOrd="0" presId="urn:microsoft.com/office/officeart/2005/8/layout/hierarchy3"/>
    <dgm:cxn modelId="{76C1C0F5-C947-4E2D-8527-FB8AC3B5DB87}" srcId="{8D3957BD-3E92-42CF-930A-648ADE8F29DA}" destId="{2945FCC2-4B34-4C4E-B9BC-652C682F7425}" srcOrd="1" destOrd="0" parTransId="{819E798A-7780-4A51-A53C-412AF53AF188}" sibTransId="{D04582B7-4811-4FAB-BEAE-6015A2506183}"/>
    <dgm:cxn modelId="{9D7FAE7F-B47F-449D-A067-96434B2EC0B7}" type="presParOf" srcId="{21926D72-EB98-4EC0-810E-5208492CB3DD}" destId="{04FEC0A9-1520-4F10-9030-FB514C963FDC}" srcOrd="0" destOrd="0" presId="urn:microsoft.com/office/officeart/2005/8/layout/hierarchy3"/>
    <dgm:cxn modelId="{E35E8101-D961-486B-9A67-23C2B07C9F3E}" type="presParOf" srcId="{04FEC0A9-1520-4F10-9030-FB514C963FDC}" destId="{157372F6-33F9-4F7D-A7B5-94B72971E844}" srcOrd="0" destOrd="0" presId="urn:microsoft.com/office/officeart/2005/8/layout/hierarchy3"/>
    <dgm:cxn modelId="{24BF24BF-3ECF-486E-955A-5EABB5A69D9A}" type="presParOf" srcId="{157372F6-33F9-4F7D-A7B5-94B72971E844}" destId="{B92F69D3-6BBF-483F-9234-AC8D70FED030}" srcOrd="0" destOrd="0" presId="urn:microsoft.com/office/officeart/2005/8/layout/hierarchy3"/>
    <dgm:cxn modelId="{6D85B854-5E88-4BCD-9EB0-B92D8DA512FC}" type="presParOf" srcId="{157372F6-33F9-4F7D-A7B5-94B72971E844}" destId="{EA5B861B-3973-4DEB-AC74-3D07616C392D}" srcOrd="1" destOrd="0" presId="urn:microsoft.com/office/officeart/2005/8/layout/hierarchy3"/>
    <dgm:cxn modelId="{8BBB3EF4-CC0C-448E-88F9-B4A9AA16E18D}" type="presParOf" srcId="{04FEC0A9-1520-4F10-9030-FB514C963FDC}" destId="{373590BC-5C4D-48DB-AA0B-12A360D42414}" srcOrd="1" destOrd="0" presId="urn:microsoft.com/office/officeart/2005/8/layout/hierarchy3"/>
    <dgm:cxn modelId="{DD94B348-761C-48CF-9E90-109A5098F8C9}" type="presParOf" srcId="{373590BC-5C4D-48DB-AA0B-12A360D42414}" destId="{0E50403B-F2A2-4147-A99A-38A6BB02FE44}" srcOrd="0" destOrd="0" presId="urn:microsoft.com/office/officeart/2005/8/layout/hierarchy3"/>
    <dgm:cxn modelId="{0520275A-54CF-4686-B1D3-49D3D07642C7}" type="presParOf" srcId="{373590BC-5C4D-48DB-AA0B-12A360D42414}" destId="{DB04D19E-2DE9-4DD7-BD0B-1F2A90FCF13B}" srcOrd="1" destOrd="0" presId="urn:microsoft.com/office/officeart/2005/8/layout/hierarchy3"/>
    <dgm:cxn modelId="{EBBE638B-BE8E-4861-A9B2-4B39EE50CA6C}" type="presParOf" srcId="{373590BC-5C4D-48DB-AA0B-12A360D42414}" destId="{8D3A6BB6-10D3-46EF-8CC6-41697B8A7C5D}" srcOrd="2" destOrd="0" presId="urn:microsoft.com/office/officeart/2005/8/layout/hierarchy3"/>
    <dgm:cxn modelId="{AEF67053-371B-4034-85E8-7E047EBF5759}" type="presParOf" srcId="{373590BC-5C4D-48DB-AA0B-12A360D42414}" destId="{F8E1CC1A-F3FE-4B75-9507-0DE127211356}" srcOrd="3" destOrd="0" presId="urn:microsoft.com/office/officeart/2005/8/layout/hierarchy3"/>
    <dgm:cxn modelId="{833B0278-3AE6-458D-AA75-42A878481253}" type="presParOf" srcId="{21926D72-EB98-4EC0-810E-5208492CB3DD}" destId="{366BB9A1-C2DF-4245-B386-CE38CA850FBF}" srcOrd="1" destOrd="0" presId="urn:microsoft.com/office/officeart/2005/8/layout/hierarchy3"/>
    <dgm:cxn modelId="{48C24DCA-3FCB-494B-91E8-C36DF53977E1}" type="presParOf" srcId="{366BB9A1-C2DF-4245-B386-CE38CA850FBF}" destId="{76B6243B-9F56-4C60-B772-184EACBBD924}" srcOrd="0" destOrd="0" presId="urn:microsoft.com/office/officeart/2005/8/layout/hierarchy3"/>
    <dgm:cxn modelId="{C0B0B7A3-79A9-4843-B6F4-4B8E8878657B}" type="presParOf" srcId="{76B6243B-9F56-4C60-B772-184EACBBD924}" destId="{5A802395-358B-4BF9-B36D-DF35E01783A5}" srcOrd="0" destOrd="0" presId="urn:microsoft.com/office/officeart/2005/8/layout/hierarchy3"/>
    <dgm:cxn modelId="{2289699E-5E9C-4FD6-9CC3-80FE262CE24B}" type="presParOf" srcId="{76B6243B-9F56-4C60-B772-184EACBBD924}" destId="{B48DCF45-5575-4B99-A519-36439852994D}" srcOrd="1" destOrd="0" presId="urn:microsoft.com/office/officeart/2005/8/layout/hierarchy3"/>
    <dgm:cxn modelId="{CA238550-28CD-40A9-AC2E-A4835AE634DC}" type="presParOf" srcId="{366BB9A1-C2DF-4245-B386-CE38CA850FBF}" destId="{085906CA-73C7-4071-B4E5-1D6BBD3E87B3}" srcOrd="1" destOrd="0" presId="urn:microsoft.com/office/officeart/2005/8/layout/hierarchy3"/>
    <dgm:cxn modelId="{FDB88FD9-7937-478E-A163-6EE84B0E61C4}" type="presParOf" srcId="{085906CA-73C7-4071-B4E5-1D6BBD3E87B3}" destId="{9C0C4932-39A8-4A78-87DF-872DE9460105}" srcOrd="0" destOrd="0" presId="urn:microsoft.com/office/officeart/2005/8/layout/hierarchy3"/>
    <dgm:cxn modelId="{5F2AF052-F7F7-4D84-BA28-F566A7CA7BD1}" type="presParOf" srcId="{085906CA-73C7-4071-B4E5-1D6BBD3E87B3}" destId="{BA18C635-6E95-40A4-9589-96F927BCAD6F}" srcOrd="1" destOrd="0" presId="urn:microsoft.com/office/officeart/2005/8/layout/hierarchy3"/>
    <dgm:cxn modelId="{17A0E69F-55B1-4777-9D23-BCEEEC79F3DD}" type="presParOf" srcId="{085906CA-73C7-4071-B4E5-1D6BBD3E87B3}" destId="{A10770DE-F38F-4421-AAB2-6EE2E5E68788}" srcOrd="2" destOrd="0" presId="urn:microsoft.com/office/officeart/2005/8/layout/hierarchy3"/>
    <dgm:cxn modelId="{90A69241-A861-4579-BE4C-4ADF03391AD7}" type="presParOf" srcId="{085906CA-73C7-4071-B4E5-1D6BBD3E87B3}" destId="{15E3110F-5E38-47D6-9B5A-5FF4DB90644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5E778B-1FD4-4FEB-9884-0A1D067F35CB}">
      <dsp:nvSpPr>
        <dsp:cNvPr id="0" name=""/>
        <dsp:cNvSpPr/>
      </dsp:nvSpPr>
      <dsp:spPr>
        <a:xfrm>
          <a:off x="4370458" y="1829029"/>
          <a:ext cx="1404392" cy="1404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POTŘEBA HODNOCENÍ</a:t>
          </a:r>
        </a:p>
      </dsp:txBody>
      <dsp:txXfrm>
        <a:off x="4576126" y="2034697"/>
        <a:ext cx="993056" cy="993056"/>
      </dsp:txXfrm>
    </dsp:sp>
    <dsp:sp modelId="{A21C649C-8530-4EF8-9B24-88B609B9A975}">
      <dsp:nvSpPr>
        <dsp:cNvPr id="0" name=""/>
        <dsp:cNvSpPr/>
      </dsp:nvSpPr>
      <dsp:spPr>
        <a:xfrm rot="16231590">
          <a:off x="4878252" y="1613892"/>
          <a:ext cx="405434" cy="24916"/>
        </a:xfrm>
        <a:custGeom>
          <a:avLst/>
          <a:gdLst/>
          <a:ahLst/>
          <a:cxnLst/>
          <a:rect l="0" t="0" r="0" b="0"/>
          <a:pathLst>
            <a:path>
              <a:moveTo>
                <a:pt x="0" y="12458"/>
              </a:moveTo>
              <a:lnTo>
                <a:pt x="405434" y="1245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070833" y="1616214"/>
        <a:ext cx="20271" cy="20271"/>
      </dsp:txXfrm>
    </dsp:sp>
    <dsp:sp modelId="{FB135740-B302-40F3-AF9B-8444E880E383}">
      <dsp:nvSpPr>
        <dsp:cNvPr id="0" name=""/>
        <dsp:cNvSpPr/>
      </dsp:nvSpPr>
      <dsp:spPr>
        <a:xfrm>
          <a:off x="4387088" y="19279"/>
          <a:ext cx="1404392" cy="1404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VEDENÍ ŠKOLY</a:t>
          </a:r>
        </a:p>
      </dsp:txBody>
      <dsp:txXfrm>
        <a:off x="4592756" y="224947"/>
        <a:ext cx="993056" cy="993056"/>
      </dsp:txXfrm>
    </dsp:sp>
    <dsp:sp modelId="{7FC1F40F-354D-4485-89C4-867DF6880E67}">
      <dsp:nvSpPr>
        <dsp:cNvPr id="0" name=""/>
        <dsp:cNvSpPr/>
      </dsp:nvSpPr>
      <dsp:spPr>
        <a:xfrm>
          <a:off x="5774850" y="2518767"/>
          <a:ext cx="421981" cy="24916"/>
        </a:xfrm>
        <a:custGeom>
          <a:avLst/>
          <a:gdLst/>
          <a:ahLst/>
          <a:cxnLst/>
          <a:rect l="0" t="0" r="0" b="0"/>
          <a:pathLst>
            <a:path>
              <a:moveTo>
                <a:pt x="0" y="12458"/>
              </a:moveTo>
              <a:lnTo>
                <a:pt x="421981" y="1245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975291" y="2520675"/>
        <a:ext cx="21099" cy="21099"/>
      </dsp:txXfrm>
    </dsp:sp>
    <dsp:sp modelId="{833C7D24-3930-4367-A22E-4CC2ED8FC12D}">
      <dsp:nvSpPr>
        <dsp:cNvPr id="0" name=""/>
        <dsp:cNvSpPr/>
      </dsp:nvSpPr>
      <dsp:spPr>
        <a:xfrm>
          <a:off x="6196831" y="1829029"/>
          <a:ext cx="1404392" cy="1404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PEDAGOG</a:t>
          </a:r>
        </a:p>
      </dsp:txBody>
      <dsp:txXfrm>
        <a:off x="6402499" y="2034697"/>
        <a:ext cx="993056" cy="993056"/>
      </dsp:txXfrm>
    </dsp:sp>
    <dsp:sp modelId="{4B730805-BBF0-4EF2-A439-94BF5A200D1A}">
      <dsp:nvSpPr>
        <dsp:cNvPr id="0" name=""/>
        <dsp:cNvSpPr/>
      </dsp:nvSpPr>
      <dsp:spPr>
        <a:xfrm rot="5400000">
          <a:off x="4861663" y="3431953"/>
          <a:ext cx="421981" cy="24916"/>
        </a:xfrm>
        <a:custGeom>
          <a:avLst/>
          <a:gdLst/>
          <a:ahLst/>
          <a:cxnLst/>
          <a:rect l="0" t="0" r="0" b="0"/>
          <a:pathLst>
            <a:path>
              <a:moveTo>
                <a:pt x="0" y="12458"/>
              </a:moveTo>
              <a:lnTo>
                <a:pt x="421981" y="1245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062104" y="3433862"/>
        <a:ext cx="21099" cy="21099"/>
      </dsp:txXfrm>
    </dsp:sp>
    <dsp:sp modelId="{B62B2BE2-6B74-4C46-BA71-8BBF90088E6A}">
      <dsp:nvSpPr>
        <dsp:cNvPr id="0" name=""/>
        <dsp:cNvSpPr/>
      </dsp:nvSpPr>
      <dsp:spPr>
        <a:xfrm>
          <a:off x="4370458" y="3655402"/>
          <a:ext cx="1404392" cy="1404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ŠKOLA</a:t>
          </a:r>
        </a:p>
      </dsp:txBody>
      <dsp:txXfrm>
        <a:off x="4576126" y="3861070"/>
        <a:ext cx="993056" cy="993056"/>
      </dsp:txXfrm>
    </dsp:sp>
    <dsp:sp modelId="{D6645A37-5614-41B5-86A6-EFA4FB4B5F4F}">
      <dsp:nvSpPr>
        <dsp:cNvPr id="0" name=""/>
        <dsp:cNvSpPr/>
      </dsp:nvSpPr>
      <dsp:spPr>
        <a:xfrm rot="10800000">
          <a:off x="3948477" y="2518767"/>
          <a:ext cx="421981" cy="24916"/>
        </a:xfrm>
        <a:custGeom>
          <a:avLst/>
          <a:gdLst/>
          <a:ahLst/>
          <a:cxnLst/>
          <a:rect l="0" t="0" r="0" b="0"/>
          <a:pathLst>
            <a:path>
              <a:moveTo>
                <a:pt x="0" y="12458"/>
              </a:moveTo>
              <a:lnTo>
                <a:pt x="421981" y="1245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4148918" y="2520675"/>
        <a:ext cx="21099" cy="21099"/>
      </dsp:txXfrm>
    </dsp:sp>
    <dsp:sp modelId="{BAA6254B-4D5E-4677-8C61-F06AC3D18953}">
      <dsp:nvSpPr>
        <dsp:cNvPr id="0" name=""/>
        <dsp:cNvSpPr/>
      </dsp:nvSpPr>
      <dsp:spPr>
        <a:xfrm>
          <a:off x="2544085" y="1829029"/>
          <a:ext cx="1404392" cy="1404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VEŘEJNOST</a:t>
          </a:r>
        </a:p>
      </dsp:txBody>
      <dsp:txXfrm>
        <a:off x="2749753" y="2034697"/>
        <a:ext cx="993056" cy="993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80751-5D32-43DB-B29C-FFEA3AEE6BB0}">
      <dsp:nvSpPr>
        <dsp:cNvPr id="0" name=""/>
        <dsp:cNvSpPr/>
      </dsp:nvSpPr>
      <dsp:spPr>
        <a:xfrm>
          <a:off x="4184858" y="456164"/>
          <a:ext cx="95169" cy="416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934"/>
              </a:lnTo>
              <a:lnTo>
                <a:pt x="95169" y="416934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F1344-CDCF-46B8-A8C6-1B1F3E04EA0D}">
      <dsp:nvSpPr>
        <dsp:cNvPr id="0" name=""/>
        <dsp:cNvSpPr/>
      </dsp:nvSpPr>
      <dsp:spPr>
        <a:xfrm>
          <a:off x="4089688" y="456164"/>
          <a:ext cx="95169" cy="416934"/>
        </a:xfrm>
        <a:custGeom>
          <a:avLst/>
          <a:gdLst/>
          <a:ahLst/>
          <a:cxnLst/>
          <a:rect l="0" t="0" r="0" b="0"/>
          <a:pathLst>
            <a:path>
              <a:moveTo>
                <a:pt x="95169" y="0"/>
              </a:moveTo>
              <a:lnTo>
                <a:pt x="95169" y="416934"/>
              </a:lnTo>
              <a:lnTo>
                <a:pt x="0" y="416934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45D8A-9C4C-4A26-AC42-6A693E3161E4}">
      <dsp:nvSpPr>
        <dsp:cNvPr id="0" name=""/>
        <dsp:cNvSpPr/>
      </dsp:nvSpPr>
      <dsp:spPr>
        <a:xfrm>
          <a:off x="4864688" y="1732288"/>
          <a:ext cx="888633" cy="1736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6800"/>
              </a:lnTo>
              <a:lnTo>
                <a:pt x="888633" y="1736800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CA1D8-5C03-4D57-A5A0-57AC709098F3}">
      <dsp:nvSpPr>
        <dsp:cNvPr id="0" name=""/>
        <dsp:cNvSpPr/>
      </dsp:nvSpPr>
      <dsp:spPr>
        <a:xfrm>
          <a:off x="4864688" y="1732288"/>
          <a:ext cx="823020" cy="1060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0464"/>
              </a:lnTo>
              <a:lnTo>
                <a:pt x="823020" y="1060464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35337-589E-444C-849B-78C52858154A}">
      <dsp:nvSpPr>
        <dsp:cNvPr id="0" name=""/>
        <dsp:cNvSpPr/>
      </dsp:nvSpPr>
      <dsp:spPr>
        <a:xfrm>
          <a:off x="4864688" y="1732288"/>
          <a:ext cx="844891" cy="416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934"/>
              </a:lnTo>
              <a:lnTo>
                <a:pt x="844891" y="416934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50B26-EDA5-44F2-98E1-0460D66E1D4F}">
      <dsp:nvSpPr>
        <dsp:cNvPr id="0" name=""/>
        <dsp:cNvSpPr/>
      </dsp:nvSpPr>
      <dsp:spPr>
        <a:xfrm>
          <a:off x="4184858" y="456164"/>
          <a:ext cx="1042382" cy="822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7764"/>
              </a:lnTo>
              <a:lnTo>
                <a:pt x="1042382" y="727764"/>
              </a:lnTo>
              <a:lnTo>
                <a:pt x="1042382" y="822934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59188-FAAC-4F7C-B67A-E310389A1124}">
      <dsp:nvSpPr>
        <dsp:cNvPr id="0" name=""/>
        <dsp:cNvSpPr/>
      </dsp:nvSpPr>
      <dsp:spPr>
        <a:xfrm>
          <a:off x="2366261" y="1754159"/>
          <a:ext cx="1043642" cy="2336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6588"/>
              </a:lnTo>
              <a:lnTo>
                <a:pt x="1043642" y="2336588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9404C-3D54-4042-85B9-C4086889CDD9}">
      <dsp:nvSpPr>
        <dsp:cNvPr id="0" name=""/>
        <dsp:cNvSpPr/>
      </dsp:nvSpPr>
      <dsp:spPr>
        <a:xfrm>
          <a:off x="2366261" y="1754159"/>
          <a:ext cx="1043642" cy="1693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3058"/>
              </a:lnTo>
              <a:lnTo>
                <a:pt x="1043642" y="1693058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D2A8D-A3F4-4056-9410-5CF733330765}">
      <dsp:nvSpPr>
        <dsp:cNvPr id="0" name=""/>
        <dsp:cNvSpPr/>
      </dsp:nvSpPr>
      <dsp:spPr>
        <a:xfrm>
          <a:off x="2366261" y="1754159"/>
          <a:ext cx="1043642" cy="1049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529"/>
              </a:lnTo>
              <a:lnTo>
                <a:pt x="1043642" y="1049529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828C7-C88D-4A47-9F6C-703A86838808}">
      <dsp:nvSpPr>
        <dsp:cNvPr id="0" name=""/>
        <dsp:cNvSpPr/>
      </dsp:nvSpPr>
      <dsp:spPr>
        <a:xfrm>
          <a:off x="2366261" y="1754159"/>
          <a:ext cx="1043642" cy="405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999"/>
              </a:lnTo>
              <a:lnTo>
                <a:pt x="1043642" y="405999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BE72E-357E-4358-90CE-C3EF717B1AF9}">
      <dsp:nvSpPr>
        <dsp:cNvPr id="0" name=""/>
        <dsp:cNvSpPr/>
      </dsp:nvSpPr>
      <dsp:spPr>
        <a:xfrm>
          <a:off x="2728813" y="456164"/>
          <a:ext cx="1456044" cy="844805"/>
        </a:xfrm>
        <a:custGeom>
          <a:avLst/>
          <a:gdLst/>
          <a:ahLst/>
          <a:cxnLst/>
          <a:rect l="0" t="0" r="0" b="0"/>
          <a:pathLst>
            <a:path>
              <a:moveTo>
                <a:pt x="1456044" y="0"/>
              </a:moveTo>
              <a:lnTo>
                <a:pt x="1456044" y="749635"/>
              </a:lnTo>
              <a:lnTo>
                <a:pt x="0" y="749635"/>
              </a:lnTo>
              <a:lnTo>
                <a:pt x="0" y="844805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E340E-E831-4FCF-8829-BB4773BD2BA5}">
      <dsp:nvSpPr>
        <dsp:cNvPr id="0" name=""/>
        <dsp:cNvSpPr/>
      </dsp:nvSpPr>
      <dsp:spPr>
        <a:xfrm>
          <a:off x="3731668" y="2974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HODNOTITELÉ</a:t>
          </a:r>
        </a:p>
      </dsp:txBody>
      <dsp:txXfrm>
        <a:off x="3731668" y="2974"/>
        <a:ext cx="906379" cy="453189"/>
      </dsp:txXfrm>
    </dsp:sp>
    <dsp:sp modelId="{08E3D4AE-154C-4B67-B172-6B389052C828}">
      <dsp:nvSpPr>
        <dsp:cNvPr id="0" name=""/>
        <dsp:cNvSpPr/>
      </dsp:nvSpPr>
      <dsp:spPr>
        <a:xfrm>
          <a:off x="2275623" y="1300969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INTERNÍ</a:t>
          </a:r>
        </a:p>
      </dsp:txBody>
      <dsp:txXfrm>
        <a:off x="2275623" y="1300969"/>
        <a:ext cx="906379" cy="453189"/>
      </dsp:txXfrm>
    </dsp:sp>
    <dsp:sp modelId="{1E85CBFA-511A-40E9-BD8F-DE0ADFE4F9BF}">
      <dsp:nvSpPr>
        <dsp:cNvPr id="0" name=""/>
        <dsp:cNvSpPr/>
      </dsp:nvSpPr>
      <dsp:spPr>
        <a:xfrm>
          <a:off x="3409903" y="193356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VEDENÍ ŠKOLY</a:t>
          </a:r>
        </a:p>
      </dsp:txBody>
      <dsp:txXfrm>
        <a:off x="3409903" y="1933563"/>
        <a:ext cx="906379" cy="453189"/>
      </dsp:txXfrm>
    </dsp:sp>
    <dsp:sp modelId="{F61475AF-C60A-4F86-8130-BA86661B4843}">
      <dsp:nvSpPr>
        <dsp:cNvPr id="0" name=""/>
        <dsp:cNvSpPr/>
      </dsp:nvSpPr>
      <dsp:spPr>
        <a:xfrm>
          <a:off x="3409903" y="257709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VEDOUCÍ TÝMŮ</a:t>
          </a:r>
        </a:p>
      </dsp:txBody>
      <dsp:txXfrm>
        <a:off x="3409903" y="2577093"/>
        <a:ext cx="906379" cy="453189"/>
      </dsp:txXfrm>
    </dsp:sp>
    <dsp:sp modelId="{E3B01412-3D46-42C6-9342-27FFC5B2E9F3}">
      <dsp:nvSpPr>
        <dsp:cNvPr id="0" name=""/>
        <dsp:cNvSpPr/>
      </dsp:nvSpPr>
      <dsp:spPr>
        <a:xfrm>
          <a:off x="3409903" y="322062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KOLEGOVÉ</a:t>
          </a:r>
        </a:p>
      </dsp:txBody>
      <dsp:txXfrm>
        <a:off x="3409903" y="3220623"/>
        <a:ext cx="906379" cy="453189"/>
      </dsp:txXfrm>
    </dsp:sp>
    <dsp:sp modelId="{0AB7BD99-F770-41BC-B556-4D649F2F24C1}">
      <dsp:nvSpPr>
        <dsp:cNvPr id="0" name=""/>
        <dsp:cNvSpPr/>
      </dsp:nvSpPr>
      <dsp:spPr>
        <a:xfrm>
          <a:off x="3409903" y="3864152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ŽÁCI</a:t>
          </a:r>
        </a:p>
      </dsp:txBody>
      <dsp:txXfrm>
        <a:off x="3409903" y="3864152"/>
        <a:ext cx="906379" cy="453189"/>
      </dsp:txXfrm>
    </dsp:sp>
    <dsp:sp modelId="{CBFA8197-4BFA-49B9-99A5-D8758DC1BB0E}">
      <dsp:nvSpPr>
        <dsp:cNvPr id="0" name=""/>
        <dsp:cNvSpPr/>
      </dsp:nvSpPr>
      <dsp:spPr>
        <a:xfrm>
          <a:off x="4774050" y="1279098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EXTERNÍ</a:t>
          </a:r>
        </a:p>
      </dsp:txBody>
      <dsp:txXfrm>
        <a:off x="4774050" y="1279098"/>
        <a:ext cx="906379" cy="453189"/>
      </dsp:txXfrm>
    </dsp:sp>
    <dsp:sp modelId="{E710FBA3-8D38-4A69-8E0C-31EED5E8DB28}">
      <dsp:nvSpPr>
        <dsp:cNvPr id="0" name=""/>
        <dsp:cNvSpPr/>
      </dsp:nvSpPr>
      <dsp:spPr>
        <a:xfrm>
          <a:off x="5709579" y="1922628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RODIČE</a:t>
          </a:r>
        </a:p>
      </dsp:txBody>
      <dsp:txXfrm>
        <a:off x="5709579" y="1922628"/>
        <a:ext cx="906379" cy="453189"/>
      </dsp:txXfrm>
    </dsp:sp>
    <dsp:sp modelId="{0BCD94A8-6EB3-4ED4-B5EF-50902EFF90C2}">
      <dsp:nvSpPr>
        <dsp:cNvPr id="0" name=""/>
        <dsp:cNvSpPr/>
      </dsp:nvSpPr>
      <dsp:spPr>
        <a:xfrm>
          <a:off x="5687708" y="2566157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VEŘEJNOST</a:t>
          </a:r>
        </a:p>
      </dsp:txBody>
      <dsp:txXfrm>
        <a:off x="5687708" y="2566157"/>
        <a:ext cx="906379" cy="453189"/>
      </dsp:txXfrm>
    </dsp:sp>
    <dsp:sp modelId="{A091017F-01ED-41EC-B0E9-62D00DF4C50D}">
      <dsp:nvSpPr>
        <dsp:cNvPr id="0" name=""/>
        <dsp:cNvSpPr/>
      </dsp:nvSpPr>
      <dsp:spPr>
        <a:xfrm>
          <a:off x="5753321" y="324249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ZŘIZOVATEL</a:t>
          </a:r>
        </a:p>
      </dsp:txBody>
      <dsp:txXfrm>
        <a:off x="5753321" y="3242493"/>
        <a:ext cx="906379" cy="453189"/>
      </dsp:txXfrm>
    </dsp:sp>
    <dsp:sp modelId="{22936213-C76D-45DE-A380-924F093A8F8D}">
      <dsp:nvSpPr>
        <dsp:cNvPr id="0" name=""/>
        <dsp:cNvSpPr/>
      </dsp:nvSpPr>
      <dsp:spPr>
        <a:xfrm>
          <a:off x="3183308" y="64650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ČŠI</a:t>
          </a:r>
        </a:p>
      </dsp:txBody>
      <dsp:txXfrm>
        <a:off x="3183308" y="646503"/>
        <a:ext cx="906379" cy="453189"/>
      </dsp:txXfrm>
    </dsp:sp>
    <dsp:sp modelId="{5912B61D-5A17-4AE5-B535-6C8BCB2B2776}">
      <dsp:nvSpPr>
        <dsp:cNvPr id="0" name=""/>
        <dsp:cNvSpPr/>
      </dsp:nvSpPr>
      <dsp:spPr>
        <a:xfrm>
          <a:off x="4280028" y="64650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PEDAGOGICKÝ PRACOVNÍK</a:t>
          </a:r>
        </a:p>
      </dsp:txBody>
      <dsp:txXfrm>
        <a:off x="4280028" y="646503"/>
        <a:ext cx="906379" cy="4531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6D130-44BA-440A-8C68-0C84AE12A56C}">
      <dsp:nvSpPr>
        <dsp:cNvPr id="0" name=""/>
        <dsp:cNvSpPr/>
      </dsp:nvSpPr>
      <dsp:spPr>
        <a:xfrm>
          <a:off x="3748425" y="1665570"/>
          <a:ext cx="1099461" cy="10994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" b="1" kern="1200"/>
            <a:t>NÁSTROJE HODNOCENÍ</a:t>
          </a:r>
          <a:endParaRPr lang="cs-CZ" sz="600" b="1" kern="1200" dirty="0"/>
        </a:p>
      </dsp:txBody>
      <dsp:txXfrm>
        <a:off x="3909437" y="1826582"/>
        <a:ext cx="777437" cy="777437"/>
      </dsp:txXfrm>
    </dsp:sp>
    <dsp:sp modelId="{54B84F79-4F8C-47AF-8675-C4F6BAD6639A}">
      <dsp:nvSpPr>
        <dsp:cNvPr id="0" name=""/>
        <dsp:cNvSpPr/>
      </dsp:nvSpPr>
      <dsp:spPr>
        <a:xfrm rot="16200000">
          <a:off x="4022880" y="1378783"/>
          <a:ext cx="550551" cy="23021"/>
        </a:xfrm>
        <a:custGeom>
          <a:avLst/>
          <a:gdLst/>
          <a:ahLst/>
          <a:cxnLst/>
          <a:rect l="0" t="0" r="0" b="0"/>
          <a:pathLst>
            <a:path>
              <a:moveTo>
                <a:pt x="0" y="11510"/>
              </a:moveTo>
              <a:lnTo>
                <a:pt x="550551" y="1151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284392" y="1376531"/>
        <a:ext cx="27527" cy="27527"/>
      </dsp:txXfrm>
    </dsp:sp>
    <dsp:sp modelId="{0DC56439-7D6A-442F-953A-1CEB81F9F35F}">
      <dsp:nvSpPr>
        <dsp:cNvPr id="0" name=""/>
        <dsp:cNvSpPr/>
      </dsp:nvSpPr>
      <dsp:spPr>
        <a:xfrm>
          <a:off x="3748425" y="15557"/>
          <a:ext cx="1099461" cy="10994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" b="1" kern="1200"/>
            <a:t>POZORO</a:t>
          </a:r>
          <a:br>
            <a:rPr lang="cs-CZ" sz="600" b="1" kern="1200"/>
          </a:br>
          <a:r>
            <a:rPr lang="cs-CZ" sz="600" b="1" kern="1200"/>
            <a:t>VÁNÍ</a:t>
          </a:r>
          <a:endParaRPr lang="cs-CZ" sz="600" b="1" kern="1200" dirty="0"/>
        </a:p>
      </dsp:txBody>
      <dsp:txXfrm>
        <a:off x="3909437" y="176569"/>
        <a:ext cx="777437" cy="777437"/>
      </dsp:txXfrm>
    </dsp:sp>
    <dsp:sp modelId="{602492DA-BB0B-418E-8F8E-D7379F5A9C6A}">
      <dsp:nvSpPr>
        <dsp:cNvPr id="0" name=""/>
        <dsp:cNvSpPr/>
      </dsp:nvSpPr>
      <dsp:spPr>
        <a:xfrm rot="19285714">
          <a:off x="4667896" y="1689407"/>
          <a:ext cx="550551" cy="23021"/>
        </a:xfrm>
        <a:custGeom>
          <a:avLst/>
          <a:gdLst/>
          <a:ahLst/>
          <a:cxnLst/>
          <a:rect l="0" t="0" r="0" b="0"/>
          <a:pathLst>
            <a:path>
              <a:moveTo>
                <a:pt x="0" y="11510"/>
              </a:moveTo>
              <a:lnTo>
                <a:pt x="550551" y="1151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929408" y="1687154"/>
        <a:ext cx="27527" cy="27527"/>
      </dsp:txXfrm>
    </dsp:sp>
    <dsp:sp modelId="{3D80127E-9AF7-46C0-B00B-444D273115D2}">
      <dsp:nvSpPr>
        <dsp:cNvPr id="0" name=""/>
        <dsp:cNvSpPr/>
      </dsp:nvSpPr>
      <dsp:spPr>
        <a:xfrm>
          <a:off x="5038457" y="636804"/>
          <a:ext cx="1099461" cy="10994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" b="1" kern="1200"/>
            <a:t>PORADY</a:t>
          </a:r>
          <a:endParaRPr lang="cs-CZ" sz="600" b="1" kern="1200" dirty="0"/>
        </a:p>
      </dsp:txBody>
      <dsp:txXfrm>
        <a:off x="5199469" y="797816"/>
        <a:ext cx="777437" cy="777437"/>
      </dsp:txXfrm>
    </dsp:sp>
    <dsp:sp modelId="{FCCE3239-3C9E-415D-AF44-96471A50A8F6}">
      <dsp:nvSpPr>
        <dsp:cNvPr id="0" name=""/>
        <dsp:cNvSpPr/>
      </dsp:nvSpPr>
      <dsp:spPr>
        <a:xfrm rot="771429">
          <a:off x="4827201" y="2387371"/>
          <a:ext cx="550551" cy="23021"/>
        </a:xfrm>
        <a:custGeom>
          <a:avLst/>
          <a:gdLst/>
          <a:ahLst/>
          <a:cxnLst/>
          <a:rect l="0" t="0" r="0" b="0"/>
          <a:pathLst>
            <a:path>
              <a:moveTo>
                <a:pt x="0" y="11510"/>
              </a:moveTo>
              <a:lnTo>
                <a:pt x="550551" y="1151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088713" y="2385118"/>
        <a:ext cx="27527" cy="27527"/>
      </dsp:txXfrm>
    </dsp:sp>
    <dsp:sp modelId="{3BCAA06F-95CA-479B-B4E9-407D6FEB5176}">
      <dsp:nvSpPr>
        <dsp:cNvPr id="0" name=""/>
        <dsp:cNvSpPr/>
      </dsp:nvSpPr>
      <dsp:spPr>
        <a:xfrm>
          <a:off x="5357068" y="2032733"/>
          <a:ext cx="1099461" cy="10994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" b="1" kern="1200"/>
            <a:t>ROZHOVOR</a:t>
          </a:r>
          <a:endParaRPr lang="cs-CZ" sz="600" b="1" kern="1200" dirty="0"/>
        </a:p>
      </dsp:txBody>
      <dsp:txXfrm>
        <a:off x="5518080" y="2193745"/>
        <a:ext cx="777437" cy="777437"/>
      </dsp:txXfrm>
    </dsp:sp>
    <dsp:sp modelId="{CD12AD6E-E04B-45D0-A4B3-C450F304483A}">
      <dsp:nvSpPr>
        <dsp:cNvPr id="0" name=""/>
        <dsp:cNvSpPr/>
      </dsp:nvSpPr>
      <dsp:spPr>
        <a:xfrm rot="3857143">
          <a:off x="4380837" y="2947095"/>
          <a:ext cx="550551" cy="23021"/>
        </a:xfrm>
        <a:custGeom>
          <a:avLst/>
          <a:gdLst/>
          <a:ahLst/>
          <a:cxnLst/>
          <a:rect l="0" t="0" r="0" b="0"/>
          <a:pathLst>
            <a:path>
              <a:moveTo>
                <a:pt x="0" y="11510"/>
              </a:moveTo>
              <a:lnTo>
                <a:pt x="550551" y="1151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642349" y="2944842"/>
        <a:ext cx="27527" cy="27527"/>
      </dsp:txXfrm>
    </dsp:sp>
    <dsp:sp modelId="{406BC428-0DC3-4B6E-B756-7456223F2BEA}">
      <dsp:nvSpPr>
        <dsp:cNvPr id="0" name=""/>
        <dsp:cNvSpPr/>
      </dsp:nvSpPr>
      <dsp:spPr>
        <a:xfrm>
          <a:off x="4464339" y="3152180"/>
          <a:ext cx="1099461" cy="10994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" b="1" kern="1200"/>
            <a:t>VOLNÝ POPIS</a:t>
          </a:r>
          <a:endParaRPr lang="cs-CZ" sz="600" b="1" kern="1200" dirty="0"/>
        </a:p>
      </dsp:txBody>
      <dsp:txXfrm>
        <a:off x="4625351" y="3313192"/>
        <a:ext cx="777437" cy="777437"/>
      </dsp:txXfrm>
    </dsp:sp>
    <dsp:sp modelId="{F806B6CE-BCC5-4E15-B454-2B197854FC1E}">
      <dsp:nvSpPr>
        <dsp:cNvPr id="0" name=""/>
        <dsp:cNvSpPr/>
      </dsp:nvSpPr>
      <dsp:spPr>
        <a:xfrm rot="6942857">
          <a:off x="3664923" y="2947095"/>
          <a:ext cx="550551" cy="23021"/>
        </a:xfrm>
        <a:custGeom>
          <a:avLst/>
          <a:gdLst/>
          <a:ahLst/>
          <a:cxnLst/>
          <a:rect l="0" t="0" r="0" b="0"/>
          <a:pathLst>
            <a:path>
              <a:moveTo>
                <a:pt x="0" y="11510"/>
              </a:moveTo>
              <a:lnTo>
                <a:pt x="550551" y="1151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3926435" y="2944842"/>
        <a:ext cx="27527" cy="27527"/>
      </dsp:txXfrm>
    </dsp:sp>
    <dsp:sp modelId="{EC37C8CA-26E2-4463-8FD9-6B89B3844A39}">
      <dsp:nvSpPr>
        <dsp:cNvPr id="0" name=""/>
        <dsp:cNvSpPr/>
      </dsp:nvSpPr>
      <dsp:spPr>
        <a:xfrm>
          <a:off x="3032511" y="3152180"/>
          <a:ext cx="1099461" cy="10994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" b="1" kern="1200"/>
            <a:t>ANALÝZA DOKU</a:t>
          </a:r>
          <a:br>
            <a:rPr lang="cs-CZ" sz="600" b="1" kern="1200"/>
          </a:br>
          <a:r>
            <a:rPr lang="cs-CZ" sz="600" b="1" kern="1200"/>
            <a:t>MENTŮ</a:t>
          </a:r>
          <a:endParaRPr lang="cs-CZ" sz="600" b="1" kern="1200" dirty="0"/>
        </a:p>
      </dsp:txBody>
      <dsp:txXfrm>
        <a:off x="3193523" y="3313192"/>
        <a:ext cx="777437" cy="777437"/>
      </dsp:txXfrm>
    </dsp:sp>
    <dsp:sp modelId="{03CF07D6-DBA6-406B-8B42-477C339C7C2B}">
      <dsp:nvSpPr>
        <dsp:cNvPr id="0" name=""/>
        <dsp:cNvSpPr/>
      </dsp:nvSpPr>
      <dsp:spPr>
        <a:xfrm rot="10028571">
          <a:off x="3218558" y="2387371"/>
          <a:ext cx="550551" cy="23021"/>
        </a:xfrm>
        <a:custGeom>
          <a:avLst/>
          <a:gdLst/>
          <a:ahLst/>
          <a:cxnLst/>
          <a:rect l="0" t="0" r="0" b="0"/>
          <a:pathLst>
            <a:path>
              <a:moveTo>
                <a:pt x="0" y="11510"/>
              </a:moveTo>
              <a:lnTo>
                <a:pt x="550551" y="1151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3480070" y="2385118"/>
        <a:ext cx="27527" cy="27527"/>
      </dsp:txXfrm>
    </dsp:sp>
    <dsp:sp modelId="{6C039322-F817-4229-A557-0BB3AF508ABF}">
      <dsp:nvSpPr>
        <dsp:cNvPr id="0" name=""/>
        <dsp:cNvSpPr/>
      </dsp:nvSpPr>
      <dsp:spPr>
        <a:xfrm>
          <a:off x="2139781" y="2032733"/>
          <a:ext cx="1099461" cy="10994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" b="1" kern="1200"/>
            <a:t>PORTFOLIO</a:t>
          </a:r>
          <a:endParaRPr lang="cs-CZ" sz="600" b="1" kern="1200" dirty="0"/>
        </a:p>
      </dsp:txBody>
      <dsp:txXfrm>
        <a:off x="2300793" y="2193745"/>
        <a:ext cx="777437" cy="777437"/>
      </dsp:txXfrm>
    </dsp:sp>
    <dsp:sp modelId="{7FB2C389-E8F5-4505-9883-3DC5FEB4BCDB}">
      <dsp:nvSpPr>
        <dsp:cNvPr id="0" name=""/>
        <dsp:cNvSpPr/>
      </dsp:nvSpPr>
      <dsp:spPr>
        <a:xfrm rot="13114286">
          <a:off x="3377864" y="1689407"/>
          <a:ext cx="550551" cy="23021"/>
        </a:xfrm>
        <a:custGeom>
          <a:avLst/>
          <a:gdLst/>
          <a:ahLst/>
          <a:cxnLst/>
          <a:rect l="0" t="0" r="0" b="0"/>
          <a:pathLst>
            <a:path>
              <a:moveTo>
                <a:pt x="0" y="11510"/>
              </a:moveTo>
              <a:lnTo>
                <a:pt x="550551" y="1151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3639376" y="1687154"/>
        <a:ext cx="27527" cy="27527"/>
      </dsp:txXfrm>
    </dsp:sp>
    <dsp:sp modelId="{3CA95E14-B3C6-4BD0-8645-7167710B11BA}">
      <dsp:nvSpPr>
        <dsp:cNvPr id="0" name=""/>
        <dsp:cNvSpPr/>
      </dsp:nvSpPr>
      <dsp:spPr>
        <a:xfrm>
          <a:off x="2458393" y="636804"/>
          <a:ext cx="1099461" cy="10994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" b="1" kern="1200"/>
            <a:t>DOTAZNÍK</a:t>
          </a:r>
          <a:endParaRPr lang="cs-CZ" sz="600" b="1" kern="1200" dirty="0"/>
        </a:p>
      </dsp:txBody>
      <dsp:txXfrm>
        <a:off x="2619405" y="797816"/>
        <a:ext cx="777437" cy="7774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F69D3-6BBF-483F-9234-AC8D70FED030}">
      <dsp:nvSpPr>
        <dsp:cNvPr id="0" name=""/>
        <dsp:cNvSpPr/>
      </dsp:nvSpPr>
      <dsp:spPr>
        <a:xfrm>
          <a:off x="1804889" y="1511"/>
          <a:ext cx="2216236" cy="11081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/>
            <a:t>ODMĚŇOVÁNÍ</a:t>
          </a:r>
          <a:endParaRPr lang="cs-CZ" sz="2500" b="1" kern="1200" dirty="0"/>
        </a:p>
      </dsp:txBody>
      <dsp:txXfrm>
        <a:off x="1837345" y="33967"/>
        <a:ext cx="2151324" cy="1043206"/>
      </dsp:txXfrm>
    </dsp:sp>
    <dsp:sp modelId="{0E50403B-F2A2-4147-A99A-38A6BB02FE44}">
      <dsp:nvSpPr>
        <dsp:cNvPr id="0" name=""/>
        <dsp:cNvSpPr/>
      </dsp:nvSpPr>
      <dsp:spPr>
        <a:xfrm>
          <a:off x="2026513" y="1109629"/>
          <a:ext cx="221623" cy="831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1088"/>
              </a:lnTo>
              <a:lnTo>
                <a:pt x="221623" y="83108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4D19E-2DE9-4DD7-BD0B-1F2A90FCF13B}">
      <dsp:nvSpPr>
        <dsp:cNvPr id="0" name=""/>
        <dsp:cNvSpPr/>
      </dsp:nvSpPr>
      <dsp:spPr>
        <a:xfrm>
          <a:off x="2248137" y="1386659"/>
          <a:ext cx="1772989" cy="1108118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FINANČNÍ ODMĚNA</a:t>
          </a:r>
          <a:endParaRPr lang="cs-CZ" sz="2200" b="1" kern="1200" dirty="0"/>
        </a:p>
      </dsp:txBody>
      <dsp:txXfrm>
        <a:off x="2280593" y="1419115"/>
        <a:ext cx="1708077" cy="1043206"/>
      </dsp:txXfrm>
    </dsp:sp>
    <dsp:sp modelId="{8D3A6BB6-10D3-46EF-8CC6-41697B8A7C5D}">
      <dsp:nvSpPr>
        <dsp:cNvPr id="0" name=""/>
        <dsp:cNvSpPr/>
      </dsp:nvSpPr>
      <dsp:spPr>
        <a:xfrm>
          <a:off x="2026513" y="1109629"/>
          <a:ext cx="221623" cy="2216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6236"/>
              </a:lnTo>
              <a:lnTo>
                <a:pt x="221623" y="221623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1CC1A-F3FE-4B75-9507-0DE127211356}">
      <dsp:nvSpPr>
        <dsp:cNvPr id="0" name=""/>
        <dsp:cNvSpPr/>
      </dsp:nvSpPr>
      <dsp:spPr>
        <a:xfrm>
          <a:off x="2248137" y="2771807"/>
          <a:ext cx="1772989" cy="1108118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NEFINANČNÍ ODMĚNA</a:t>
          </a:r>
          <a:endParaRPr lang="cs-CZ" sz="2200" b="1" kern="1200" dirty="0"/>
        </a:p>
      </dsp:txBody>
      <dsp:txXfrm>
        <a:off x="2280593" y="2804263"/>
        <a:ext cx="1708077" cy="1043206"/>
      </dsp:txXfrm>
    </dsp:sp>
    <dsp:sp modelId="{5A802395-358B-4BF9-B36D-DF35E01783A5}">
      <dsp:nvSpPr>
        <dsp:cNvPr id="0" name=""/>
        <dsp:cNvSpPr/>
      </dsp:nvSpPr>
      <dsp:spPr>
        <a:xfrm>
          <a:off x="4575185" y="1511"/>
          <a:ext cx="2216236" cy="11081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/>
            <a:t>VZDĚLÁVÁNÍ</a:t>
          </a:r>
          <a:endParaRPr lang="cs-CZ" sz="2500" b="1" kern="1200" dirty="0"/>
        </a:p>
      </dsp:txBody>
      <dsp:txXfrm>
        <a:off x="4607641" y="33967"/>
        <a:ext cx="2151324" cy="1043206"/>
      </dsp:txXfrm>
    </dsp:sp>
    <dsp:sp modelId="{9C0C4932-39A8-4A78-87DF-872DE9460105}">
      <dsp:nvSpPr>
        <dsp:cNvPr id="0" name=""/>
        <dsp:cNvSpPr/>
      </dsp:nvSpPr>
      <dsp:spPr>
        <a:xfrm>
          <a:off x="4796809" y="1109629"/>
          <a:ext cx="221623" cy="831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1088"/>
              </a:lnTo>
              <a:lnTo>
                <a:pt x="221623" y="83108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18C635-6E95-40A4-9589-96F927BCAD6F}">
      <dsp:nvSpPr>
        <dsp:cNvPr id="0" name=""/>
        <dsp:cNvSpPr/>
      </dsp:nvSpPr>
      <dsp:spPr>
        <a:xfrm>
          <a:off x="5018432" y="1386659"/>
          <a:ext cx="1772989" cy="1108118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VZDĚLÁVÁNÍ MIMO PRACOVIŠTĚ</a:t>
          </a:r>
          <a:endParaRPr lang="cs-CZ" sz="2200" b="1" kern="1200" dirty="0"/>
        </a:p>
      </dsp:txBody>
      <dsp:txXfrm>
        <a:off x="5050888" y="1419115"/>
        <a:ext cx="1708077" cy="1043206"/>
      </dsp:txXfrm>
    </dsp:sp>
    <dsp:sp modelId="{A10770DE-F38F-4421-AAB2-6EE2E5E68788}">
      <dsp:nvSpPr>
        <dsp:cNvPr id="0" name=""/>
        <dsp:cNvSpPr/>
      </dsp:nvSpPr>
      <dsp:spPr>
        <a:xfrm>
          <a:off x="4796809" y="1109629"/>
          <a:ext cx="221623" cy="2216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6236"/>
              </a:lnTo>
              <a:lnTo>
                <a:pt x="221623" y="221623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3110F-5E38-47D6-9B5A-5FF4DB906446}">
      <dsp:nvSpPr>
        <dsp:cNvPr id="0" name=""/>
        <dsp:cNvSpPr/>
      </dsp:nvSpPr>
      <dsp:spPr>
        <a:xfrm>
          <a:off x="5018432" y="2771807"/>
          <a:ext cx="1772989" cy="1108118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VZDĚLÁVÁNÍ NA PRACOVIŠTI</a:t>
          </a:r>
          <a:endParaRPr lang="cs-CZ" sz="2200" b="1" kern="1200" dirty="0"/>
        </a:p>
      </dsp:txBody>
      <dsp:txXfrm>
        <a:off x="5050888" y="2804263"/>
        <a:ext cx="1708077" cy="1043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D75CE-B42C-4696-9FA2-8471AABCCE2A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D5547-81FF-4078-AE03-A631148400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5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239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524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5911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819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768" y="4777958"/>
            <a:ext cx="5438140" cy="439383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1048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5096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387259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13F00-A9DF-4753-BD16-9B41D22C2306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6756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9703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301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768" y="4777958"/>
            <a:ext cx="5438140" cy="46521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747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13F00-A9DF-4753-BD16-9B41D22C2306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455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7472D1-2F5D-4D54-98F3-A6C2A2357641}" type="slidenum">
              <a:rPr lang="en-GB"/>
              <a:pPr/>
              <a:t>3</a:t>
            </a:fld>
            <a:endParaRPr lang="en-GB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0046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Obst, str.14-15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82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13F00-A9DF-4753-BD16-9B41D22C2306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2681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7B90C-3EFA-408A-A8F6-E31078B3FCB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393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436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225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576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33207"/>
            <a:ext cx="5486400" cy="360045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13F00-A9DF-4753-BD16-9B41D22C230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6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197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781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768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4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7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9759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270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18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424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10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44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18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53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1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63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45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45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19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0CEA8-F88D-4FD5-BE52-151CD513DFA3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80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sz="4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Řízení a vedení školy, inovace ve škole</a:t>
            </a:r>
          </a:p>
        </p:txBody>
      </p:sp>
    </p:spTree>
    <p:extLst>
      <p:ext uri="{BB962C8B-B14F-4D97-AF65-F5344CB8AC3E}">
        <p14:creationId xmlns:p14="http://schemas.microsoft.com/office/powerpoint/2010/main" val="3984647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Hodnocení škol, školských zařízení a vzdělávací soustavy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§ 12 (školský zákon)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711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Potřeba hodnocení – proč vůbec hodnotit?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730592"/>
              </p:ext>
            </p:extLst>
          </p:nvPr>
        </p:nvGraphicFramePr>
        <p:xfrm>
          <a:off x="677862" y="1413164"/>
          <a:ext cx="10145309" cy="5062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8225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SWOT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Silné stránky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Slabé stránky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Příležitosti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Hrozby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45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Pedagogický pracovník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Pedagogickým pracovníkem je ten, kdo koná přímou vyučovací činnost (učitel) nebo přímou výchovnou činnost (vychovatel) přímým působením na žáka podle školského zákona. V základní škole je to zpravidla učitel, vychovatel a asistent pedagoga,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Pedagogickým pracovníkem může být ten, kdo splňuje tyto předpoklady: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plně způsobilý k právním úkonům,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odbornou kvalifikaci pro přímou pedagogickou činnost, kterou vykonává,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bezúhonný,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zdravotně způsobilý a prokázal znalost českého jazyka.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827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611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Hodnotitelé pedagoga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40321"/>
              </p:ext>
            </p:extLst>
          </p:nvPr>
        </p:nvGraphicFramePr>
        <p:xfrm>
          <a:off x="677863" y="1721708"/>
          <a:ext cx="8596312" cy="4320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9964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Nástroje hodnocení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563376"/>
              </p:ext>
            </p:extLst>
          </p:nvPr>
        </p:nvGraphicFramePr>
        <p:xfrm>
          <a:off x="677863" y="2042984"/>
          <a:ext cx="8596312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9286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Důsledky hodnocení</a:t>
            </a:r>
          </a:p>
        </p:txBody>
      </p:sp>
      <p:graphicFrame>
        <p:nvGraphicFramePr>
          <p:cNvPr id="4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69585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0573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Metody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Na pracovišti: </a:t>
            </a:r>
          </a:p>
          <a:p>
            <a:pPr lvl="0"/>
            <a:r>
              <a:rPr lang="cs-CZ" dirty="0"/>
              <a:t>instruktáž, asistování, pověření úkolem, rotace práce, </a:t>
            </a:r>
            <a:r>
              <a:rPr lang="cs-CZ" dirty="0" err="1"/>
              <a:t>mentorink</a:t>
            </a:r>
            <a:r>
              <a:rPr lang="cs-CZ" dirty="0"/>
              <a:t>, </a:t>
            </a:r>
            <a:r>
              <a:rPr lang="cs-CZ" dirty="0" err="1"/>
              <a:t>koučink</a:t>
            </a:r>
            <a:r>
              <a:rPr lang="cs-CZ" dirty="0"/>
              <a:t>, porada….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Mimo pracoviště: </a:t>
            </a:r>
          </a:p>
          <a:p>
            <a:pPr lvl="0"/>
            <a:r>
              <a:rPr lang="cs-CZ" dirty="0"/>
              <a:t>seminář, workshop, konference, sdílení zkušeností s jinou školou…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373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Motivace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41743"/>
            <a:ext cx="8596668" cy="3999620"/>
          </a:xfrm>
        </p:spPr>
        <p:txBody>
          <a:bodyPr/>
          <a:lstStyle/>
          <a:p>
            <a:r>
              <a:rPr lang="cs-CZ" dirty="0"/>
              <a:t>Přímé motivy (vnitřní)</a:t>
            </a:r>
          </a:p>
          <a:p>
            <a:r>
              <a:rPr lang="cs-CZ" dirty="0"/>
              <a:t>Nepřímé motivy (</a:t>
            </a:r>
            <a:r>
              <a:rPr lang="cs-CZ" dirty="0" err="1"/>
              <a:t>Maslow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Motivátory – pochvala, zajímavý úkol, možnost odborného růstu, získání uznání, peníze…</a:t>
            </a:r>
          </a:p>
          <a:p>
            <a:pPr marL="0" indent="0">
              <a:buNone/>
            </a:pPr>
            <a:r>
              <a:rPr lang="cs-CZ" dirty="0"/>
              <a:t>Úkol – poznat, co je pro spolupracovníky důležité. </a:t>
            </a:r>
          </a:p>
          <a:p>
            <a:pPr marL="0" indent="0">
              <a:buNone/>
            </a:pPr>
            <a:r>
              <a:rPr lang="cs-CZ" dirty="0"/>
              <a:t>Ředitel by měl vědět, co motivuje jeho samotného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240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Škola jako učící se organizace &amp; motivace 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Věří svým učitelům, že rozhodují ku prospěchu dětí</a:t>
            </a:r>
          </a:p>
          <a:p>
            <a:r>
              <a:rPr lang="cs-CZ" dirty="0"/>
              <a:t>Podporuje další vzdělávání pedagogů</a:t>
            </a:r>
          </a:p>
          <a:p>
            <a:r>
              <a:rPr lang="cs-CZ" dirty="0"/>
              <a:t>Učitelé participují na rozhodnutích</a:t>
            </a:r>
          </a:p>
          <a:p>
            <a:r>
              <a:rPr lang="cs-CZ" dirty="0"/>
              <a:t>Podporuje spolupráci učitelů</a:t>
            </a:r>
          </a:p>
          <a:p>
            <a:r>
              <a:rPr lang="cs-CZ" dirty="0"/>
              <a:t>Začleňuje nové učitele, zapojují je do nastavené kultury školy</a:t>
            </a:r>
          </a:p>
          <a:p>
            <a:r>
              <a:rPr lang="cs-CZ" dirty="0"/>
              <a:t>Úspěšně funguje v souladu s vnějším kontextem (státní, obecní…)</a:t>
            </a:r>
          </a:p>
          <a:p>
            <a:r>
              <a:rPr lang="cs-CZ" dirty="0"/>
              <a:t>Usiluje o změnu věcí, které jsou důležité</a:t>
            </a:r>
          </a:p>
          <a:p>
            <a:r>
              <a:rPr lang="cs-CZ" dirty="0"/>
              <a:t>Věnuje stálou pozornost zdánlivě drobným záležitostem chodu školy</a:t>
            </a:r>
          </a:p>
        </p:txBody>
      </p:sp>
    </p:spTree>
    <p:extLst>
      <p:ext uri="{BB962C8B-B14F-4D97-AF65-F5344CB8AC3E}">
        <p14:creationId xmlns:p14="http://schemas.microsoft.com/office/powerpoint/2010/main" val="89737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víte o řízení školy?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jsou předpoklady pro výkon činnosti ředitele školy?</a:t>
            </a:r>
          </a:p>
          <a:p>
            <a:r>
              <a:rPr lang="cs-CZ" dirty="0"/>
              <a:t>Které zákony jsou pro řízení školy stěžejní?  (s kterými přijde vedení školy do styku)</a:t>
            </a:r>
          </a:p>
          <a:p>
            <a:r>
              <a:rPr lang="cs-CZ" dirty="0"/>
              <a:t>Jaká dokumentace je pro školy povinná? </a:t>
            </a:r>
          </a:p>
          <a:p>
            <a:r>
              <a:rPr lang="cs-CZ" dirty="0"/>
              <a:t>Kdo tvoří školskou radu? Jaká je její role, čím se zabývá?</a:t>
            </a:r>
          </a:p>
          <a:p>
            <a:r>
              <a:rPr lang="cs-CZ" dirty="0"/>
              <a:t>Kdo provádí hodnocení školy?</a:t>
            </a:r>
          </a:p>
          <a:p>
            <a:r>
              <a:rPr lang="cs-CZ"/>
              <a:t>Jak </a:t>
            </a:r>
            <a:r>
              <a:rPr lang="cs-CZ" dirty="0"/>
              <a:t>vypadá hospitace pedagogických pracovníků?</a:t>
            </a:r>
          </a:p>
          <a:p>
            <a:r>
              <a:rPr lang="cs-CZ" dirty="0"/>
              <a:t>Jaké mohou být důsledky hodnocení pedagogického pracovníka?</a:t>
            </a:r>
          </a:p>
          <a:p>
            <a:r>
              <a:rPr lang="cs-CZ" dirty="0"/>
              <a:t>Jaké otázky očekáváte od vedení na přijímacím pohovoru?</a:t>
            </a:r>
          </a:p>
        </p:txBody>
      </p:sp>
    </p:spTree>
    <p:extLst>
      <p:ext uri="{BB962C8B-B14F-4D97-AF65-F5344CB8AC3E}">
        <p14:creationId xmlns:p14="http://schemas.microsoft.com/office/powerpoint/2010/main" val="2756330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Klima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lvl="1"/>
            <a:r>
              <a:rPr lang="cs-CZ" sz="2400" dirty="0"/>
              <a:t>Mám požádat o pomoc? </a:t>
            </a:r>
          </a:p>
          <a:p>
            <a:pPr lvl="1"/>
            <a:endParaRPr lang="cs-CZ" sz="2400" dirty="0"/>
          </a:p>
          <a:p>
            <a:pPr lvl="3"/>
            <a:r>
              <a:rPr lang="cs-CZ" sz="2400" dirty="0"/>
              <a:t>Otevřít se? </a:t>
            </a:r>
          </a:p>
          <a:p>
            <a:pPr lvl="3"/>
            <a:endParaRPr lang="cs-CZ" sz="2400" dirty="0"/>
          </a:p>
          <a:p>
            <a:pPr lvl="5"/>
            <a:r>
              <a:rPr lang="cs-CZ" sz="2400" dirty="0"/>
              <a:t>Co když tak dám najevo, že něco nevím? </a:t>
            </a:r>
          </a:p>
        </p:txBody>
      </p:sp>
    </p:spTree>
    <p:extLst>
      <p:ext uri="{BB962C8B-B14F-4D97-AF65-F5344CB8AC3E}">
        <p14:creationId xmlns:p14="http://schemas.microsoft.com/office/powerpoint/2010/main" val="2076643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Přijímací pohovor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Aktivita – přijímací pohovor</a:t>
            </a:r>
          </a:p>
          <a:p>
            <a:pPr>
              <a:buFontTx/>
              <a:buChar char="-"/>
            </a:pPr>
            <a:r>
              <a:rPr lang="cs-CZ" dirty="0"/>
              <a:t>otázky – na co se mě budou ptát?</a:t>
            </a:r>
          </a:p>
          <a:p>
            <a:pPr>
              <a:buFontTx/>
              <a:buChar char="-"/>
            </a:pPr>
            <a:r>
              <a:rPr lang="cs-CZ" dirty="0"/>
              <a:t>na čem záleží, jak se připravit</a:t>
            </a:r>
          </a:p>
          <a:p>
            <a:pPr>
              <a:buFontTx/>
              <a:buChar char="-"/>
            </a:pPr>
            <a:r>
              <a:rPr lang="cs-CZ" dirty="0"/>
              <a:t>co bych měl vědět</a:t>
            </a:r>
          </a:p>
          <a:p>
            <a:pPr>
              <a:buFontTx/>
              <a:buChar char="-"/>
            </a:pPr>
            <a:r>
              <a:rPr lang="cs-CZ" dirty="0"/>
              <a:t>otázky – na co se chci zeptat já?</a:t>
            </a:r>
          </a:p>
        </p:txBody>
      </p:sp>
    </p:spTree>
    <p:extLst>
      <p:ext uri="{BB962C8B-B14F-4D97-AF65-F5344CB8AC3E}">
        <p14:creationId xmlns:p14="http://schemas.microsoft.com/office/powerpoint/2010/main" val="3532514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347785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Kritéria ČŠI předpokládají, že škola má vytvořen systém práce s daty: výsledky, procesy učení a pokrok každého žáka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3204519"/>
            <a:ext cx="8596668" cy="283684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Pedagogové systematicky sledují a zohledňují vývoj, procesy učení a učební výsledky každého žáka a pravidelně poskytují žákům účinnou zpětnou vazbu k jejich práci.“ (Kritérium 4.3) </a:t>
            </a:r>
          </a:p>
          <a:p>
            <a:r>
              <a:rPr lang="cs-CZ" dirty="0"/>
              <a:t>„Škola se zjištěnými vzdělávacími výsledky dlouhodobě cíleně zabývá a dokáže z nich podle potřeby přijímat efektivní opatření ke zlepšování vzdělávacích výsledků žáků. Účinnost přijatých opatření škola pravidelně vyhodnocuje na všech stupních řízení pedagogického procesu.“ (Kritérium 5.1) </a:t>
            </a:r>
          </a:p>
          <a:p>
            <a:r>
              <a:rPr lang="cs-CZ" dirty="0"/>
              <a:t>„Škola efektivně vyhodnocuje úspěšnost žáků v průběhu a ukončování jejich vzdělávání na všech stupních řízení pedagogického procesu, umí doložit procesy a výsledky tohoto hodnocení a dokáže zpracovat opatření, která vedou ke zkvalitňování procesu hodnocení úspěšnosti žáků. S výsledky hodnocení cíleně pracují pedagogové i vedení školy, jejich činnosti a opatření zkvalitňují vzdělávání žáků a snižují jejich neúspěšnost.“ (Kritérium 5.4) </a:t>
            </a:r>
          </a:p>
          <a:p>
            <a:r>
              <a:rPr lang="cs-CZ" dirty="0"/>
              <a:t>Speciálně se ještě škola má zaměřovat na žáky s potřebou podpůrných opatření.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707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Impulsy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Vnější</a:t>
            </a:r>
          </a:p>
          <a:p>
            <a:r>
              <a:rPr lang="cs-CZ" dirty="0"/>
              <a:t>- změna je primárně iniciována osobou stojící mimo školu</a:t>
            </a:r>
          </a:p>
          <a:p>
            <a:r>
              <a:rPr lang="cs-CZ" dirty="0"/>
              <a:t>(rozhodnutí zřizovatele, změna legislativy, protokol kontrolního orgánu – ČŠI, hygiena, finanční úřad…)</a:t>
            </a:r>
          </a:p>
          <a:p>
            <a:endParaRPr lang="cs-CZ" dirty="0"/>
          </a:p>
          <a:p>
            <a:r>
              <a:rPr lang="cs-CZ" dirty="0"/>
              <a:t>Vnitřní</a:t>
            </a:r>
          </a:p>
          <a:p>
            <a:r>
              <a:rPr lang="cs-CZ" dirty="0"/>
              <a:t>- změna je iniciována pracovníky školy nebo žáky - koncept učící se organizace </a:t>
            </a:r>
          </a:p>
          <a:p>
            <a:r>
              <a:rPr lang="cs-CZ" dirty="0"/>
              <a:t> (všichni pracovníci školy by měli přemýšlet nejen o své práci, ale také o škole jako celku a přinášet návrhy k možným posunům)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7294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2511" y="537808"/>
            <a:ext cx="8596312" cy="263654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511" y="3174349"/>
            <a:ext cx="8466666" cy="315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504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365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Metoda stanovení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Metoda stanovení cílů - SMART</a:t>
            </a:r>
          </a:p>
          <a:p>
            <a:endParaRPr lang="cs-CZ" dirty="0"/>
          </a:p>
          <a:p>
            <a:r>
              <a:rPr lang="cs-CZ" dirty="0"/>
              <a:t>   S – specifický</a:t>
            </a:r>
          </a:p>
          <a:p>
            <a:r>
              <a:rPr lang="cs-CZ" dirty="0"/>
              <a:t>  M – měřitelný, vyhodnotitelný, uchopitelný</a:t>
            </a:r>
          </a:p>
          <a:p>
            <a:r>
              <a:rPr lang="cs-CZ" dirty="0"/>
              <a:t>  A – akceptovatelný</a:t>
            </a:r>
          </a:p>
          <a:p>
            <a:r>
              <a:rPr lang="cs-CZ" dirty="0"/>
              <a:t>  R – reálný</a:t>
            </a:r>
          </a:p>
          <a:p>
            <a:r>
              <a:rPr lang="cs-CZ" dirty="0"/>
              <a:t>  T – časově ohraničený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4529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Příčiny odporu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Aktivita </a:t>
            </a:r>
          </a:p>
          <a:p>
            <a:r>
              <a:rPr lang="cs-CZ" dirty="0"/>
              <a:t>1. Promyslete, co všechno může být příčinou negativních reakcí v procesu změny, co všechno může způsobovat odpor. Zapisujte ve skupinách.</a:t>
            </a:r>
          </a:p>
          <a:p>
            <a:r>
              <a:rPr lang="cs-CZ" dirty="0"/>
              <a:t>2. Diskutujme o řešení</a:t>
            </a:r>
          </a:p>
        </p:txBody>
      </p:sp>
    </p:spTree>
    <p:extLst>
      <p:ext uri="{BB962C8B-B14F-4D97-AF65-F5344CB8AC3E}">
        <p14:creationId xmlns:p14="http://schemas.microsoft.com/office/powerpoint/2010/main" val="766716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Postoje a odpovědnost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606103"/>
              </p:ext>
            </p:extLst>
          </p:nvPr>
        </p:nvGraphicFramePr>
        <p:xfrm>
          <a:off x="838200" y="1825623"/>
          <a:ext cx="10515600" cy="3962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146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umí, chce – ideál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umí, ale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nechce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146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neumí, ale chce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neumí, nechce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94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Veřejná správa ve školství </a:t>
            </a:r>
            <a:endParaRPr lang="en-GB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1989138"/>
            <a:ext cx="7775575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04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Ředitel školy, školského zařízení</a:t>
            </a:r>
            <a:b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1400" u="sng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Předpoklady pro výkon činnosti ředitele školy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(563/2004 Sb. ZÁKON ze dne 24. září 2004 o pedagogických pracovnících a o změně některých zákonů) </a:t>
            </a: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Ředitelem školy může být fyzická osoba, která splňuje předpoklady podle § 3 (pedagogický pracovník) a získala praxi spočívající ve výkonu přímé pedagogické činnosti nebo v činnosti, pro kterou jsou potřebné znalosti stejného nebo obdobného zaměření, nebo v řídící činnosti nebo v činnosti ve výzkumu a vývoji v délce:</a:t>
            </a:r>
          </a:p>
          <a:p>
            <a:pPr marL="180340" indent="0">
              <a:buNone/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roky pro ředitele mateřské školy,</a:t>
            </a:r>
          </a:p>
          <a:p>
            <a:pPr marL="180340" indent="0">
              <a:buNone/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roky pro ředitele základní školy, základní umělecké školy a školských zařízení.</a:t>
            </a:r>
          </a:p>
          <a:p>
            <a:pPr marL="180340" indent="0">
              <a:buNone/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let pro ředitele střední školy, jazykové školy, konzervatoře, vyšší odborné školy a školských zařízení pro výkon ústavní výchovy, ochranné výchovy a středisek výchovné péče. </a:t>
            </a: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Dále ředitel školy musí získat nejpozději do 2 let ode dne, kdy začal vykonávat činnost ředitele školy, znalosti v oblasti řízení školství absolvováním studia pro ředitele škol v rámci dalšího vzdělávání pedagogických pracovníků, tuto povinnost může nahradit akreditovaný studijní program školský management nebo vzděláním v programu celoživotního vzdělávání uskutečňovaném vysokou školou zaměřeném na organizaci a řízení školství.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72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Odpovědnost ředitele školy</a:t>
            </a:r>
            <a:b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34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Zákon č. 561/2004 Sb., školský zákon = ředitel školy.</a:t>
            </a:r>
          </a:p>
          <a:p>
            <a:pPr marL="18034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Zákon č. 262/2006 Sb., zákoník práce = zaměstnavatel, vedoucí zaměstnanec.</a:t>
            </a:r>
          </a:p>
          <a:p>
            <a:pPr marL="18034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Zákon č. 250/2000 Sb., o rozpočtových pravidlech územních rozpočtů = statutární orgán.</a:t>
            </a:r>
          </a:p>
          <a:p>
            <a:pPr marL="18034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Zákon č. 500/2004 Sb., správní řád = správní orgán.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4015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Organizační struktura školy - příklad</a:t>
            </a:r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67392" y="2160588"/>
            <a:ext cx="6817254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404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Školská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Viz § 168 (školský zákon)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887884" y="698269"/>
            <a:ext cx="3582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Kdo ji tvoří?</a:t>
            </a:r>
          </a:p>
          <a:p>
            <a:r>
              <a:rPr lang="cs-CZ" dirty="0"/>
              <a:t>Jaké jsou její hlavní úkoly?</a:t>
            </a:r>
          </a:p>
        </p:txBody>
      </p:sp>
    </p:spTree>
    <p:extLst>
      <p:ext uri="{BB962C8B-B14F-4D97-AF65-F5344CB8AC3E}">
        <p14:creationId xmlns:p14="http://schemas.microsoft.com/office/powerpoint/2010/main" val="322183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Dokumentace škol</a:t>
            </a:r>
            <a:b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§28 Zákona 561(školský zákon): </a:t>
            </a:r>
            <a:r>
              <a:rPr lang="cs-CZ" sz="31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 zahrnuje?</a:t>
            </a:r>
            <a:endParaRPr lang="cs-CZ" b="1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44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Koncepce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Charakteristika školy – východiska (úplnost a velikost, vybavení, charakteristika </a:t>
            </a:r>
            <a:r>
              <a:rPr lang="cs-CZ" dirty="0" err="1"/>
              <a:t>ped</a:t>
            </a:r>
            <a:r>
              <a:rPr lang="cs-CZ" dirty="0"/>
              <a:t>. sboru, žáků)</a:t>
            </a:r>
          </a:p>
          <a:p>
            <a:r>
              <a:rPr lang="cs-CZ" dirty="0"/>
              <a:t>Poslání a vize školy</a:t>
            </a:r>
          </a:p>
          <a:p>
            <a:r>
              <a:rPr lang="cs-CZ" dirty="0"/>
              <a:t>Hlavní strategické cíle a realizační plán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86850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698</TotalTime>
  <Words>919</Words>
  <Application>Microsoft Office PowerPoint</Application>
  <PresentationFormat>Widescreen</PresentationFormat>
  <Paragraphs>174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Trebuchet MS</vt:lpstr>
      <vt:lpstr>Wingdings</vt:lpstr>
      <vt:lpstr>Wingdings 3</vt:lpstr>
      <vt:lpstr>Faseta</vt:lpstr>
      <vt:lpstr>Řízení a vedení školy, inovace ve škole</vt:lpstr>
      <vt:lpstr>Co víte o řízení školy?</vt:lpstr>
      <vt:lpstr>Veřejná správa ve školství </vt:lpstr>
      <vt:lpstr>Ředitel školy, školského zařízení </vt:lpstr>
      <vt:lpstr>Odpovědnost ředitele školy </vt:lpstr>
      <vt:lpstr>Organizační struktura školy - příklad</vt:lpstr>
      <vt:lpstr>Školská rada</vt:lpstr>
      <vt:lpstr>Dokumentace škol §28 Zákona 561(školský zákon): Co zahrnuje?</vt:lpstr>
      <vt:lpstr>Koncepce školy</vt:lpstr>
      <vt:lpstr>Hodnocení škol, školských zařízení a vzdělávací soustavy </vt:lpstr>
      <vt:lpstr>Potřeba hodnocení – proč vůbec hodnotit?</vt:lpstr>
      <vt:lpstr>SWOT analýza</vt:lpstr>
      <vt:lpstr>Pedagogický pracovník</vt:lpstr>
      <vt:lpstr>Hodnotitelé pedagoga</vt:lpstr>
      <vt:lpstr>Nástroje hodnocení</vt:lpstr>
      <vt:lpstr>Důsledky hodnocení</vt:lpstr>
      <vt:lpstr>Metody vzdělávání</vt:lpstr>
      <vt:lpstr>Motivace zaměstnanců</vt:lpstr>
      <vt:lpstr>Škola jako učící se organizace &amp; motivace PP</vt:lpstr>
      <vt:lpstr>Klima spolupráce</vt:lpstr>
      <vt:lpstr>Přijímací pohovor</vt:lpstr>
      <vt:lpstr>Kritéria ČŠI předpokládají, že škola má vytvořen systém práce s daty: výsledky, procesy učení a pokrok každého žáka </vt:lpstr>
      <vt:lpstr>Impulsy změny</vt:lpstr>
      <vt:lpstr>PowerPoint Presentation</vt:lpstr>
      <vt:lpstr>Metoda stanovení cílů</vt:lpstr>
      <vt:lpstr>Příčiny odporu</vt:lpstr>
      <vt:lpstr>Postoje a odpovědnost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</dc:title>
  <dc:creator>Markéta Olbertová</dc:creator>
  <cp:lastModifiedBy>Jozef Staňo</cp:lastModifiedBy>
  <cp:revision>33</cp:revision>
  <cp:lastPrinted>2018-09-09T15:46:20Z</cp:lastPrinted>
  <dcterms:created xsi:type="dcterms:W3CDTF">2018-08-10T12:41:03Z</dcterms:created>
  <dcterms:modified xsi:type="dcterms:W3CDTF">2018-12-13T22:16:33Z</dcterms:modified>
</cp:coreProperties>
</file>