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393" r:id="rId3"/>
    <p:sldId id="392" r:id="rId4"/>
    <p:sldId id="394" r:id="rId5"/>
    <p:sldId id="386" r:id="rId6"/>
    <p:sldId id="387" r:id="rId7"/>
    <p:sldId id="388" r:id="rId8"/>
    <p:sldId id="389" r:id="rId9"/>
    <p:sldId id="301" r:id="rId10"/>
    <p:sldId id="344" r:id="rId11"/>
    <p:sldId id="360" r:id="rId12"/>
    <p:sldId id="302" r:id="rId13"/>
    <p:sldId id="395" r:id="rId14"/>
    <p:sldId id="305" r:id="rId15"/>
    <p:sldId id="358" r:id="rId16"/>
    <p:sldId id="307" r:id="rId17"/>
    <p:sldId id="308" r:id="rId18"/>
    <p:sldId id="309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7" r:id="rId30"/>
    <p:sldId id="336" r:id="rId31"/>
    <p:sldId id="361" r:id="rId32"/>
    <p:sldId id="362" r:id="rId33"/>
    <p:sldId id="364" r:id="rId34"/>
    <p:sldId id="381" r:id="rId35"/>
    <p:sldId id="383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3B"/>
    <a:srgbClr val="FFC305"/>
    <a:srgbClr val="DF25C9"/>
    <a:srgbClr val="FFDF79"/>
    <a:srgbClr val="5F1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CD74C-17C8-468A-9B10-0C376763E60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F1AB00-5061-4092-8A1A-3F2C4E594D63}">
      <dgm:prSet phldrT="[Text]"/>
      <dgm:spPr/>
      <dgm:t>
        <a:bodyPr/>
        <a:lstStyle/>
        <a:p>
          <a:r>
            <a:rPr lang="cs-CZ" dirty="0" smtClean="0"/>
            <a:t>Výchova</a:t>
          </a:r>
          <a:endParaRPr lang="cs-CZ" dirty="0"/>
        </a:p>
      </dgm:t>
    </dgm:pt>
    <dgm:pt modelId="{3C87F6F3-5A68-436A-BA99-E4214C9B5599}" type="parTrans" cxnId="{078EAF89-0426-4408-8BC2-932D6D01B304}">
      <dgm:prSet/>
      <dgm:spPr/>
      <dgm:t>
        <a:bodyPr/>
        <a:lstStyle/>
        <a:p>
          <a:endParaRPr lang="cs-CZ"/>
        </a:p>
      </dgm:t>
    </dgm:pt>
    <dgm:pt modelId="{15F932FD-E945-4188-85DB-41CAA71B76B3}" type="sibTrans" cxnId="{078EAF89-0426-4408-8BC2-932D6D01B304}">
      <dgm:prSet/>
      <dgm:spPr/>
      <dgm:t>
        <a:bodyPr/>
        <a:lstStyle/>
        <a:p>
          <a:endParaRPr lang="cs-CZ"/>
        </a:p>
      </dgm:t>
    </dgm:pt>
    <dgm:pt modelId="{B14968BC-8632-4427-8B8E-329923CA2E56}">
      <dgm:prSet phldrT="[Text]"/>
      <dgm:spPr/>
      <dgm:t>
        <a:bodyPr/>
        <a:lstStyle/>
        <a:p>
          <a:r>
            <a:rPr lang="cs-CZ" dirty="0" smtClean="0"/>
            <a:t>?</a:t>
          </a:r>
          <a:endParaRPr lang="cs-CZ" dirty="0"/>
        </a:p>
      </dgm:t>
    </dgm:pt>
    <dgm:pt modelId="{FCCDAF9A-DA06-4CA9-A290-2D72E2460659}" type="parTrans" cxnId="{1CCF745C-7FDF-47A4-8BEC-58C5E24A5E13}">
      <dgm:prSet/>
      <dgm:spPr/>
      <dgm:t>
        <a:bodyPr/>
        <a:lstStyle/>
        <a:p>
          <a:endParaRPr lang="cs-CZ"/>
        </a:p>
      </dgm:t>
    </dgm:pt>
    <dgm:pt modelId="{293E4882-B316-4EBF-893E-54D88E79D400}" type="sibTrans" cxnId="{1CCF745C-7FDF-47A4-8BEC-58C5E24A5E13}">
      <dgm:prSet/>
      <dgm:spPr/>
      <dgm:t>
        <a:bodyPr/>
        <a:lstStyle/>
        <a:p>
          <a:endParaRPr lang="cs-CZ"/>
        </a:p>
      </dgm:t>
    </dgm:pt>
    <dgm:pt modelId="{94E5DC58-7FB2-4806-9D5E-7B833B82617E}">
      <dgm:prSet phldrT="[Text]"/>
      <dgm:spPr/>
      <dgm:t>
        <a:bodyPr/>
        <a:lstStyle/>
        <a:p>
          <a:r>
            <a:rPr lang="cs-CZ" dirty="0" smtClean="0"/>
            <a:t>?</a:t>
          </a:r>
          <a:endParaRPr lang="cs-CZ" dirty="0"/>
        </a:p>
      </dgm:t>
    </dgm:pt>
    <dgm:pt modelId="{768C1E55-72F2-4BCB-9213-DACF61CC832C}" type="parTrans" cxnId="{B50BEB13-F066-4C42-98D0-6634D0A312A6}">
      <dgm:prSet/>
      <dgm:spPr/>
      <dgm:t>
        <a:bodyPr/>
        <a:lstStyle/>
        <a:p>
          <a:endParaRPr lang="cs-CZ"/>
        </a:p>
      </dgm:t>
    </dgm:pt>
    <dgm:pt modelId="{00DB34D0-8D34-4AB0-82A4-1521E5B99B8B}" type="sibTrans" cxnId="{B50BEB13-F066-4C42-98D0-6634D0A312A6}">
      <dgm:prSet/>
      <dgm:spPr/>
      <dgm:t>
        <a:bodyPr/>
        <a:lstStyle/>
        <a:p>
          <a:endParaRPr lang="cs-CZ"/>
        </a:p>
      </dgm:t>
    </dgm:pt>
    <dgm:pt modelId="{75A8A11C-444E-49B1-A726-7C9792A02243}">
      <dgm:prSet phldrT="[Text]"/>
      <dgm:spPr/>
      <dgm:t>
        <a:bodyPr/>
        <a:lstStyle/>
        <a:p>
          <a:r>
            <a:rPr lang="cs-CZ" dirty="0" smtClean="0"/>
            <a:t>?</a:t>
          </a:r>
          <a:endParaRPr lang="cs-CZ" dirty="0"/>
        </a:p>
      </dgm:t>
    </dgm:pt>
    <dgm:pt modelId="{8795BCF9-A51E-403D-AD42-4DE6401B35C4}" type="parTrans" cxnId="{3F7D0A4F-D7C9-4C4C-B9E3-D0B26655CD0A}">
      <dgm:prSet/>
      <dgm:spPr/>
      <dgm:t>
        <a:bodyPr/>
        <a:lstStyle/>
        <a:p>
          <a:endParaRPr lang="cs-CZ"/>
        </a:p>
      </dgm:t>
    </dgm:pt>
    <dgm:pt modelId="{E20EFE7E-AD63-44C4-8FE0-8BB1E7439208}" type="sibTrans" cxnId="{3F7D0A4F-D7C9-4C4C-B9E3-D0B26655CD0A}">
      <dgm:prSet/>
      <dgm:spPr/>
      <dgm:t>
        <a:bodyPr/>
        <a:lstStyle/>
        <a:p>
          <a:endParaRPr lang="cs-CZ"/>
        </a:p>
      </dgm:t>
    </dgm:pt>
    <dgm:pt modelId="{8BC4F33B-895C-487A-894D-D2CA364FCBEF}">
      <dgm:prSet phldrT="[Text]"/>
      <dgm:spPr/>
      <dgm:t>
        <a:bodyPr/>
        <a:lstStyle/>
        <a:p>
          <a:r>
            <a:rPr lang="cs-CZ" dirty="0" smtClean="0"/>
            <a:t>?</a:t>
          </a:r>
          <a:endParaRPr lang="cs-CZ" dirty="0"/>
        </a:p>
      </dgm:t>
    </dgm:pt>
    <dgm:pt modelId="{1CFCCA62-EBC1-4E64-B8FA-7EB4ADF584FF}" type="parTrans" cxnId="{14829AF5-917B-49AD-8C06-D745A5D28D42}">
      <dgm:prSet/>
      <dgm:spPr/>
      <dgm:t>
        <a:bodyPr/>
        <a:lstStyle/>
        <a:p>
          <a:endParaRPr lang="cs-CZ"/>
        </a:p>
      </dgm:t>
    </dgm:pt>
    <dgm:pt modelId="{87293E9B-386E-4126-BBA4-018CB726EC91}" type="sibTrans" cxnId="{14829AF5-917B-49AD-8C06-D745A5D28D42}">
      <dgm:prSet/>
      <dgm:spPr/>
      <dgm:t>
        <a:bodyPr/>
        <a:lstStyle/>
        <a:p>
          <a:endParaRPr lang="cs-CZ"/>
        </a:p>
      </dgm:t>
    </dgm:pt>
    <dgm:pt modelId="{D979BD97-B9E6-4AF4-8CE6-FF097CCDCE10}" type="pres">
      <dgm:prSet presAssocID="{2DACD74C-17C8-468A-9B10-0C376763E6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7ED3689-1440-48F6-8936-3697AB6B5DF3}" type="pres">
      <dgm:prSet presAssocID="{89F1AB00-5061-4092-8A1A-3F2C4E594D63}" presName="centerShape" presStyleLbl="node0" presStyleIdx="0" presStyleCnt="1"/>
      <dgm:spPr/>
      <dgm:t>
        <a:bodyPr/>
        <a:lstStyle/>
        <a:p>
          <a:endParaRPr lang="cs-CZ"/>
        </a:p>
      </dgm:t>
    </dgm:pt>
    <dgm:pt modelId="{8447AC67-825D-4C73-84CF-D80EB969A664}" type="pres">
      <dgm:prSet presAssocID="{FCCDAF9A-DA06-4CA9-A290-2D72E2460659}" presName="parTrans" presStyleLbl="sibTrans2D1" presStyleIdx="0" presStyleCnt="4"/>
      <dgm:spPr/>
      <dgm:t>
        <a:bodyPr/>
        <a:lstStyle/>
        <a:p>
          <a:endParaRPr lang="cs-CZ"/>
        </a:p>
      </dgm:t>
    </dgm:pt>
    <dgm:pt modelId="{8C06A6EB-C4FD-4377-A280-9B62329B5E7E}" type="pres">
      <dgm:prSet presAssocID="{FCCDAF9A-DA06-4CA9-A290-2D72E2460659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B863E936-A763-4217-85FA-30400C2C8B94}" type="pres">
      <dgm:prSet presAssocID="{B14968BC-8632-4427-8B8E-329923CA2E5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C821CC-A231-4CEB-8A7A-8B1BF642F3C8}" type="pres">
      <dgm:prSet presAssocID="{768C1E55-72F2-4BCB-9213-DACF61CC832C}" presName="parTrans" presStyleLbl="sibTrans2D1" presStyleIdx="1" presStyleCnt="4"/>
      <dgm:spPr/>
      <dgm:t>
        <a:bodyPr/>
        <a:lstStyle/>
        <a:p>
          <a:endParaRPr lang="cs-CZ"/>
        </a:p>
      </dgm:t>
    </dgm:pt>
    <dgm:pt modelId="{947615A1-451B-4063-815A-5CFF55991D68}" type="pres">
      <dgm:prSet presAssocID="{768C1E55-72F2-4BCB-9213-DACF61CC832C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74522FBB-BB1B-4A7A-92C8-334EC7C960F8}" type="pres">
      <dgm:prSet presAssocID="{94E5DC58-7FB2-4806-9D5E-7B833B82617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DE50FA-6F7E-47BB-9EA4-8DF4503A9F9B}" type="pres">
      <dgm:prSet presAssocID="{8795BCF9-A51E-403D-AD42-4DE6401B35C4}" presName="parTrans" presStyleLbl="sibTrans2D1" presStyleIdx="2" presStyleCnt="4"/>
      <dgm:spPr/>
      <dgm:t>
        <a:bodyPr/>
        <a:lstStyle/>
        <a:p>
          <a:endParaRPr lang="cs-CZ"/>
        </a:p>
      </dgm:t>
    </dgm:pt>
    <dgm:pt modelId="{CC9CC711-111E-433D-A44B-B479A0D892C5}" type="pres">
      <dgm:prSet presAssocID="{8795BCF9-A51E-403D-AD42-4DE6401B35C4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124D7B68-85CA-4515-990C-D96C60F5EDDE}" type="pres">
      <dgm:prSet presAssocID="{75A8A11C-444E-49B1-A726-7C9792A022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84FCD6-0D33-498D-9EF1-24AA3A5F0B5E}" type="pres">
      <dgm:prSet presAssocID="{1CFCCA62-EBC1-4E64-B8FA-7EB4ADF584FF}" presName="parTrans" presStyleLbl="sibTrans2D1" presStyleIdx="3" presStyleCnt="4"/>
      <dgm:spPr/>
      <dgm:t>
        <a:bodyPr/>
        <a:lstStyle/>
        <a:p>
          <a:endParaRPr lang="cs-CZ"/>
        </a:p>
      </dgm:t>
    </dgm:pt>
    <dgm:pt modelId="{1383913E-C72E-41E0-B6C9-703D4DDACD44}" type="pres">
      <dgm:prSet presAssocID="{1CFCCA62-EBC1-4E64-B8FA-7EB4ADF584FF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274E402D-1D81-4624-B797-5F60A096DC65}" type="pres">
      <dgm:prSet presAssocID="{8BC4F33B-895C-487A-894D-D2CA364FCB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0A9283D-A560-4CAE-96BF-DC19944DB97C}" type="presOf" srcId="{1CFCCA62-EBC1-4E64-B8FA-7EB4ADF584FF}" destId="{F684FCD6-0D33-498D-9EF1-24AA3A5F0B5E}" srcOrd="0" destOrd="0" presId="urn:microsoft.com/office/officeart/2005/8/layout/radial5"/>
    <dgm:cxn modelId="{14829AF5-917B-49AD-8C06-D745A5D28D42}" srcId="{89F1AB00-5061-4092-8A1A-3F2C4E594D63}" destId="{8BC4F33B-895C-487A-894D-D2CA364FCBEF}" srcOrd="3" destOrd="0" parTransId="{1CFCCA62-EBC1-4E64-B8FA-7EB4ADF584FF}" sibTransId="{87293E9B-386E-4126-BBA4-018CB726EC91}"/>
    <dgm:cxn modelId="{5401AFF8-3737-4025-84B1-608A4B375266}" type="presOf" srcId="{FCCDAF9A-DA06-4CA9-A290-2D72E2460659}" destId="{8C06A6EB-C4FD-4377-A280-9B62329B5E7E}" srcOrd="1" destOrd="0" presId="urn:microsoft.com/office/officeart/2005/8/layout/radial5"/>
    <dgm:cxn modelId="{961C2814-9017-4288-9913-0A2F77180F9F}" type="presOf" srcId="{2DACD74C-17C8-468A-9B10-0C376763E600}" destId="{D979BD97-B9E6-4AF4-8CE6-FF097CCDCE10}" srcOrd="0" destOrd="0" presId="urn:microsoft.com/office/officeart/2005/8/layout/radial5"/>
    <dgm:cxn modelId="{93114493-66CF-4711-8FD6-C55950385067}" type="presOf" srcId="{768C1E55-72F2-4BCB-9213-DACF61CC832C}" destId="{947615A1-451B-4063-815A-5CFF55991D68}" srcOrd="1" destOrd="0" presId="urn:microsoft.com/office/officeart/2005/8/layout/radial5"/>
    <dgm:cxn modelId="{1CCF745C-7FDF-47A4-8BEC-58C5E24A5E13}" srcId="{89F1AB00-5061-4092-8A1A-3F2C4E594D63}" destId="{B14968BC-8632-4427-8B8E-329923CA2E56}" srcOrd="0" destOrd="0" parTransId="{FCCDAF9A-DA06-4CA9-A290-2D72E2460659}" sibTransId="{293E4882-B316-4EBF-893E-54D88E79D400}"/>
    <dgm:cxn modelId="{3F7D0A4F-D7C9-4C4C-B9E3-D0B26655CD0A}" srcId="{89F1AB00-5061-4092-8A1A-3F2C4E594D63}" destId="{75A8A11C-444E-49B1-A726-7C9792A02243}" srcOrd="2" destOrd="0" parTransId="{8795BCF9-A51E-403D-AD42-4DE6401B35C4}" sibTransId="{E20EFE7E-AD63-44C4-8FE0-8BB1E7439208}"/>
    <dgm:cxn modelId="{AC4AE5D2-2B9C-48B3-9499-DAE2BDC490DC}" type="presOf" srcId="{89F1AB00-5061-4092-8A1A-3F2C4E594D63}" destId="{57ED3689-1440-48F6-8936-3697AB6B5DF3}" srcOrd="0" destOrd="0" presId="urn:microsoft.com/office/officeart/2005/8/layout/radial5"/>
    <dgm:cxn modelId="{DAFE065B-875F-42F0-ACEC-B9FAE1B39052}" type="presOf" srcId="{768C1E55-72F2-4BCB-9213-DACF61CC832C}" destId="{B2C821CC-A231-4CEB-8A7A-8B1BF642F3C8}" srcOrd="0" destOrd="0" presId="urn:microsoft.com/office/officeart/2005/8/layout/radial5"/>
    <dgm:cxn modelId="{B73C932B-DB99-4F24-8743-FA6D7154A244}" type="presOf" srcId="{1CFCCA62-EBC1-4E64-B8FA-7EB4ADF584FF}" destId="{1383913E-C72E-41E0-B6C9-703D4DDACD44}" srcOrd="1" destOrd="0" presId="urn:microsoft.com/office/officeart/2005/8/layout/radial5"/>
    <dgm:cxn modelId="{B96C059E-CA11-4C52-9F34-8738A7F43680}" type="presOf" srcId="{FCCDAF9A-DA06-4CA9-A290-2D72E2460659}" destId="{8447AC67-825D-4C73-84CF-D80EB969A664}" srcOrd="0" destOrd="0" presId="urn:microsoft.com/office/officeart/2005/8/layout/radial5"/>
    <dgm:cxn modelId="{08FAC17B-D361-40D1-BC0C-C4349AF67DA4}" type="presOf" srcId="{8795BCF9-A51E-403D-AD42-4DE6401B35C4}" destId="{CC9CC711-111E-433D-A44B-B479A0D892C5}" srcOrd="1" destOrd="0" presId="urn:microsoft.com/office/officeart/2005/8/layout/radial5"/>
    <dgm:cxn modelId="{078EAF89-0426-4408-8BC2-932D6D01B304}" srcId="{2DACD74C-17C8-468A-9B10-0C376763E600}" destId="{89F1AB00-5061-4092-8A1A-3F2C4E594D63}" srcOrd="0" destOrd="0" parTransId="{3C87F6F3-5A68-436A-BA99-E4214C9B5599}" sibTransId="{15F932FD-E945-4188-85DB-41CAA71B76B3}"/>
    <dgm:cxn modelId="{B50BEB13-F066-4C42-98D0-6634D0A312A6}" srcId="{89F1AB00-5061-4092-8A1A-3F2C4E594D63}" destId="{94E5DC58-7FB2-4806-9D5E-7B833B82617E}" srcOrd="1" destOrd="0" parTransId="{768C1E55-72F2-4BCB-9213-DACF61CC832C}" sibTransId="{00DB34D0-8D34-4AB0-82A4-1521E5B99B8B}"/>
    <dgm:cxn modelId="{42DD97E8-80DC-4A73-A82D-EB38FBE55251}" type="presOf" srcId="{B14968BC-8632-4427-8B8E-329923CA2E56}" destId="{B863E936-A763-4217-85FA-30400C2C8B94}" srcOrd="0" destOrd="0" presId="urn:microsoft.com/office/officeart/2005/8/layout/radial5"/>
    <dgm:cxn modelId="{93EDEE97-0516-474F-9277-DCC5BCD20B88}" type="presOf" srcId="{8795BCF9-A51E-403D-AD42-4DE6401B35C4}" destId="{E0DE50FA-6F7E-47BB-9EA4-8DF4503A9F9B}" srcOrd="0" destOrd="0" presId="urn:microsoft.com/office/officeart/2005/8/layout/radial5"/>
    <dgm:cxn modelId="{974EA0F7-9F5B-4A43-8A9E-A98C1312DE4F}" type="presOf" srcId="{94E5DC58-7FB2-4806-9D5E-7B833B82617E}" destId="{74522FBB-BB1B-4A7A-92C8-334EC7C960F8}" srcOrd="0" destOrd="0" presId="urn:microsoft.com/office/officeart/2005/8/layout/radial5"/>
    <dgm:cxn modelId="{FA099FC7-214D-4147-AF7A-0B86514E20FE}" type="presOf" srcId="{8BC4F33B-895C-487A-894D-D2CA364FCBEF}" destId="{274E402D-1D81-4624-B797-5F60A096DC65}" srcOrd="0" destOrd="0" presId="urn:microsoft.com/office/officeart/2005/8/layout/radial5"/>
    <dgm:cxn modelId="{A5617854-BD6B-4F84-943B-3C1667FDA2E0}" type="presOf" srcId="{75A8A11C-444E-49B1-A726-7C9792A02243}" destId="{124D7B68-85CA-4515-990C-D96C60F5EDDE}" srcOrd="0" destOrd="0" presId="urn:microsoft.com/office/officeart/2005/8/layout/radial5"/>
    <dgm:cxn modelId="{6EE9F91A-1F4E-4E5B-B3EF-770EE27BBA84}" type="presParOf" srcId="{D979BD97-B9E6-4AF4-8CE6-FF097CCDCE10}" destId="{57ED3689-1440-48F6-8936-3697AB6B5DF3}" srcOrd="0" destOrd="0" presId="urn:microsoft.com/office/officeart/2005/8/layout/radial5"/>
    <dgm:cxn modelId="{7746008C-1514-4EAA-A2F8-22E272D7EBE4}" type="presParOf" srcId="{D979BD97-B9E6-4AF4-8CE6-FF097CCDCE10}" destId="{8447AC67-825D-4C73-84CF-D80EB969A664}" srcOrd="1" destOrd="0" presId="urn:microsoft.com/office/officeart/2005/8/layout/radial5"/>
    <dgm:cxn modelId="{B4C0184A-8917-4885-AAE1-0833CE5A6501}" type="presParOf" srcId="{8447AC67-825D-4C73-84CF-D80EB969A664}" destId="{8C06A6EB-C4FD-4377-A280-9B62329B5E7E}" srcOrd="0" destOrd="0" presId="urn:microsoft.com/office/officeart/2005/8/layout/radial5"/>
    <dgm:cxn modelId="{A15E03B1-7F1A-4E24-8B9E-36CC119F5E39}" type="presParOf" srcId="{D979BD97-B9E6-4AF4-8CE6-FF097CCDCE10}" destId="{B863E936-A763-4217-85FA-30400C2C8B94}" srcOrd="2" destOrd="0" presId="urn:microsoft.com/office/officeart/2005/8/layout/radial5"/>
    <dgm:cxn modelId="{86D44865-FA34-44ED-AD9E-3E7EBC223265}" type="presParOf" srcId="{D979BD97-B9E6-4AF4-8CE6-FF097CCDCE10}" destId="{B2C821CC-A231-4CEB-8A7A-8B1BF642F3C8}" srcOrd="3" destOrd="0" presId="urn:microsoft.com/office/officeart/2005/8/layout/radial5"/>
    <dgm:cxn modelId="{3488C406-B703-4AF9-812C-568E14FD1919}" type="presParOf" srcId="{B2C821CC-A231-4CEB-8A7A-8B1BF642F3C8}" destId="{947615A1-451B-4063-815A-5CFF55991D68}" srcOrd="0" destOrd="0" presId="urn:microsoft.com/office/officeart/2005/8/layout/radial5"/>
    <dgm:cxn modelId="{776AE023-7826-4F76-9B6A-78DBCB56FBAE}" type="presParOf" srcId="{D979BD97-B9E6-4AF4-8CE6-FF097CCDCE10}" destId="{74522FBB-BB1B-4A7A-92C8-334EC7C960F8}" srcOrd="4" destOrd="0" presId="urn:microsoft.com/office/officeart/2005/8/layout/radial5"/>
    <dgm:cxn modelId="{CFFE6CE0-B296-4AC8-A2E7-469765580E66}" type="presParOf" srcId="{D979BD97-B9E6-4AF4-8CE6-FF097CCDCE10}" destId="{E0DE50FA-6F7E-47BB-9EA4-8DF4503A9F9B}" srcOrd="5" destOrd="0" presId="urn:microsoft.com/office/officeart/2005/8/layout/radial5"/>
    <dgm:cxn modelId="{06E425FA-108D-43D8-BD8B-45E880A9A734}" type="presParOf" srcId="{E0DE50FA-6F7E-47BB-9EA4-8DF4503A9F9B}" destId="{CC9CC711-111E-433D-A44B-B479A0D892C5}" srcOrd="0" destOrd="0" presId="urn:microsoft.com/office/officeart/2005/8/layout/radial5"/>
    <dgm:cxn modelId="{D10DFFFB-E2D9-40FD-9881-0CAC89F751FD}" type="presParOf" srcId="{D979BD97-B9E6-4AF4-8CE6-FF097CCDCE10}" destId="{124D7B68-85CA-4515-990C-D96C60F5EDDE}" srcOrd="6" destOrd="0" presId="urn:microsoft.com/office/officeart/2005/8/layout/radial5"/>
    <dgm:cxn modelId="{581BBB5F-0425-492B-8AF6-B81A48CD648F}" type="presParOf" srcId="{D979BD97-B9E6-4AF4-8CE6-FF097CCDCE10}" destId="{F684FCD6-0D33-498D-9EF1-24AA3A5F0B5E}" srcOrd="7" destOrd="0" presId="urn:microsoft.com/office/officeart/2005/8/layout/radial5"/>
    <dgm:cxn modelId="{F7CC408C-FFF8-4743-9972-A6EAB2391554}" type="presParOf" srcId="{F684FCD6-0D33-498D-9EF1-24AA3A5F0B5E}" destId="{1383913E-C72E-41E0-B6C9-703D4DDACD44}" srcOrd="0" destOrd="0" presId="urn:microsoft.com/office/officeart/2005/8/layout/radial5"/>
    <dgm:cxn modelId="{B18F2071-3D0E-466B-BDF1-257FE542014E}" type="presParOf" srcId="{D979BD97-B9E6-4AF4-8CE6-FF097CCDCE10}" destId="{274E402D-1D81-4624-B797-5F60A096DC6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D24A46-6677-4D3A-90BE-D11C1C8079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419C96F-3604-4B0C-A3B4-3418871F65B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EAE1F1E-31AC-4C16-820E-440BED74B712}" type="parTrans" cxnId="{14B48287-F175-47A6-9862-EEC0BE5D1C3A}">
      <dgm:prSet/>
      <dgm:spPr/>
      <dgm:t>
        <a:bodyPr/>
        <a:lstStyle/>
        <a:p>
          <a:endParaRPr lang="cs-CZ"/>
        </a:p>
      </dgm:t>
    </dgm:pt>
    <dgm:pt modelId="{AC530630-5A16-4C29-A09B-CD480C56B56B}" type="sibTrans" cxnId="{14B48287-F175-47A6-9862-EEC0BE5D1C3A}">
      <dgm:prSet/>
      <dgm:spPr/>
      <dgm:t>
        <a:bodyPr/>
        <a:lstStyle/>
        <a:p>
          <a:endParaRPr lang="cs-CZ"/>
        </a:p>
      </dgm:t>
    </dgm:pt>
    <dgm:pt modelId="{90DA5B5A-F190-4CBD-9F40-BF138E1DDCC9}">
      <dgm:prSet phldrT="[Text]" phldr="1"/>
      <dgm:spPr/>
      <dgm:t>
        <a:bodyPr/>
        <a:lstStyle/>
        <a:p>
          <a:endParaRPr lang="cs-CZ" dirty="0"/>
        </a:p>
      </dgm:t>
    </dgm:pt>
    <dgm:pt modelId="{475C610B-9D33-4239-A1DA-DC7A6B3075CD}" type="parTrans" cxnId="{3800B128-146E-45C9-9B28-144AA2EBB4C3}">
      <dgm:prSet/>
      <dgm:spPr/>
      <dgm:t>
        <a:bodyPr/>
        <a:lstStyle/>
        <a:p>
          <a:endParaRPr lang="cs-CZ"/>
        </a:p>
      </dgm:t>
    </dgm:pt>
    <dgm:pt modelId="{2C77E636-B0D0-4776-81BE-8D96CA933DCD}" type="sibTrans" cxnId="{3800B128-146E-45C9-9B28-144AA2EBB4C3}">
      <dgm:prSet/>
      <dgm:spPr/>
      <dgm:t>
        <a:bodyPr/>
        <a:lstStyle/>
        <a:p>
          <a:endParaRPr lang="cs-CZ"/>
        </a:p>
      </dgm:t>
    </dgm:pt>
    <dgm:pt modelId="{3CB070A8-DF37-483D-9D92-F3DA170809FF}">
      <dgm:prSet phldrT="[Text]" phldr="1"/>
      <dgm:spPr/>
      <dgm:t>
        <a:bodyPr/>
        <a:lstStyle/>
        <a:p>
          <a:endParaRPr lang="cs-CZ"/>
        </a:p>
      </dgm:t>
    </dgm:pt>
    <dgm:pt modelId="{FCFF70A5-67F8-48D3-8AD3-4BD1A372E8A4}" type="parTrans" cxnId="{C125CBBD-BDA2-4073-A782-48944A9187B3}">
      <dgm:prSet/>
      <dgm:spPr/>
      <dgm:t>
        <a:bodyPr/>
        <a:lstStyle/>
        <a:p>
          <a:endParaRPr lang="cs-CZ"/>
        </a:p>
      </dgm:t>
    </dgm:pt>
    <dgm:pt modelId="{A04C804C-C517-4106-8277-94063883AF60}" type="sibTrans" cxnId="{C125CBBD-BDA2-4073-A782-48944A9187B3}">
      <dgm:prSet/>
      <dgm:spPr/>
      <dgm:t>
        <a:bodyPr/>
        <a:lstStyle/>
        <a:p>
          <a:endParaRPr lang="cs-CZ"/>
        </a:p>
      </dgm:t>
    </dgm:pt>
    <dgm:pt modelId="{901E72E1-06B6-4435-B175-C0DE5ED19425}">
      <dgm:prSet phldrT="[Text]" phldr="1"/>
      <dgm:spPr/>
      <dgm:t>
        <a:bodyPr/>
        <a:lstStyle/>
        <a:p>
          <a:endParaRPr lang="cs-CZ" dirty="0"/>
        </a:p>
      </dgm:t>
    </dgm:pt>
    <dgm:pt modelId="{5069D899-BA07-414F-8765-02FC7082CBAE}" type="parTrans" cxnId="{CA61D7C8-0B32-47A2-8C0E-53FC24BC87EC}">
      <dgm:prSet/>
      <dgm:spPr/>
      <dgm:t>
        <a:bodyPr/>
        <a:lstStyle/>
        <a:p>
          <a:endParaRPr lang="cs-CZ"/>
        </a:p>
      </dgm:t>
    </dgm:pt>
    <dgm:pt modelId="{53FF55BD-96F5-4C34-BF25-43D3886B867C}" type="sibTrans" cxnId="{CA61D7C8-0B32-47A2-8C0E-53FC24BC87EC}">
      <dgm:prSet/>
      <dgm:spPr/>
      <dgm:t>
        <a:bodyPr/>
        <a:lstStyle/>
        <a:p>
          <a:endParaRPr lang="cs-CZ"/>
        </a:p>
      </dgm:t>
    </dgm:pt>
    <dgm:pt modelId="{D7972486-CA04-4FDE-979E-FFF68B6815F4}">
      <dgm:prSet phldrT="[Text]" phldr="1"/>
      <dgm:spPr/>
      <dgm:t>
        <a:bodyPr/>
        <a:lstStyle/>
        <a:p>
          <a:endParaRPr lang="cs-CZ" dirty="0"/>
        </a:p>
      </dgm:t>
    </dgm:pt>
    <dgm:pt modelId="{07BF529E-1FB5-45D6-B275-DA787071E0D5}" type="parTrans" cxnId="{1B243E97-DB87-472F-9C30-F84115F17175}">
      <dgm:prSet/>
      <dgm:spPr/>
      <dgm:t>
        <a:bodyPr/>
        <a:lstStyle/>
        <a:p>
          <a:endParaRPr lang="cs-CZ"/>
        </a:p>
      </dgm:t>
    </dgm:pt>
    <dgm:pt modelId="{4A9B473B-9CBD-4075-AA9C-FE2DA4CEFCF9}" type="sibTrans" cxnId="{1B243E97-DB87-472F-9C30-F84115F17175}">
      <dgm:prSet/>
      <dgm:spPr/>
      <dgm:t>
        <a:bodyPr/>
        <a:lstStyle/>
        <a:p>
          <a:endParaRPr lang="cs-CZ"/>
        </a:p>
      </dgm:t>
    </dgm:pt>
    <dgm:pt modelId="{6BA0E82F-2469-40E1-99C2-A80F98C12A10}" type="pres">
      <dgm:prSet presAssocID="{ADD24A46-6677-4D3A-90BE-D11C1C8079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9BD32CD-9657-40F3-804E-2C4F61A84272}" type="pres">
      <dgm:prSet presAssocID="{6419C96F-3604-4B0C-A3B4-3418871F65BB}" presName="node" presStyleLbl="node1" presStyleIdx="0" presStyleCnt="5" custLinFactNeighborX="-40253" custLinFactNeighborY="178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882266-44B5-4169-A55E-D49AAB5569D7}" type="pres">
      <dgm:prSet presAssocID="{AC530630-5A16-4C29-A09B-CD480C56B56B}" presName="sibTrans" presStyleCnt="0"/>
      <dgm:spPr/>
    </dgm:pt>
    <dgm:pt modelId="{9A35B9F6-820A-46E3-9BA5-C25A7E7B46FE}" type="pres">
      <dgm:prSet presAssocID="{90DA5B5A-F190-4CBD-9F40-BF138E1DDC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79351A-E315-4D41-9637-CD5A8D78C544}" type="pres">
      <dgm:prSet presAssocID="{2C77E636-B0D0-4776-81BE-8D96CA933DCD}" presName="sibTrans" presStyleCnt="0"/>
      <dgm:spPr/>
    </dgm:pt>
    <dgm:pt modelId="{61B23840-F331-438A-AC49-CED70AEA347F}" type="pres">
      <dgm:prSet presAssocID="{3CB070A8-DF37-483D-9D92-F3DA170809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FE6131-D54B-4053-B072-9F7A453194E2}" type="pres">
      <dgm:prSet presAssocID="{A04C804C-C517-4106-8277-94063883AF60}" presName="sibTrans" presStyleCnt="0"/>
      <dgm:spPr/>
    </dgm:pt>
    <dgm:pt modelId="{18C59346-D6E2-4919-A0D7-0A0CE7018052}" type="pres">
      <dgm:prSet presAssocID="{901E72E1-06B6-4435-B175-C0DE5ED19425}" presName="node" presStyleLbl="node1" presStyleIdx="3" presStyleCnt="5" custLinFactNeighborX="-55000" custLinFactNeighborY="-42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B2B7F6-74FC-4114-8E9A-D0169A1A4F77}" type="pres">
      <dgm:prSet presAssocID="{53FF55BD-96F5-4C34-BF25-43D3886B867C}" presName="sibTrans" presStyleCnt="0"/>
      <dgm:spPr/>
    </dgm:pt>
    <dgm:pt modelId="{13727DF1-3F71-44FD-810C-807E1C0E38FF}" type="pres">
      <dgm:prSet presAssocID="{D7972486-CA04-4FDE-979E-FFF68B6815F4}" presName="node" presStyleLbl="node1" presStyleIdx="4" presStyleCnt="5" custScaleX="44535" custLinFactNeighborX="-88862" custLinFactNeighborY="-376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A61D7C8-0B32-47A2-8C0E-53FC24BC87EC}" srcId="{ADD24A46-6677-4D3A-90BE-D11C1C807930}" destId="{901E72E1-06B6-4435-B175-C0DE5ED19425}" srcOrd="3" destOrd="0" parTransId="{5069D899-BA07-414F-8765-02FC7082CBAE}" sibTransId="{53FF55BD-96F5-4C34-BF25-43D3886B867C}"/>
    <dgm:cxn modelId="{14B48287-F175-47A6-9862-EEC0BE5D1C3A}" srcId="{ADD24A46-6677-4D3A-90BE-D11C1C807930}" destId="{6419C96F-3604-4B0C-A3B4-3418871F65BB}" srcOrd="0" destOrd="0" parTransId="{8EAE1F1E-31AC-4C16-820E-440BED74B712}" sibTransId="{AC530630-5A16-4C29-A09B-CD480C56B56B}"/>
    <dgm:cxn modelId="{111803B9-B06C-4CD0-BBAD-A16F779C05A3}" type="presOf" srcId="{3CB070A8-DF37-483D-9D92-F3DA170809FF}" destId="{61B23840-F331-438A-AC49-CED70AEA347F}" srcOrd="0" destOrd="0" presId="urn:microsoft.com/office/officeart/2005/8/layout/default"/>
    <dgm:cxn modelId="{3800B128-146E-45C9-9B28-144AA2EBB4C3}" srcId="{ADD24A46-6677-4D3A-90BE-D11C1C807930}" destId="{90DA5B5A-F190-4CBD-9F40-BF138E1DDCC9}" srcOrd="1" destOrd="0" parTransId="{475C610B-9D33-4239-A1DA-DC7A6B3075CD}" sibTransId="{2C77E636-B0D0-4776-81BE-8D96CA933DCD}"/>
    <dgm:cxn modelId="{C125CBBD-BDA2-4073-A782-48944A9187B3}" srcId="{ADD24A46-6677-4D3A-90BE-D11C1C807930}" destId="{3CB070A8-DF37-483D-9D92-F3DA170809FF}" srcOrd="2" destOrd="0" parTransId="{FCFF70A5-67F8-48D3-8AD3-4BD1A372E8A4}" sibTransId="{A04C804C-C517-4106-8277-94063883AF60}"/>
    <dgm:cxn modelId="{CE6ED699-8B71-4847-97C3-714B7C9DA552}" type="presOf" srcId="{6419C96F-3604-4B0C-A3B4-3418871F65BB}" destId="{C9BD32CD-9657-40F3-804E-2C4F61A84272}" srcOrd="0" destOrd="0" presId="urn:microsoft.com/office/officeart/2005/8/layout/default"/>
    <dgm:cxn modelId="{4E5EB8D5-6D1A-45AE-8010-56B26239D9C4}" type="presOf" srcId="{ADD24A46-6677-4D3A-90BE-D11C1C807930}" destId="{6BA0E82F-2469-40E1-99C2-A80F98C12A10}" srcOrd="0" destOrd="0" presId="urn:microsoft.com/office/officeart/2005/8/layout/default"/>
    <dgm:cxn modelId="{ECA01F85-E36B-486E-8E49-5095D1506A2F}" type="presOf" srcId="{901E72E1-06B6-4435-B175-C0DE5ED19425}" destId="{18C59346-D6E2-4919-A0D7-0A0CE7018052}" srcOrd="0" destOrd="0" presId="urn:microsoft.com/office/officeart/2005/8/layout/default"/>
    <dgm:cxn modelId="{830AF79F-6D7C-4898-B7F5-2D9EE336D2F9}" type="presOf" srcId="{90DA5B5A-F190-4CBD-9F40-BF138E1DDCC9}" destId="{9A35B9F6-820A-46E3-9BA5-C25A7E7B46FE}" srcOrd="0" destOrd="0" presId="urn:microsoft.com/office/officeart/2005/8/layout/default"/>
    <dgm:cxn modelId="{455DA7D2-FCCF-4A67-8833-2DD8911D1696}" type="presOf" srcId="{D7972486-CA04-4FDE-979E-FFF68B6815F4}" destId="{13727DF1-3F71-44FD-810C-807E1C0E38FF}" srcOrd="0" destOrd="0" presId="urn:microsoft.com/office/officeart/2005/8/layout/default"/>
    <dgm:cxn modelId="{1B243E97-DB87-472F-9C30-F84115F17175}" srcId="{ADD24A46-6677-4D3A-90BE-D11C1C807930}" destId="{D7972486-CA04-4FDE-979E-FFF68B6815F4}" srcOrd="4" destOrd="0" parTransId="{07BF529E-1FB5-45D6-B275-DA787071E0D5}" sibTransId="{4A9B473B-9CBD-4075-AA9C-FE2DA4CEFCF9}"/>
    <dgm:cxn modelId="{8A97859B-3C38-41C0-A60B-4F4F066E0910}" type="presParOf" srcId="{6BA0E82F-2469-40E1-99C2-A80F98C12A10}" destId="{C9BD32CD-9657-40F3-804E-2C4F61A84272}" srcOrd="0" destOrd="0" presId="urn:microsoft.com/office/officeart/2005/8/layout/default"/>
    <dgm:cxn modelId="{53A5CB4A-C244-4F6C-A806-6AB6E796EED6}" type="presParOf" srcId="{6BA0E82F-2469-40E1-99C2-A80F98C12A10}" destId="{D6882266-44B5-4169-A55E-D49AAB5569D7}" srcOrd="1" destOrd="0" presId="urn:microsoft.com/office/officeart/2005/8/layout/default"/>
    <dgm:cxn modelId="{4CEF77AB-3043-4AC1-95DC-BF9B0EAEC37F}" type="presParOf" srcId="{6BA0E82F-2469-40E1-99C2-A80F98C12A10}" destId="{9A35B9F6-820A-46E3-9BA5-C25A7E7B46FE}" srcOrd="2" destOrd="0" presId="urn:microsoft.com/office/officeart/2005/8/layout/default"/>
    <dgm:cxn modelId="{C7D3D81D-880E-433E-A344-70678A9C19B5}" type="presParOf" srcId="{6BA0E82F-2469-40E1-99C2-A80F98C12A10}" destId="{6F79351A-E315-4D41-9637-CD5A8D78C544}" srcOrd="3" destOrd="0" presId="urn:microsoft.com/office/officeart/2005/8/layout/default"/>
    <dgm:cxn modelId="{9937F7E3-6D13-49E0-85A6-4F60C0F9E2C5}" type="presParOf" srcId="{6BA0E82F-2469-40E1-99C2-A80F98C12A10}" destId="{61B23840-F331-438A-AC49-CED70AEA347F}" srcOrd="4" destOrd="0" presId="urn:microsoft.com/office/officeart/2005/8/layout/default"/>
    <dgm:cxn modelId="{63C0396A-F12D-41E6-95E8-47225C181393}" type="presParOf" srcId="{6BA0E82F-2469-40E1-99C2-A80F98C12A10}" destId="{C5FE6131-D54B-4053-B072-9F7A453194E2}" srcOrd="5" destOrd="0" presId="urn:microsoft.com/office/officeart/2005/8/layout/default"/>
    <dgm:cxn modelId="{44F396F5-4F61-41E6-A6A3-A532BB71A42D}" type="presParOf" srcId="{6BA0E82F-2469-40E1-99C2-A80F98C12A10}" destId="{18C59346-D6E2-4919-A0D7-0A0CE7018052}" srcOrd="6" destOrd="0" presId="urn:microsoft.com/office/officeart/2005/8/layout/default"/>
    <dgm:cxn modelId="{4560ED5F-EA8A-4372-AA30-68D3976F383F}" type="presParOf" srcId="{6BA0E82F-2469-40E1-99C2-A80F98C12A10}" destId="{72B2B7F6-74FC-4114-8E9A-D0169A1A4F77}" srcOrd="7" destOrd="0" presId="urn:microsoft.com/office/officeart/2005/8/layout/default"/>
    <dgm:cxn modelId="{6B09CC29-6ECA-4811-9783-221422A818E0}" type="presParOf" srcId="{6BA0E82F-2469-40E1-99C2-A80F98C12A10}" destId="{13727DF1-3F71-44FD-810C-807E1C0E38F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A7F534-1265-4672-97F1-E83ACE89530B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3EEA9E7-9421-476C-A9D2-869198D6272C}">
      <dgm:prSet phldrT="[Text]"/>
      <dgm:spPr/>
      <dgm:t>
        <a:bodyPr/>
        <a:lstStyle/>
        <a:p>
          <a:r>
            <a:rPr lang="cs-CZ" dirty="0" smtClean="0"/>
            <a:t>Výchova jedince pro 21. století</a:t>
          </a:r>
          <a:endParaRPr lang="cs-CZ" dirty="0"/>
        </a:p>
      </dgm:t>
    </dgm:pt>
    <dgm:pt modelId="{FADC0E69-9865-4495-98DD-C24F2B84C545}" type="parTrans" cxnId="{CD981895-9438-485A-BAA9-F3F04DA634DC}">
      <dgm:prSet/>
      <dgm:spPr/>
      <dgm:t>
        <a:bodyPr/>
        <a:lstStyle/>
        <a:p>
          <a:endParaRPr lang="cs-CZ"/>
        </a:p>
      </dgm:t>
    </dgm:pt>
    <dgm:pt modelId="{BCAE702F-788F-428F-840E-31D9A8334424}" type="sibTrans" cxnId="{CD981895-9438-485A-BAA9-F3F04DA634DC}">
      <dgm:prSet/>
      <dgm:spPr/>
      <dgm:t>
        <a:bodyPr/>
        <a:lstStyle/>
        <a:p>
          <a:endParaRPr lang="cs-CZ"/>
        </a:p>
      </dgm:t>
    </dgm:pt>
    <dgm:pt modelId="{13924C3E-614D-4BAB-B496-5AF605C04DD2}">
      <dgm:prSet phldrT="[Text]" phldr="1"/>
      <dgm:spPr/>
      <dgm:t>
        <a:bodyPr/>
        <a:lstStyle/>
        <a:p>
          <a:endParaRPr lang="cs-CZ"/>
        </a:p>
      </dgm:t>
    </dgm:pt>
    <dgm:pt modelId="{35FF003D-13CD-471E-92FF-A54385DF9E7F}" type="parTrans" cxnId="{A1989AC9-42AC-4FC9-81C8-2319F02285EE}">
      <dgm:prSet/>
      <dgm:spPr/>
      <dgm:t>
        <a:bodyPr/>
        <a:lstStyle/>
        <a:p>
          <a:endParaRPr lang="cs-CZ"/>
        </a:p>
      </dgm:t>
    </dgm:pt>
    <dgm:pt modelId="{0CFCF219-15C4-4C44-96AF-3E963E22C0AE}" type="sibTrans" cxnId="{A1989AC9-42AC-4FC9-81C8-2319F02285EE}">
      <dgm:prSet/>
      <dgm:spPr/>
      <dgm:t>
        <a:bodyPr/>
        <a:lstStyle/>
        <a:p>
          <a:endParaRPr lang="cs-CZ"/>
        </a:p>
      </dgm:t>
    </dgm:pt>
    <dgm:pt modelId="{2B906A05-FFA2-444A-BF95-EA27BEA5EDA5}">
      <dgm:prSet phldrT="[Text]" phldr="1"/>
      <dgm:spPr/>
      <dgm:t>
        <a:bodyPr/>
        <a:lstStyle/>
        <a:p>
          <a:endParaRPr lang="cs-CZ"/>
        </a:p>
      </dgm:t>
    </dgm:pt>
    <dgm:pt modelId="{44864B86-7F3B-46B6-B4A9-86C2D4749CD3}" type="parTrans" cxnId="{8989C43B-4091-46D2-BEEC-9A30C82D7F78}">
      <dgm:prSet/>
      <dgm:spPr/>
      <dgm:t>
        <a:bodyPr/>
        <a:lstStyle/>
        <a:p>
          <a:endParaRPr lang="cs-CZ"/>
        </a:p>
      </dgm:t>
    </dgm:pt>
    <dgm:pt modelId="{D73C2290-8A98-454C-97D7-793CF97BF603}" type="sibTrans" cxnId="{8989C43B-4091-46D2-BEEC-9A30C82D7F78}">
      <dgm:prSet/>
      <dgm:spPr/>
      <dgm:t>
        <a:bodyPr/>
        <a:lstStyle/>
        <a:p>
          <a:endParaRPr lang="cs-CZ"/>
        </a:p>
      </dgm:t>
    </dgm:pt>
    <dgm:pt modelId="{79E353CD-F631-45A0-B0FB-911552230AC3}">
      <dgm:prSet phldrT="[Text]" phldr="1"/>
      <dgm:spPr/>
      <dgm:t>
        <a:bodyPr/>
        <a:lstStyle/>
        <a:p>
          <a:endParaRPr lang="cs-CZ" dirty="0"/>
        </a:p>
      </dgm:t>
    </dgm:pt>
    <dgm:pt modelId="{C4890CA8-D61C-4A07-BA96-4ACB734799F2}" type="parTrans" cxnId="{42F0BC40-DEC1-44FD-974E-CBFD126AC108}">
      <dgm:prSet/>
      <dgm:spPr/>
      <dgm:t>
        <a:bodyPr/>
        <a:lstStyle/>
        <a:p>
          <a:endParaRPr lang="cs-CZ"/>
        </a:p>
      </dgm:t>
    </dgm:pt>
    <dgm:pt modelId="{ECB7A6F3-1EC7-4942-8087-96888CA0121B}" type="sibTrans" cxnId="{42F0BC40-DEC1-44FD-974E-CBFD126AC108}">
      <dgm:prSet/>
      <dgm:spPr/>
      <dgm:t>
        <a:bodyPr/>
        <a:lstStyle/>
        <a:p>
          <a:endParaRPr lang="cs-CZ"/>
        </a:p>
      </dgm:t>
    </dgm:pt>
    <dgm:pt modelId="{1E2E4026-42D4-4886-A5C5-B3BC87FE9361}">
      <dgm:prSet phldrT="[Text]" phldr="1"/>
      <dgm:spPr/>
      <dgm:t>
        <a:bodyPr/>
        <a:lstStyle/>
        <a:p>
          <a:endParaRPr lang="cs-CZ" dirty="0"/>
        </a:p>
      </dgm:t>
    </dgm:pt>
    <dgm:pt modelId="{55DF1C25-D532-4A3E-88D6-F875577C3ACE}" type="sibTrans" cxnId="{638772C8-33DB-4778-B71E-C6DD355DFF6F}">
      <dgm:prSet/>
      <dgm:spPr/>
      <dgm:t>
        <a:bodyPr/>
        <a:lstStyle/>
        <a:p>
          <a:endParaRPr lang="cs-CZ"/>
        </a:p>
      </dgm:t>
    </dgm:pt>
    <dgm:pt modelId="{E5B3FD40-526A-4E2C-BF98-0FE099B904F5}" type="parTrans" cxnId="{638772C8-33DB-4778-B71E-C6DD355DFF6F}">
      <dgm:prSet/>
      <dgm:spPr/>
      <dgm:t>
        <a:bodyPr/>
        <a:lstStyle/>
        <a:p>
          <a:endParaRPr lang="cs-CZ"/>
        </a:p>
      </dgm:t>
    </dgm:pt>
    <dgm:pt modelId="{4DCCF396-1B6F-4F23-A404-BE0FC804DA4C}">
      <dgm:prSet/>
      <dgm:spPr/>
      <dgm:t>
        <a:bodyPr/>
        <a:lstStyle/>
        <a:p>
          <a:endParaRPr lang="cs-CZ" dirty="0"/>
        </a:p>
      </dgm:t>
    </dgm:pt>
    <dgm:pt modelId="{378CDB1A-A9E0-4DC4-807B-748E14BCF6A1}" type="parTrans" cxnId="{EE6B91D6-33C7-45BF-80EF-A9B349609234}">
      <dgm:prSet/>
      <dgm:spPr/>
      <dgm:t>
        <a:bodyPr/>
        <a:lstStyle/>
        <a:p>
          <a:endParaRPr lang="cs-CZ"/>
        </a:p>
      </dgm:t>
    </dgm:pt>
    <dgm:pt modelId="{24B36707-173D-478C-AE5D-43186F44655A}" type="sibTrans" cxnId="{EE6B91D6-33C7-45BF-80EF-A9B349609234}">
      <dgm:prSet/>
      <dgm:spPr/>
      <dgm:t>
        <a:bodyPr/>
        <a:lstStyle/>
        <a:p>
          <a:endParaRPr lang="cs-CZ"/>
        </a:p>
      </dgm:t>
    </dgm:pt>
    <dgm:pt modelId="{1B74307B-BB38-48AF-9E85-484531BDF9E1}">
      <dgm:prSet/>
      <dgm:spPr/>
      <dgm:t>
        <a:bodyPr/>
        <a:lstStyle/>
        <a:p>
          <a:endParaRPr lang="cs-CZ"/>
        </a:p>
      </dgm:t>
    </dgm:pt>
    <dgm:pt modelId="{108260ED-E55E-470A-8E73-C8F6FAA37C70}" type="parTrans" cxnId="{97B89FDC-0BBE-441F-AEE0-F62625902333}">
      <dgm:prSet/>
      <dgm:spPr/>
      <dgm:t>
        <a:bodyPr/>
        <a:lstStyle/>
        <a:p>
          <a:endParaRPr lang="cs-CZ"/>
        </a:p>
      </dgm:t>
    </dgm:pt>
    <dgm:pt modelId="{3C81F6A9-97D7-4EA1-A164-386C7B83A4DE}" type="sibTrans" cxnId="{97B89FDC-0BBE-441F-AEE0-F62625902333}">
      <dgm:prSet/>
      <dgm:spPr/>
      <dgm:t>
        <a:bodyPr/>
        <a:lstStyle/>
        <a:p>
          <a:endParaRPr lang="cs-CZ"/>
        </a:p>
      </dgm:t>
    </dgm:pt>
    <dgm:pt modelId="{46435A4A-0BFC-478A-988B-D6C2DB5E4100}">
      <dgm:prSet/>
      <dgm:spPr/>
      <dgm:t>
        <a:bodyPr/>
        <a:lstStyle/>
        <a:p>
          <a:endParaRPr lang="cs-CZ"/>
        </a:p>
      </dgm:t>
    </dgm:pt>
    <dgm:pt modelId="{9DBFCB20-9CF1-49F3-ADD7-D89F76F43C26}" type="parTrans" cxnId="{FCB9D684-2514-45D2-826C-83F3D5D4D32F}">
      <dgm:prSet/>
      <dgm:spPr/>
      <dgm:t>
        <a:bodyPr/>
        <a:lstStyle/>
        <a:p>
          <a:endParaRPr lang="cs-CZ"/>
        </a:p>
      </dgm:t>
    </dgm:pt>
    <dgm:pt modelId="{B731E1EF-8FCB-43D3-90FE-5BBA361B981A}" type="sibTrans" cxnId="{FCB9D684-2514-45D2-826C-83F3D5D4D32F}">
      <dgm:prSet/>
      <dgm:spPr/>
      <dgm:t>
        <a:bodyPr/>
        <a:lstStyle/>
        <a:p>
          <a:endParaRPr lang="cs-CZ"/>
        </a:p>
      </dgm:t>
    </dgm:pt>
    <dgm:pt modelId="{5E809BD2-53DD-4017-B23A-2BF09C7A81BA}">
      <dgm:prSet/>
      <dgm:spPr/>
      <dgm:t>
        <a:bodyPr/>
        <a:lstStyle/>
        <a:p>
          <a:endParaRPr lang="cs-CZ"/>
        </a:p>
      </dgm:t>
    </dgm:pt>
    <dgm:pt modelId="{10215ED8-32BF-4E02-AC73-BB86CC8EB174}" type="parTrans" cxnId="{FE558FA3-A721-45F9-9CB9-295FD505FEFF}">
      <dgm:prSet/>
      <dgm:spPr/>
      <dgm:t>
        <a:bodyPr/>
        <a:lstStyle/>
        <a:p>
          <a:endParaRPr lang="cs-CZ"/>
        </a:p>
      </dgm:t>
    </dgm:pt>
    <dgm:pt modelId="{C6B4C5ED-74BB-4629-B009-2EA2D17611C4}" type="sibTrans" cxnId="{FE558FA3-A721-45F9-9CB9-295FD505FEFF}">
      <dgm:prSet/>
      <dgm:spPr/>
      <dgm:t>
        <a:bodyPr/>
        <a:lstStyle/>
        <a:p>
          <a:endParaRPr lang="cs-CZ"/>
        </a:p>
      </dgm:t>
    </dgm:pt>
    <dgm:pt modelId="{F6BF3E52-011A-4B90-86B6-80374F3CFA00}" type="pres">
      <dgm:prSet presAssocID="{93A7F534-1265-4672-97F1-E83ACE8953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FD11EDF-236C-4A17-AE4F-044C9DA75058}" type="pres">
      <dgm:prSet presAssocID="{F3EEA9E7-9421-476C-A9D2-869198D6272C}" presName="centerShape" presStyleLbl="node0" presStyleIdx="0" presStyleCnt="1" custScaleX="106504" custScaleY="102019"/>
      <dgm:spPr/>
      <dgm:t>
        <a:bodyPr/>
        <a:lstStyle/>
        <a:p>
          <a:endParaRPr lang="cs-CZ"/>
        </a:p>
      </dgm:t>
    </dgm:pt>
    <dgm:pt modelId="{4E188B31-B1B9-4D74-90F4-7428E1120642}" type="pres">
      <dgm:prSet presAssocID="{35FF003D-13CD-471E-92FF-A54385DF9E7F}" presName="parTrans" presStyleLbl="sibTrans2D1" presStyleIdx="0" presStyleCnt="7"/>
      <dgm:spPr/>
      <dgm:t>
        <a:bodyPr/>
        <a:lstStyle/>
        <a:p>
          <a:endParaRPr lang="cs-CZ"/>
        </a:p>
      </dgm:t>
    </dgm:pt>
    <dgm:pt modelId="{BA864512-B09D-49FC-A1EE-45C48BA99F3F}" type="pres">
      <dgm:prSet presAssocID="{35FF003D-13CD-471E-92FF-A54385DF9E7F}" presName="connectorText" presStyleLbl="sibTrans2D1" presStyleIdx="0" presStyleCnt="7"/>
      <dgm:spPr/>
      <dgm:t>
        <a:bodyPr/>
        <a:lstStyle/>
        <a:p>
          <a:endParaRPr lang="cs-CZ"/>
        </a:p>
      </dgm:t>
    </dgm:pt>
    <dgm:pt modelId="{5DC3E312-975A-4D26-A0C9-11F252946DC5}" type="pres">
      <dgm:prSet presAssocID="{13924C3E-614D-4BAB-B496-5AF605C04DD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9CE7A3-6A1E-4CBF-812B-FB9512C26429}" type="pres">
      <dgm:prSet presAssocID="{E5B3FD40-526A-4E2C-BF98-0FE099B904F5}" presName="parTrans" presStyleLbl="sibTrans2D1" presStyleIdx="1" presStyleCnt="7"/>
      <dgm:spPr/>
      <dgm:t>
        <a:bodyPr/>
        <a:lstStyle/>
        <a:p>
          <a:endParaRPr lang="cs-CZ"/>
        </a:p>
      </dgm:t>
    </dgm:pt>
    <dgm:pt modelId="{5BA7B9AD-C6F2-4A81-95AE-A26AA44FAE3E}" type="pres">
      <dgm:prSet presAssocID="{E5B3FD40-526A-4E2C-BF98-0FE099B904F5}" presName="connectorText" presStyleLbl="sibTrans2D1" presStyleIdx="1" presStyleCnt="7"/>
      <dgm:spPr/>
      <dgm:t>
        <a:bodyPr/>
        <a:lstStyle/>
        <a:p>
          <a:endParaRPr lang="cs-CZ"/>
        </a:p>
      </dgm:t>
    </dgm:pt>
    <dgm:pt modelId="{FB26ECFD-08A8-4D83-B16C-E608C22D6E3D}" type="pres">
      <dgm:prSet presAssocID="{1E2E4026-42D4-4886-A5C5-B3BC87FE936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D98876-FFFF-4F85-9568-B9A1AE588641}" type="pres">
      <dgm:prSet presAssocID="{108260ED-E55E-470A-8E73-C8F6FAA37C70}" presName="parTrans" presStyleLbl="sibTrans2D1" presStyleIdx="2" presStyleCnt="7"/>
      <dgm:spPr/>
      <dgm:t>
        <a:bodyPr/>
        <a:lstStyle/>
        <a:p>
          <a:endParaRPr lang="cs-CZ"/>
        </a:p>
      </dgm:t>
    </dgm:pt>
    <dgm:pt modelId="{7C5F8767-9DE3-4D59-9C3A-4C87EBDDA8E2}" type="pres">
      <dgm:prSet presAssocID="{108260ED-E55E-470A-8E73-C8F6FAA37C70}" presName="connectorText" presStyleLbl="sibTrans2D1" presStyleIdx="2" presStyleCnt="7"/>
      <dgm:spPr/>
      <dgm:t>
        <a:bodyPr/>
        <a:lstStyle/>
        <a:p>
          <a:endParaRPr lang="cs-CZ"/>
        </a:p>
      </dgm:t>
    </dgm:pt>
    <dgm:pt modelId="{93270634-3D71-42A8-958A-BC6EA4998E64}" type="pres">
      <dgm:prSet presAssocID="{1B74307B-BB38-48AF-9E85-484531BDF9E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C42F7C-A4F9-4CFD-A430-5A4C81CECFE4}" type="pres">
      <dgm:prSet presAssocID="{44864B86-7F3B-46B6-B4A9-86C2D4749CD3}" presName="parTrans" presStyleLbl="sibTrans2D1" presStyleIdx="3" presStyleCnt="7"/>
      <dgm:spPr/>
      <dgm:t>
        <a:bodyPr/>
        <a:lstStyle/>
        <a:p>
          <a:endParaRPr lang="cs-CZ"/>
        </a:p>
      </dgm:t>
    </dgm:pt>
    <dgm:pt modelId="{FE565CAF-6668-44E4-B238-D06CAF7BA1F8}" type="pres">
      <dgm:prSet presAssocID="{44864B86-7F3B-46B6-B4A9-86C2D4749CD3}" presName="connectorText" presStyleLbl="sibTrans2D1" presStyleIdx="3" presStyleCnt="7"/>
      <dgm:spPr/>
      <dgm:t>
        <a:bodyPr/>
        <a:lstStyle/>
        <a:p>
          <a:endParaRPr lang="cs-CZ"/>
        </a:p>
      </dgm:t>
    </dgm:pt>
    <dgm:pt modelId="{5DD1FBC4-82A4-40AE-81DD-291674E8CA61}" type="pres">
      <dgm:prSet presAssocID="{2B906A05-FFA2-444A-BF95-EA27BEA5EDA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2A4EE7-3842-40D3-9A6E-80F3D4424BED}" type="pres">
      <dgm:prSet presAssocID="{C4890CA8-D61C-4A07-BA96-4ACB734799F2}" presName="parTrans" presStyleLbl="sibTrans2D1" presStyleIdx="4" presStyleCnt="7"/>
      <dgm:spPr/>
      <dgm:t>
        <a:bodyPr/>
        <a:lstStyle/>
        <a:p>
          <a:endParaRPr lang="cs-CZ"/>
        </a:p>
      </dgm:t>
    </dgm:pt>
    <dgm:pt modelId="{13D7B734-C472-4619-9DB6-0F08260C774F}" type="pres">
      <dgm:prSet presAssocID="{C4890CA8-D61C-4A07-BA96-4ACB734799F2}" presName="connectorText" presStyleLbl="sibTrans2D1" presStyleIdx="4" presStyleCnt="7"/>
      <dgm:spPr/>
      <dgm:t>
        <a:bodyPr/>
        <a:lstStyle/>
        <a:p>
          <a:endParaRPr lang="cs-CZ"/>
        </a:p>
      </dgm:t>
    </dgm:pt>
    <dgm:pt modelId="{D033014A-7EBE-4B26-BF4C-4506222B4110}" type="pres">
      <dgm:prSet presAssocID="{79E353CD-F631-45A0-B0FB-911552230AC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1226C5-1EEB-4D58-9796-8DBFC1569EDA}" type="pres">
      <dgm:prSet presAssocID="{10215ED8-32BF-4E02-AC73-BB86CC8EB174}" presName="parTrans" presStyleLbl="sibTrans2D1" presStyleIdx="5" presStyleCnt="7"/>
      <dgm:spPr/>
      <dgm:t>
        <a:bodyPr/>
        <a:lstStyle/>
        <a:p>
          <a:endParaRPr lang="cs-CZ"/>
        </a:p>
      </dgm:t>
    </dgm:pt>
    <dgm:pt modelId="{4300B0CE-3409-4243-833B-4BFF989872E7}" type="pres">
      <dgm:prSet presAssocID="{10215ED8-32BF-4E02-AC73-BB86CC8EB174}" presName="connectorText" presStyleLbl="sibTrans2D1" presStyleIdx="5" presStyleCnt="7"/>
      <dgm:spPr/>
      <dgm:t>
        <a:bodyPr/>
        <a:lstStyle/>
        <a:p>
          <a:endParaRPr lang="cs-CZ"/>
        </a:p>
      </dgm:t>
    </dgm:pt>
    <dgm:pt modelId="{512525AB-B0CE-4CEE-AA7A-EDDA558B67E7}" type="pres">
      <dgm:prSet presAssocID="{5E809BD2-53DD-4017-B23A-2BF09C7A81B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BA5F9F-F968-4A32-8D21-A9ABB76E43D2}" type="pres">
      <dgm:prSet presAssocID="{9DBFCB20-9CF1-49F3-ADD7-D89F76F43C26}" presName="parTrans" presStyleLbl="sibTrans2D1" presStyleIdx="6" presStyleCnt="7"/>
      <dgm:spPr/>
      <dgm:t>
        <a:bodyPr/>
        <a:lstStyle/>
        <a:p>
          <a:endParaRPr lang="cs-CZ"/>
        </a:p>
      </dgm:t>
    </dgm:pt>
    <dgm:pt modelId="{8D35203F-09ED-45C1-AFF4-93436605EC7B}" type="pres">
      <dgm:prSet presAssocID="{9DBFCB20-9CF1-49F3-ADD7-D89F76F43C26}" presName="connectorText" presStyleLbl="sibTrans2D1" presStyleIdx="6" presStyleCnt="7"/>
      <dgm:spPr/>
      <dgm:t>
        <a:bodyPr/>
        <a:lstStyle/>
        <a:p>
          <a:endParaRPr lang="cs-CZ"/>
        </a:p>
      </dgm:t>
    </dgm:pt>
    <dgm:pt modelId="{2602BA59-5127-4CC6-BA8C-5D95DD4032AD}" type="pres">
      <dgm:prSet presAssocID="{46435A4A-0BFC-478A-988B-D6C2DB5E410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77BB989-63D5-47F4-B6B8-BD829845782B}" type="presOf" srcId="{C4890CA8-D61C-4A07-BA96-4ACB734799F2}" destId="{662A4EE7-3842-40D3-9A6E-80F3D4424BED}" srcOrd="0" destOrd="0" presId="urn:microsoft.com/office/officeart/2005/8/layout/radial5"/>
    <dgm:cxn modelId="{42F0BC40-DEC1-44FD-974E-CBFD126AC108}" srcId="{F3EEA9E7-9421-476C-A9D2-869198D6272C}" destId="{79E353CD-F631-45A0-B0FB-911552230AC3}" srcOrd="4" destOrd="0" parTransId="{C4890CA8-D61C-4A07-BA96-4ACB734799F2}" sibTransId="{ECB7A6F3-1EC7-4942-8087-96888CA0121B}"/>
    <dgm:cxn modelId="{0A575A80-6833-4A50-85AF-9E9571FBB2B3}" type="presOf" srcId="{1E2E4026-42D4-4886-A5C5-B3BC87FE9361}" destId="{FB26ECFD-08A8-4D83-B16C-E608C22D6E3D}" srcOrd="0" destOrd="0" presId="urn:microsoft.com/office/officeart/2005/8/layout/radial5"/>
    <dgm:cxn modelId="{97B89FDC-0BBE-441F-AEE0-F62625902333}" srcId="{F3EEA9E7-9421-476C-A9D2-869198D6272C}" destId="{1B74307B-BB38-48AF-9E85-484531BDF9E1}" srcOrd="2" destOrd="0" parTransId="{108260ED-E55E-470A-8E73-C8F6FAA37C70}" sibTransId="{3C81F6A9-97D7-4EA1-A164-386C7B83A4DE}"/>
    <dgm:cxn modelId="{6665FCF3-AC2D-48EE-B4A2-F7ABB00042AF}" type="presOf" srcId="{79E353CD-F631-45A0-B0FB-911552230AC3}" destId="{D033014A-7EBE-4B26-BF4C-4506222B4110}" srcOrd="0" destOrd="0" presId="urn:microsoft.com/office/officeart/2005/8/layout/radial5"/>
    <dgm:cxn modelId="{02D50DF0-1FCA-4290-977D-96F67602560E}" type="presOf" srcId="{13924C3E-614D-4BAB-B496-5AF605C04DD2}" destId="{5DC3E312-975A-4D26-A0C9-11F252946DC5}" srcOrd="0" destOrd="0" presId="urn:microsoft.com/office/officeart/2005/8/layout/radial5"/>
    <dgm:cxn modelId="{638772C8-33DB-4778-B71E-C6DD355DFF6F}" srcId="{F3EEA9E7-9421-476C-A9D2-869198D6272C}" destId="{1E2E4026-42D4-4886-A5C5-B3BC87FE9361}" srcOrd="1" destOrd="0" parTransId="{E5B3FD40-526A-4E2C-BF98-0FE099B904F5}" sibTransId="{55DF1C25-D532-4A3E-88D6-F875577C3ACE}"/>
    <dgm:cxn modelId="{758520CD-002F-4849-96EE-5C2575AA6753}" type="presOf" srcId="{10215ED8-32BF-4E02-AC73-BB86CC8EB174}" destId="{4300B0CE-3409-4243-833B-4BFF989872E7}" srcOrd="1" destOrd="0" presId="urn:microsoft.com/office/officeart/2005/8/layout/radial5"/>
    <dgm:cxn modelId="{EE6B91D6-33C7-45BF-80EF-A9B349609234}" srcId="{93A7F534-1265-4672-97F1-E83ACE89530B}" destId="{4DCCF396-1B6F-4F23-A404-BE0FC804DA4C}" srcOrd="1" destOrd="0" parTransId="{378CDB1A-A9E0-4DC4-807B-748E14BCF6A1}" sibTransId="{24B36707-173D-478C-AE5D-43186F44655A}"/>
    <dgm:cxn modelId="{D8101125-2706-4E72-BE3C-A69A0694CF98}" type="presOf" srcId="{44864B86-7F3B-46B6-B4A9-86C2D4749CD3}" destId="{FE565CAF-6668-44E4-B238-D06CAF7BA1F8}" srcOrd="1" destOrd="0" presId="urn:microsoft.com/office/officeart/2005/8/layout/radial5"/>
    <dgm:cxn modelId="{FC471BA7-28F7-43AE-B44E-5B69F27918FF}" type="presOf" srcId="{44864B86-7F3B-46B6-B4A9-86C2D4749CD3}" destId="{09C42F7C-A4F9-4CFD-A430-5A4C81CECFE4}" srcOrd="0" destOrd="0" presId="urn:microsoft.com/office/officeart/2005/8/layout/radial5"/>
    <dgm:cxn modelId="{2D2A384E-C1BC-45BC-A86C-636CB266FF9E}" type="presOf" srcId="{C4890CA8-D61C-4A07-BA96-4ACB734799F2}" destId="{13D7B734-C472-4619-9DB6-0F08260C774F}" srcOrd="1" destOrd="0" presId="urn:microsoft.com/office/officeart/2005/8/layout/radial5"/>
    <dgm:cxn modelId="{69650518-CE2D-4231-B256-E9D9316854DC}" type="presOf" srcId="{93A7F534-1265-4672-97F1-E83ACE89530B}" destId="{F6BF3E52-011A-4B90-86B6-80374F3CFA00}" srcOrd="0" destOrd="0" presId="urn:microsoft.com/office/officeart/2005/8/layout/radial5"/>
    <dgm:cxn modelId="{3709FD61-2AAB-47B6-8B3A-C9AE42DC1F2E}" type="presOf" srcId="{5E809BD2-53DD-4017-B23A-2BF09C7A81BA}" destId="{512525AB-B0CE-4CEE-AA7A-EDDA558B67E7}" srcOrd="0" destOrd="0" presId="urn:microsoft.com/office/officeart/2005/8/layout/radial5"/>
    <dgm:cxn modelId="{6AA08AEA-63B6-4254-B191-377E4D586096}" type="presOf" srcId="{2B906A05-FFA2-444A-BF95-EA27BEA5EDA5}" destId="{5DD1FBC4-82A4-40AE-81DD-291674E8CA61}" srcOrd="0" destOrd="0" presId="urn:microsoft.com/office/officeart/2005/8/layout/radial5"/>
    <dgm:cxn modelId="{B8157464-F148-482A-9AE0-708365AE5E96}" type="presOf" srcId="{10215ED8-32BF-4E02-AC73-BB86CC8EB174}" destId="{9F1226C5-1EEB-4D58-9796-8DBFC1569EDA}" srcOrd="0" destOrd="0" presId="urn:microsoft.com/office/officeart/2005/8/layout/radial5"/>
    <dgm:cxn modelId="{F078A064-7BDE-4F9D-9B10-665279174692}" type="presOf" srcId="{9DBFCB20-9CF1-49F3-ADD7-D89F76F43C26}" destId="{78BA5F9F-F968-4A32-8D21-A9ABB76E43D2}" srcOrd="0" destOrd="0" presId="urn:microsoft.com/office/officeart/2005/8/layout/radial5"/>
    <dgm:cxn modelId="{738A54FB-3111-427B-84F9-B4DD1181D5AD}" type="presOf" srcId="{E5B3FD40-526A-4E2C-BF98-0FE099B904F5}" destId="{1F9CE7A3-6A1E-4CBF-812B-FB9512C26429}" srcOrd="0" destOrd="0" presId="urn:microsoft.com/office/officeart/2005/8/layout/radial5"/>
    <dgm:cxn modelId="{2791402B-23FB-47B9-AD1D-B797A97D80EC}" type="presOf" srcId="{46435A4A-0BFC-478A-988B-D6C2DB5E4100}" destId="{2602BA59-5127-4CC6-BA8C-5D95DD4032AD}" srcOrd="0" destOrd="0" presId="urn:microsoft.com/office/officeart/2005/8/layout/radial5"/>
    <dgm:cxn modelId="{A1989AC9-42AC-4FC9-81C8-2319F02285EE}" srcId="{F3EEA9E7-9421-476C-A9D2-869198D6272C}" destId="{13924C3E-614D-4BAB-B496-5AF605C04DD2}" srcOrd="0" destOrd="0" parTransId="{35FF003D-13CD-471E-92FF-A54385DF9E7F}" sibTransId="{0CFCF219-15C4-4C44-96AF-3E963E22C0AE}"/>
    <dgm:cxn modelId="{2C39D714-B158-44B3-BF75-539FE9B68D8E}" type="presOf" srcId="{F3EEA9E7-9421-476C-A9D2-869198D6272C}" destId="{6FD11EDF-236C-4A17-AE4F-044C9DA75058}" srcOrd="0" destOrd="0" presId="urn:microsoft.com/office/officeart/2005/8/layout/radial5"/>
    <dgm:cxn modelId="{8989C43B-4091-46D2-BEEC-9A30C82D7F78}" srcId="{F3EEA9E7-9421-476C-A9D2-869198D6272C}" destId="{2B906A05-FFA2-444A-BF95-EA27BEA5EDA5}" srcOrd="3" destOrd="0" parTransId="{44864B86-7F3B-46B6-B4A9-86C2D4749CD3}" sibTransId="{D73C2290-8A98-454C-97D7-793CF97BF603}"/>
    <dgm:cxn modelId="{C3A4478F-2CC8-4996-90D0-21BAD7AB15B3}" type="presOf" srcId="{35FF003D-13CD-471E-92FF-A54385DF9E7F}" destId="{4E188B31-B1B9-4D74-90F4-7428E1120642}" srcOrd="0" destOrd="0" presId="urn:microsoft.com/office/officeart/2005/8/layout/radial5"/>
    <dgm:cxn modelId="{3078BA0D-5E52-4E36-B450-02AE78B5F5D2}" type="presOf" srcId="{108260ED-E55E-470A-8E73-C8F6FAA37C70}" destId="{B0D98876-FFFF-4F85-9568-B9A1AE588641}" srcOrd="0" destOrd="0" presId="urn:microsoft.com/office/officeart/2005/8/layout/radial5"/>
    <dgm:cxn modelId="{8AB825C9-6342-401D-A61C-5EEF7961E445}" type="presOf" srcId="{35FF003D-13CD-471E-92FF-A54385DF9E7F}" destId="{BA864512-B09D-49FC-A1EE-45C48BA99F3F}" srcOrd="1" destOrd="0" presId="urn:microsoft.com/office/officeart/2005/8/layout/radial5"/>
    <dgm:cxn modelId="{18D9A13A-F85B-4DE4-B964-A9E18C518E79}" type="presOf" srcId="{1B74307B-BB38-48AF-9E85-484531BDF9E1}" destId="{93270634-3D71-42A8-958A-BC6EA4998E64}" srcOrd="0" destOrd="0" presId="urn:microsoft.com/office/officeart/2005/8/layout/radial5"/>
    <dgm:cxn modelId="{FE558FA3-A721-45F9-9CB9-295FD505FEFF}" srcId="{F3EEA9E7-9421-476C-A9D2-869198D6272C}" destId="{5E809BD2-53DD-4017-B23A-2BF09C7A81BA}" srcOrd="5" destOrd="0" parTransId="{10215ED8-32BF-4E02-AC73-BB86CC8EB174}" sibTransId="{C6B4C5ED-74BB-4629-B009-2EA2D17611C4}"/>
    <dgm:cxn modelId="{FCB9D684-2514-45D2-826C-83F3D5D4D32F}" srcId="{F3EEA9E7-9421-476C-A9D2-869198D6272C}" destId="{46435A4A-0BFC-478A-988B-D6C2DB5E4100}" srcOrd="6" destOrd="0" parTransId="{9DBFCB20-9CF1-49F3-ADD7-D89F76F43C26}" sibTransId="{B731E1EF-8FCB-43D3-90FE-5BBA361B981A}"/>
    <dgm:cxn modelId="{CD981895-9438-485A-BAA9-F3F04DA634DC}" srcId="{93A7F534-1265-4672-97F1-E83ACE89530B}" destId="{F3EEA9E7-9421-476C-A9D2-869198D6272C}" srcOrd="0" destOrd="0" parTransId="{FADC0E69-9865-4495-98DD-C24F2B84C545}" sibTransId="{BCAE702F-788F-428F-840E-31D9A8334424}"/>
    <dgm:cxn modelId="{B3B2CB71-F165-4B4C-833A-0AB190A60DEF}" type="presOf" srcId="{9DBFCB20-9CF1-49F3-ADD7-D89F76F43C26}" destId="{8D35203F-09ED-45C1-AFF4-93436605EC7B}" srcOrd="1" destOrd="0" presId="urn:microsoft.com/office/officeart/2005/8/layout/radial5"/>
    <dgm:cxn modelId="{7E332B95-CEDA-4075-995B-BF3ED2E05B5E}" type="presOf" srcId="{108260ED-E55E-470A-8E73-C8F6FAA37C70}" destId="{7C5F8767-9DE3-4D59-9C3A-4C87EBDDA8E2}" srcOrd="1" destOrd="0" presId="urn:microsoft.com/office/officeart/2005/8/layout/radial5"/>
    <dgm:cxn modelId="{283BECD5-9615-4091-81FA-DFA02D0BEAEC}" type="presOf" srcId="{E5B3FD40-526A-4E2C-BF98-0FE099B904F5}" destId="{5BA7B9AD-C6F2-4A81-95AE-A26AA44FAE3E}" srcOrd="1" destOrd="0" presId="urn:microsoft.com/office/officeart/2005/8/layout/radial5"/>
    <dgm:cxn modelId="{235BA1EC-60DD-4EA0-88E6-902B81AD96E9}" type="presParOf" srcId="{F6BF3E52-011A-4B90-86B6-80374F3CFA00}" destId="{6FD11EDF-236C-4A17-AE4F-044C9DA75058}" srcOrd="0" destOrd="0" presId="urn:microsoft.com/office/officeart/2005/8/layout/radial5"/>
    <dgm:cxn modelId="{CEDAD014-61B4-418A-9B12-C3997B84B7D3}" type="presParOf" srcId="{F6BF3E52-011A-4B90-86B6-80374F3CFA00}" destId="{4E188B31-B1B9-4D74-90F4-7428E1120642}" srcOrd="1" destOrd="0" presId="urn:microsoft.com/office/officeart/2005/8/layout/radial5"/>
    <dgm:cxn modelId="{2F92D5F2-2F89-4DF7-BCB8-B5BD3AA0A230}" type="presParOf" srcId="{4E188B31-B1B9-4D74-90F4-7428E1120642}" destId="{BA864512-B09D-49FC-A1EE-45C48BA99F3F}" srcOrd="0" destOrd="0" presId="urn:microsoft.com/office/officeart/2005/8/layout/radial5"/>
    <dgm:cxn modelId="{D3DF2939-1E08-486C-B72B-FA09F7F08AFE}" type="presParOf" srcId="{F6BF3E52-011A-4B90-86B6-80374F3CFA00}" destId="{5DC3E312-975A-4D26-A0C9-11F252946DC5}" srcOrd="2" destOrd="0" presId="urn:microsoft.com/office/officeart/2005/8/layout/radial5"/>
    <dgm:cxn modelId="{33EE1B41-A1D7-40BB-B672-C7C2EBA8CCD1}" type="presParOf" srcId="{F6BF3E52-011A-4B90-86B6-80374F3CFA00}" destId="{1F9CE7A3-6A1E-4CBF-812B-FB9512C26429}" srcOrd="3" destOrd="0" presId="urn:microsoft.com/office/officeart/2005/8/layout/radial5"/>
    <dgm:cxn modelId="{58A2BEB6-F3C1-4C19-8BF6-68F6A72FF3CA}" type="presParOf" srcId="{1F9CE7A3-6A1E-4CBF-812B-FB9512C26429}" destId="{5BA7B9AD-C6F2-4A81-95AE-A26AA44FAE3E}" srcOrd="0" destOrd="0" presId="urn:microsoft.com/office/officeart/2005/8/layout/radial5"/>
    <dgm:cxn modelId="{B56BD6C7-8DF6-4FF1-B9A7-6CF5949B3FCE}" type="presParOf" srcId="{F6BF3E52-011A-4B90-86B6-80374F3CFA00}" destId="{FB26ECFD-08A8-4D83-B16C-E608C22D6E3D}" srcOrd="4" destOrd="0" presId="urn:microsoft.com/office/officeart/2005/8/layout/radial5"/>
    <dgm:cxn modelId="{854604AE-AD6F-48BD-94E7-92A70B1E007C}" type="presParOf" srcId="{F6BF3E52-011A-4B90-86B6-80374F3CFA00}" destId="{B0D98876-FFFF-4F85-9568-B9A1AE588641}" srcOrd="5" destOrd="0" presId="urn:microsoft.com/office/officeart/2005/8/layout/radial5"/>
    <dgm:cxn modelId="{3900BC59-2C52-4A60-959F-4C08C986D707}" type="presParOf" srcId="{B0D98876-FFFF-4F85-9568-B9A1AE588641}" destId="{7C5F8767-9DE3-4D59-9C3A-4C87EBDDA8E2}" srcOrd="0" destOrd="0" presId="urn:microsoft.com/office/officeart/2005/8/layout/radial5"/>
    <dgm:cxn modelId="{A136E76D-69C4-4E2F-88DF-2BDAB9690A4A}" type="presParOf" srcId="{F6BF3E52-011A-4B90-86B6-80374F3CFA00}" destId="{93270634-3D71-42A8-958A-BC6EA4998E64}" srcOrd="6" destOrd="0" presId="urn:microsoft.com/office/officeart/2005/8/layout/radial5"/>
    <dgm:cxn modelId="{0D4833E0-6F22-4A6D-89CA-0A72AF3BDD0A}" type="presParOf" srcId="{F6BF3E52-011A-4B90-86B6-80374F3CFA00}" destId="{09C42F7C-A4F9-4CFD-A430-5A4C81CECFE4}" srcOrd="7" destOrd="0" presId="urn:microsoft.com/office/officeart/2005/8/layout/radial5"/>
    <dgm:cxn modelId="{7CECFDE2-C087-409E-B816-9E868AACCD1A}" type="presParOf" srcId="{09C42F7C-A4F9-4CFD-A430-5A4C81CECFE4}" destId="{FE565CAF-6668-44E4-B238-D06CAF7BA1F8}" srcOrd="0" destOrd="0" presId="urn:microsoft.com/office/officeart/2005/8/layout/radial5"/>
    <dgm:cxn modelId="{24248DBD-535A-45A8-9359-51CA3D9E0208}" type="presParOf" srcId="{F6BF3E52-011A-4B90-86B6-80374F3CFA00}" destId="{5DD1FBC4-82A4-40AE-81DD-291674E8CA61}" srcOrd="8" destOrd="0" presId="urn:microsoft.com/office/officeart/2005/8/layout/radial5"/>
    <dgm:cxn modelId="{D81A399F-0736-4660-9E35-C249D6A5BF07}" type="presParOf" srcId="{F6BF3E52-011A-4B90-86B6-80374F3CFA00}" destId="{662A4EE7-3842-40D3-9A6E-80F3D4424BED}" srcOrd="9" destOrd="0" presId="urn:microsoft.com/office/officeart/2005/8/layout/radial5"/>
    <dgm:cxn modelId="{49DE0683-73D5-43CE-8BAA-53D81E457C0E}" type="presParOf" srcId="{662A4EE7-3842-40D3-9A6E-80F3D4424BED}" destId="{13D7B734-C472-4619-9DB6-0F08260C774F}" srcOrd="0" destOrd="0" presId="urn:microsoft.com/office/officeart/2005/8/layout/radial5"/>
    <dgm:cxn modelId="{604E255C-6553-4826-B8E9-CB0DF17C0827}" type="presParOf" srcId="{F6BF3E52-011A-4B90-86B6-80374F3CFA00}" destId="{D033014A-7EBE-4B26-BF4C-4506222B4110}" srcOrd="10" destOrd="0" presId="urn:microsoft.com/office/officeart/2005/8/layout/radial5"/>
    <dgm:cxn modelId="{20F61BB9-DF4C-40D7-B5F5-60B4C1FD374F}" type="presParOf" srcId="{F6BF3E52-011A-4B90-86B6-80374F3CFA00}" destId="{9F1226C5-1EEB-4D58-9796-8DBFC1569EDA}" srcOrd="11" destOrd="0" presId="urn:microsoft.com/office/officeart/2005/8/layout/radial5"/>
    <dgm:cxn modelId="{EA845CE1-FE05-48FE-965E-04C959253965}" type="presParOf" srcId="{9F1226C5-1EEB-4D58-9796-8DBFC1569EDA}" destId="{4300B0CE-3409-4243-833B-4BFF989872E7}" srcOrd="0" destOrd="0" presId="urn:microsoft.com/office/officeart/2005/8/layout/radial5"/>
    <dgm:cxn modelId="{EDEFB7CC-BE6C-457A-A5F4-FA8D2AB251F8}" type="presParOf" srcId="{F6BF3E52-011A-4B90-86B6-80374F3CFA00}" destId="{512525AB-B0CE-4CEE-AA7A-EDDA558B67E7}" srcOrd="12" destOrd="0" presId="urn:microsoft.com/office/officeart/2005/8/layout/radial5"/>
    <dgm:cxn modelId="{89DC8E41-651A-4277-85F9-6C4E7671CE96}" type="presParOf" srcId="{F6BF3E52-011A-4B90-86B6-80374F3CFA00}" destId="{78BA5F9F-F968-4A32-8D21-A9ABB76E43D2}" srcOrd="13" destOrd="0" presId="urn:microsoft.com/office/officeart/2005/8/layout/radial5"/>
    <dgm:cxn modelId="{61719F6B-2C39-4D89-A8E9-F5B8DDC8112D}" type="presParOf" srcId="{78BA5F9F-F968-4A32-8D21-A9ABB76E43D2}" destId="{8D35203F-09ED-45C1-AFF4-93436605EC7B}" srcOrd="0" destOrd="0" presId="urn:microsoft.com/office/officeart/2005/8/layout/radial5"/>
    <dgm:cxn modelId="{CC39C47D-2699-4E6A-9AC6-A70998FA29F5}" type="presParOf" srcId="{F6BF3E52-011A-4B90-86B6-80374F3CFA00}" destId="{2602BA59-5127-4CC6-BA8C-5D95DD4032A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99EE60-2F85-43BB-ABE5-34497C2D1457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2565AF23-05C7-4997-AACC-835FBB62B7BD}">
      <dgm:prSet phldrT="[Text]"/>
      <dgm:spPr/>
      <dgm:t>
        <a:bodyPr/>
        <a:lstStyle/>
        <a:p>
          <a:r>
            <a:rPr lang="cs-CZ" dirty="0" smtClean="0"/>
            <a:t>Metodika </a:t>
          </a:r>
          <a:endParaRPr lang="cs-CZ" dirty="0"/>
        </a:p>
      </dgm:t>
    </dgm:pt>
    <dgm:pt modelId="{EEB6CFA0-1677-4F3C-AD4B-5A2012BC07CA}" type="parTrans" cxnId="{C6BB98A7-69AA-4914-AE98-D543BB611C2F}">
      <dgm:prSet/>
      <dgm:spPr/>
      <dgm:t>
        <a:bodyPr/>
        <a:lstStyle/>
        <a:p>
          <a:endParaRPr lang="cs-CZ"/>
        </a:p>
      </dgm:t>
    </dgm:pt>
    <dgm:pt modelId="{59AEF055-1F1C-4DAF-BB47-615F595CF85B}" type="sibTrans" cxnId="{C6BB98A7-69AA-4914-AE98-D543BB611C2F}">
      <dgm:prSet/>
      <dgm:spPr/>
      <dgm:t>
        <a:bodyPr/>
        <a:lstStyle/>
        <a:p>
          <a:endParaRPr lang="cs-CZ"/>
        </a:p>
      </dgm:t>
    </dgm:pt>
    <dgm:pt modelId="{1FAE5057-AEF3-4371-9FE7-052309C7C5F8}">
      <dgm:prSet phldrT="[Text]"/>
      <dgm:spPr/>
      <dgm:t>
        <a:bodyPr/>
        <a:lstStyle/>
        <a:p>
          <a:r>
            <a:rPr lang="cs-CZ" dirty="0" smtClean="0"/>
            <a:t>Průřezová témata</a:t>
          </a:r>
          <a:endParaRPr lang="cs-CZ" dirty="0"/>
        </a:p>
      </dgm:t>
    </dgm:pt>
    <dgm:pt modelId="{D71B363A-84F3-4D1D-95BA-DF60CC5D6641}" type="parTrans" cxnId="{08554454-BA1B-42D9-A3B4-CD37F8ED54A5}">
      <dgm:prSet/>
      <dgm:spPr/>
      <dgm:t>
        <a:bodyPr/>
        <a:lstStyle/>
        <a:p>
          <a:endParaRPr lang="cs-CZ"/>
        </a:p>
      </dgm:t>
    </dgm:pt>
    <dgm:pt modelId="{88D4ACD5-732B-4906-95DB-69B8A3DBA80B}" type="sibTrans" cxnId="{08554454-BA1B-42D9-A3B4-CD37F8ED54A5}">
      <dgm:prSet/>
      <dgm:spPr/>
      <dgm:t>
        <a:bodyPr/>
        <a:lstStyle/>
        <a:p>
          <a:endParaRPr lang="cs-CZ"/>
        </a:p>
      </dgm:t>
    </dgm:pt>
    <dgm:pt modelId="{80EE0318-9BB9-49E4-BC70-3B0931F9A076}">
      <dgm:prSet phldrT="[Text]"/>
      <dgm:spPr/>
      <dgm:t>
        <a:bodyPr/>
        <a:lstStyle/>
        <a:p>
          <a:r>
            <a:rPr lang="cs-CZ" dirty="0" smtClean="0"/>
            <a:t>Nová témata ve výchově</a:t>
          </a:r>
          <a:endParaRPr lang="cs-CZ" dirty="0"/>
        </a:p>
      </dgm:t>
    </dgm:pt>
    <dgm:pt modelId="{CEF89617-ED1D-4597-8BBA-542A4F349A3B}" type="parTrans" cxnId="{EAFAF8D3-5E8B-46DA-9C00-5C70751DA6A2}">
      <dgm:prSet/>
      <dgm:spPr/>
      <dgm:t>
        <a:bodyPr/>
        <a:lstStyle/>
        <a:p>
          <a:endParaRPr lang="cs-CZ"/>
        </a:p>
      </dgm:t>
    </dgm:pt>
    <dgm:pt modelId="{88BBF8C0-4193-4B85-AA96-41C043605ED8}" type="sibTrans" cxnId="{EAFAF8D3-5E8B-46DA-9C00-5C70751DA6A2}">
      <dgm:prSet/>
      <dgm:spPr/>
      <dgm:t>
        <a:bodyPr/>
        <a:lstStyle/>
        <a:p>
          <a:endParaRPr lang="cs-CZ"/>
        </a:p>
      </dgm:t>
    </dgm:pt>
    <dgm:pt modelId="{D9D7A9F1-1307-4788-A6F5-BD1ECC566A12}">
      <dgm:prSet phldrT="[Text]"/>
      <dgm:spPr/>
      <dgm:t>
        <a:bodyPr/>
        <a:lstStyle/>
        <a:p>
          <a:r>
            <a:rPr lang="cs-CZ" dirty="0" smtClean="0"/>
            <a:t>Výchova pro 21. století</a:t>
          </a:r>
          <a:endParaRPr lang="cs-CZ" dirty="0"/>
        </a:p>
      </dgm:t>
    </dgm:pt>
    <dgm:pt modelId="{402367C8-E544-4603-AEC8-EA86D9F72064}" type="parTrans" cxnId="{6559B34E-84A7-46FC-B045-CB24A24F35A2}">
      <dgm:prSet/>
      <dgm:spPr/>
      <dgm:t>
        <a:bodyPr/>
        <a:lstStyle/>
        <a:p>
          <a:endParaRPr lang="cs-CZ"/>
        </a:p>
      </dgm:t>
    </dgm:pt>
    <dgm:pt modelId="{6A5664A6-51D5-4AC2-885E-D171166CE9BF}" type="sibTrans" cxnId="{6559B34E-84A7-46FC-B045-CB24A24F35A2}">
      <dgm:prSet/>
      <dgm:spPr/>
      <dgm:t>
        <a:bodyPr/>
        <a:lstStyle/>
        <a:p>
          <a:endParaRPr lang="cs-CZ"/>
        </a:p>
      </dgm:t>
    </dgm:pt>
    <dgm:pt modelId="{F7C4A61C-6750-49FC-9BAE-D7DAF39E6262}" type="pres">
      <dgm:prSet presAssocID="{9799EE60-2F85-43BB-ABE5-34497C2D145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C9B4AD-26E0-4945-B24A-07DCB9EE2275}" type="pres">
      <dgm:prSet presAssocID="{9799EE60-2F85-43BB-ABE5-34497C2D1457}" presName="comp1" presStyleCnt="0"/>
      <dgm:spPr/>
    </dgm:pt>
    <dgm:pt modelId="{EE10E2AE-85D4-4589-A6B5-8D7098FAB54D}" type="pres">
      <dgm:prSet presAssocID="{9799EE60-2F85-43BB-ABE5-34497C2D1457}" presName="circle1" presStyleLbl="node1" presStyleIdx="0" presStyleCnt="4"/>
      <dgm:spPr/>
      <dgm:t>
        <a:bodyPr/>
        <a:lstStyle/>
        <a:p>
          <a:endParaRPr lang="cs-CZ"/>
        </a:p>
      </dgm:t>
    </dgm:pt>
    <dgm:pt modelId="{653651E9-8C32-4E05-B680-CD49A13E4D81}" type="pres">
      <dgm:prSet presAssocID="{9799EE60-2F85-43BB-ABE5-34497C2D145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980BC7-75F2-4653-8B88-B5716B847CFD}" type="pres">
      <dgm:prSet presAssocID="{9799EE60-2F85-43BB-ABE5-34497C2D1457}" presName="comp2" presStyleCnt="0"/>
      <dgm:spPr/>
    </dgm:pt>
    <dgm:pt modelId="{761AD9AA-F901-4824-8E95-25185E9D0934}" type="pres">
      <dgm:prSet presAssocID="{9799EE60-2F85-43BB-ABE5-34497C2D1457}" presName="circle2" presStyleLbl="node1" presStyleIdx="1" presStyleCnt="4"/>
      <dgm:spPr/>
      <dgm:t>
        <a:bodyPr/>
        <a:lstStyle/>
        <a:p>
          <a:endParaRPr lang="cs-CZ"/>
        </a:p>
      </dgm:t>
    </dgm:pt>
    <dgm:pt modelId="{664212AD-019C-46FB-9889-987E42D1A71A}" type="pres">
      <dgm:prSet presAssocID="{9799EE60-2F85-43BB-ABE5-34497C2D145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0BFE96-B4AC-4858-9864-93B452671709}" type="pres">
      <dgm:prSet presAssocID="{9799EE60-2F85-43BB-ABE5-34497C2D1457}" presName="comp3" presStyleCnt="0"/>
      <dgm:spPr/>
    </dgm:pt>
    <dgm:pt modelId="{328E5ABE-EBBA-4AE9-8EAA-C31D373E8056}" type="pres">
      <dgm:prSet presAssocID="{9799EE60-2F85-43BB-ABE5-34497C2D1457}" presName="circle3" presStyleLbl="node1" presStyleIdx="2" presStyleCnt="4"/>
      <dgm:spPr/>
      <dgm:t>
        <a:bodyPr/>
        <a:lstStyle/>
        <a:p>
          <a:endParaRPr lang="cs-CZ"/>
        </a:p>
      </dgm:t>
    </dgm:pt>
    <dgm:pt modelId="{25F418C9-F68B-490F-8E63-7AE093299E99}" type="pres">
      <dgm:prSet presAssocID="{9799EE60-2F85-43BB-ABE5-34497C2D145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36A8C-A045-40FD-BBAD-9AD89937744C}" type="pres">
      <dgm:prSet presAssocID="{9799EE60-2F85-43BB-ABE5-34497C2D1457}" presName="comp4" presStyleCnt="0"/>
      <dgm:spPr/>
    </dgm:pt>
    <dgm:pt modelId="{DBE7137C-8E53-4A50-94EF-D87BAC8E0D48}" type="pres">
      <dgm:prSet presAssocID="{9799EE60-2F85-43BB-ABE5-34497C2D1457}" presName="circle4" presStyleLbl="node1" presStyleIdx="3" presStyleCnt="4"/>
      <dgm:spPr/>
      <dgm:t>
        <a:bodyPr/>
        <a:lstStyle/>
        <a:p>
          <a:endParaRPr lang="cs-CZ"/>
        </a:p>
      </dgm:t>
    </dgm:pt>
    <dgm:pt modelId="{3214D35F-DF86-438C-BBCE-90C017D621F9}" type="pres">
      <dgm:prSet presAssocID="{9799EE60-2F85-43BB-ABE5-34497C2D145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AFAF8D3-5E8B-46DA-9C00-5C70751DA6A2}" srcId="{9799EE60-2F85-43BB-ABE5-34497C2D1457}" destId="{80EE0318-9BB9-49E4-BC70-3B0931F9A076}" srcOrd="2" destOrd="0" parTransId="{CEF89617-ED1D-4597-8BBA-542A4F349A3B}" sibTransId="{88BBF8C0-4193-4B85-AA96-41C043605ED8}"/>
    <dgm:cxn modelId="{E9D2E84A-8C3B-4E0A-957A-F259DEDA5AD4}" type="presOf" srcId="{80EE0318-9BB9-49E4-BC70-3B0931F9A076}" destId="{328E5ABE-EBBA-4AE9-8EAA-C31D373E8056}" srcOrd="0" destOrd="0" presId="urn:microsoft.com/office/officeart/2005/8/layout/venn2"/>
    <dgm:cxn modelId="{8CBA3EF8-630E-4311-9F5E-23FEC2C07B37}" type="presOf" srcId="{2565AF23-05C7-4997-AACC-835FBB62B7BD}" destId="{653651E9-8C32-4E05-B680-CD49A13E4D81}" srcOrd="1" destOrd="0" presId="urn:microsoft.com/office/officeart/2005/8/layout/venn2"/>
    <dgm:cxn modelId="{08554454-BA1B-42D9-A3B4-CD37F8ED54A5}" srcId="{9799EE60-2F85-43BB-ABE5-34497C2D1457}" destId="{1FAE5057-AEF3-4371-9FE7-052309C7C5F8}" srcOrd="1" destOrd="0" parTransId="{D71B363A-84F3-4D1D-95BA-DF60CC5D6641}" sibTransId="{88D4ACD5-732B-4906-95DB-69B8A3DBA80B}"/>
    <dgm:cxn modelId="{CCD4ABEA-0087-4FBD-9C09-62C08A3BA2A4}" type="presOf" srcId="{9799EE60-2F85-43BB-ABE5-34497C2D1457}" destId="{F7C4A61C-6750-49FC-9BAE-D7DAF39E6262}" srcOrd="0" destOrd="0" presId="urn:microsoft.com/office/officeart/2005/8/layout/venn2"/>
    <dgm:cxn modelId="{C46D8B84-0DC3-40EE-BD44-8757A842CA8F}" type="presOf" srcId="{80EE0318-9BB9-49E4-BC70-3B0931F9A076}" destId="{25F418C9-F68B-490F-8E63-7AE093299E99}" srcOrd="1" destOrd="0" presId="urn:microsoft.com/office/officeart/2005/8/layout/venn2"/>
    <dgm:cxn modelId="{C6BB98A7-69AA-4914-AE98-D543BB611C2F}" srcId="{9799EE60-2F85-43BB-ABE5-34497C2D1457}" destId="{2565AF23-05C7-4997-AACC-835FBB62B7BD}" srcOrd="0" destOrd="0" parTransId="{EEB6CFA0-1677-4F3C-AD4B-5A2012BC07CA}" sibTransId="{59AEF055-1F1C-4DAF-BB47-615F595CF85B}"/>
    <dgm:cxn modelId="{5452087B-5098-4170-A8A3-2BD9212208A6}" type="presOf" srcId="{D9D7A9F1-1307-4788-A6F5-BD1ECC566A12}" destId="{DBE7137C-8E53-4A50-94EF-D87BAC8E0D48}" srcOrd="0" destOrd="0" presId="urn:microsoft.com/office/officeart/2005/8/layout/venn2"/>
    <dgm:cxn modelId="{BF89E730-53FC-4B12-8B74-DE49D6159BED}" type="presOf" srcId="{D9D7A9F1-1307-4788-A6F5-BD1ECC566A12}" destId="{3214D35F-DF86-438C-BBCE-90C017D621F9}" srcOrd="1" destOrd="0" presId="urn:microsoft.com/office/officeart/2005/8/layout/venn2"/>
    <dgm:cxn modelId="{87285382-2AF1-421A-848C-FF87A1863AA8}" type="presOf" srcId="{1FAE5057-AEF3-4371-9FE7-052309C7C5F8}" destId="{664212AD-019C-46FB-9889-987E42D1A71A}" srcOrd="1" destOrd="0" presId="urn:microsoft.com/office/officeart/2005/8/layout/venn2"/>
    <dgm:cxn modelId="{04401FDF-7C94-4F7F-838F-58D72ECE68DA}" type="presOf" srcId="{2565AF23-05C7-4997-AACC-835FBB62B7BD}" destId="{EE10E2AE-85D4-4589-A6B5-8D7098FAB54D}" srcOrd="0" destOrd="0" presId="urn:microsoft.com/office/officeart/2005/8/layout/venn2"/>
    <dgm:cxn modelId="{B335C0B7-8760-4F67-9657-5A7BEF5738A1}" type="presOf" srcId="{1FAE5057-AEF3-4371-9FE7-052309C7C5F8}" destId="{761AD9AA-F901-4824-8E95-25185E9D0934}" srcOrd="0" destOrd="0" presId="urn:microsoft.com/office/officeart/2005/8/layout/venn2"/>
    <dgm:cxn modelId="{6559B34E-84A7-46FC-B045-CB24A24F35A2}" srcId="{9799EE60-2F85-43BB-ABE5-34497C2D1457}" destId="{D9D7A9F1-1307-4788-A6F5-BD1ECC566A12}" srcOrd="3" destOrd="0" parTransId="{402367C8-E544-4603-AEC8-EA86D9F72064}" sibTransId="{6A5664A6-51D5-4AC2-885E-D171166CE9BF}"/>
    <dgm:cxn modelId="{023FCC07-0FCD-4E23-A29C-AE3F9BD0F372}" type="presParOf" srcId="{F7C4A61C-6750-49FC-9BAE-D7DAF39E6262}" destId="{F2C9B4AD-26E0-4945-B24A-07DCB9EE2275}" srcOrd="0" destOrd="0" presId="urn:microsoft.com/office/officeart/2005/8/layout/venn2"/>
    <dgm:cxn modelId="{B07D64B3-5734-4D48-BE7F-4C603D99252E}" type="presParOf" srcId="{F2C9B4AD-26E0-4945-B24A-07DCB9EE2275}" destId="{EE10E2AE-85D4-4589-A6B5-8D7098FAB54D}" srcOrd="0" destOrd="0" presId="urn:microsoft.com/office/officeart/2005/8/layout/venn2"/>
    <dgm:cxn modelId="{E319CA24-6E3E-4473-ACAE-ACB4B49A9CE4}" type="presParOf" srcId="{F2C9B4AD-26E0-4945-B24A-07DCB9EE2275}" destId="{653651E9-8C32-4E05-B680-CD49A13E4D81}" srcOrd="1" destOrd="0" presId="urn:microsoft.com/office/officeart/2005/8/layout/venn2"/>
    <dgm:cxn modelId="{626DAD72-FEF0-4D40-A155-691789E453E4}" type="presParOf" srcId="{F7C4A61C-6750-49FC-9BAE-D7DAF39E6262}" destId="{F6980BC7-75F2-4653-8B88-B5716B847CFD}" srcOrd="1" destOrd="0" presId="urn:microsoft.com/office/officeart/2005/8/layout/venn2"/>
    <dgm:cxn modelId="{7FF4B052-063B-4ED7-BD46-852B566D222B}" type="presParOf" srcId="{F6980BC7-75F2-4653-8B88-B5716B847CFD}" destId="{761AD9AA-F901-4824-8E95-25185E9D0934}" srcOrd="0" destOrd="0" presId="urn:microsoft.com/office/officeart/2005/8/layout/venn2"/>
    <dgm:cxn modelId="{ABCB12E3-F09C-4617-844F-A0FAD54AB3B5}" type="presParOf" srcId="{F6980BC7-75F2-4653-8B88-B5716B847CFD}" destId="{664212AD-019C-46FB-9889-987E42D1A71A}" srcOrd="1" destOrd="0" presId="urn:microsoft.com/office/officeart/2005/8/layout/venn2"/>
    <dgm:cxn modelId="{9CEED2CA-CC31-449D-8812-A2EEA08AC7F2}" type="presParOf" srcId="{F7C4A61C-6750-49FC-9BAE-D7DAF39E6262}" destId="{4A0BFE96-B4AC-4858-9864-93B452671709}" srcOrd="2" destOrd="0" presId="urn:microsoft.com/office/officeart/2005/8/layout/venn2"/>
    <dgm:cxn modelId="{5CCFF58B-39E3-4430-864B-C1A2D105C654}" type="presParOf" srcId="{4A0BFE96-B4AC-4858-9864-93B452671709}" destId="{328E5ABE-EBBA-4AE9-8EAA-C31D373E8056}" srcOrd="0" destOrd="0" presId="urn:microsoft.com/office/officeart/2005/8/layout/venn2"/>
    <dgm:cxn modelId="{F8A5C38B-E1E6-4431-AA82-B711CAF78F91}" type="presParOf" srcId="{4A0BFE96-B4AC-4858-9864-93B452671709}" destId="{25F418C9-F68B-490F-8E63-7AE093299E99}" srcOrd="1" destOrd="0" presId="urn:microsoft.com/office/officeart/2005/8/layout/venn2"/>
    <dgm:cxn modelId="{06A1B1C6-9AA5-40EE-ADE4-76D0C41CFEE6}" type="presParOf" srcId="{F7C4A61C-6750-49FC-9BAE-D7DAF39E6262}" destId="{A6B36A8C-A045-40FD-BBAD-9AD89937744C}" srcOrd="3" destOrd="0" presId="urn:microsoft.com/office/officeart/2005/8/layout/venn2"/>
    <dgm:cxn modelId="{82066E22-7D88-4825-A6D8-9B1A2D04AFA6}" type="presParOf" srcId="{A6B36A8C-A045-40FD-BBAD-9AD89937744C}" destId="{DBE7137C-8E53-4A50-94EF-D87BAC8E0D48}" srcOrd="0" destOrd="0" presId="urn:microsoft.com/office/officeart/2005/8/layout/venn2"/>
    <dgm:cxn modelId="{6EBBC3ED-5521-439B-A9F2-E497F3567794}" type="presParOf" srcId="{A6B36A8C-A045-40FD-BBAD-9AD89937744C}" destId="{3214D35F-DF86-438C-BBCE-90C017D621F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8CCB8E-201C-446E-8466-6FD946468905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2C506A9-8310-4310-9B1D-0EC61D71EE87}">
      <dgm:prSet phldrT="[Text]"/>
      <dgm:spPr/>
      <dgm:t>
        <a:bodyPr/>
        <a:lstStyle/>
        <a:p>
          <a:r>
            <a:rPr lang="cs-CZ" b="1" dirty="0" smtClean="0"/>
            <a:t>Globální problémy</a:t>
          </a:r>
          <a:endParaRPr lang="cs-CZ" dirty="0"/>
        </a:p>
      </dgm:t>
    </dgm:pt>
    <dgm:pt modelId="{59E48980-7F80-4993-B075-5BCCCC64BC73}" type="parTrans" cxnId="{FB78B00E-E4D4-4206-92CA-F05B4A30FE3C}">
      <dgm:prSet/>
      <dgm:spPr/>
      <dgm:t>
        <a:bodyPr/>
        <a:lstStyle/>
        <a:p>
          <a:endParaRPr lang="cs-CZ"/>
        </a:p>
      </dgm:t>
    </dgm:pt>
    <dgm:pt modelId="{289DDD3A-1987-48AF-AC89-D47C8B383A79}" type="sibTrans" cxnId="{FB78B00E-E4D4-4206-92CA-F05B4A30FE3C}">
      <dgm:prSet/>
      <dgm:spPr/>
      <dgm:t>
        <a:bodyPr/>
        <a:lstStyle/>
        <a:p>
          <a:endParaRPr lang="cs-CZ"/>
        </a:p>
      </dgm:t>
    </dgm:pt>
    <dgm:pt modelId="{88592275-3B8B-42C2-A5E6-DD1318C4AB91}">
      <dgm:prSet phldrT="[Text]"/>
      <dgm:spPr/>
      <dgm:t>
        <a:bodyPr/>
        <a:lstStyle/>
        <a:p>
          <a:r>
            <a:rPr lang="cs-CZ" b="1" dirty="0" smtClean="0">
              <a:effectLst/>
            </a:rPr>
            <a:t>chudoba a nerovnost</a:t>
          </a:r>
          <a:endParaRPr lang="cs-CZ" dirty="0"/>
        </a:p>
      </dgm:t>
    </dgm:pt>
    <dgm:pt modelId="{2113653E-981F-4ABA-88FE-6977196918F1}" type="parTrans" cxnId="{CA7CD7DB-B2E4-4293-B1D0-8802649703EC}">
      <dgm:prSet/>
      <dgm:spPr/>
      <dgm:t>
        <a:bodyPr/>
        <a:lstStyle/>
        <a:p>
          <a:endParaRPr lang="cs-CZ"/>
        </a:p>
      </dgm:t>
    </dgm:pt>
    <dgm:pt modelId="{0A33E752-6996-4E57-AE81-8965D3119A7B}" type="sibTrans" cxnId="{CA7CD7DB-B2E4-4293-B1D0-8802649703EC}">
      <dgm:prSet/>
      <dgm:spPr/>
      <dgm:t>
        <a:bodyPr/>
        <a:lstStyle/>
        <a:p>
          <a:endParaRPr lang="cs-CZ"/>
        </a:p>
      </dgm:t>
    </dgm:pt>
    <dgm:pt modelId="{86D296DD-BFFA-428D-A380-5CC8E0235CF3}">
      <dgm:prSet phldrT="[Text]"/>
      <dgm:spPr/>
      <dgm:t>
        <a:bodyPr/>
        <a:lstStyle/>
        <a:p>
          <a:r>
            <a:rPr lang="cs-CZ" b="1" dirty="0" smtClean="0">
              <a:effectLst/>
            </a:rPr>
            <a:t>zdravotní problémy</a:t>
          </a:r>
          <a:endParaRPr lang="cs-CZ" dirty="0"/>
        </a:p>
      </dgm:t>
    </dgm:pt>
    <dgm:pt modelId="{27028466-6C41-46FF-BD2C-032A05FA1DD0}" type="parTrans" cxnId="{0B9FE7FD-38DF-40A5-B1F1-B17AB0C19B16}">
      <dgm:prSet/>
      <dgm:spPr/>
      <dgm:t>
        <a:bodyPr/>
        <a:lstStyle/>
        <a:p>
          <a:endParaRPr lang="cs-CZ"/>
        </a:p>
      </dgm:t>
    </dgm:pt>
    <dgm:pt modelId="{F4F2464A-11C3-47A6-9406-F35ABDFCD6E0}" type="sibTrans" cxnId="{0B9FE7FD-38DF-40A5-B1F1-B17AB0C19B16}">
      <dgm:prSet/>
      <dgm:spPr/>
      <dgm:t>
        <a:bodyPr/>
        <a:lstStyle/>
        <a:p>
          <a:endParaRPr lang="cs-CZ"/>
        </a:p>
      </dgm:t>
    </dgm:pt>
    <dgm:pt modelId="{BF9463A7-D196-46C3-B49E-F719391E305B}">
      <dgm:prSet phldrT="[Text]"/>
      <dgm:spPr/>
      <dgm:t>
        <a:bodyPr/>
        <a:lstStyle/>
        <a:p>
          <a:r>
            <a:rPr lang="cs-CZ" b="1" dirty="0" smtClean="0">
              <a:effectLst/>
            </a:rPr>
            <a:t>podvýživa a hlad</a:t>
          </a:r>
          <a:endParaRPr lang="cs-CZ" dirty="0"/>
        </a:p>
      </dgm:t>
    </dgm:pt>
    <dgm:pt modelId="{7AE38CDD-CEE1-4CC8-8227-760AA44F194C}" type="parTrans" cxnId="{8E7C456D-271B-441A-A605-B453E86EF5E2}">
      <dgm:prSet/>
      <dgm:spPr/>
      <dgm:t>
        <a:bodyPr/>
        <a:lstStyle/>
        <a:p>
          <a:endParaRPr lang="cs-CZ"/>
        </a:p>
      </dgm:t>
    </dgm:pt>
    <dgm:pt modelId="{C3664148-DF13-4074-BC21-7233B26D350A}" type="sibTrans" cxnId="{8E7C456D-271B-441A-A605-B453E86EF5E2}">
      <dgm:prSet/>
      <dgm:spPr/>
      <dgm:t>
        <a:bodyPr/>
        <a:lstStyle/>
        <a:p>
          <a:endParaRPr lang="cs-CZ"/>
        </a:p>
      </dgm:t>
    </dgm:pt>
    <dgm:pt modelId="{5B99F0B6-269D-4EDE-B420-669BC1AA027E}">
      <dgm:prSet phldrT="[Text]"/>
      <dgm:spPr/>
      <dgm:t>
        <a:bodyPr/>
        <a:lstStyle/>
        <a:p>
          <a:r>
            <a:rPr lang="cs-CZ" b="1" dirty="0" smtClean="0">
              <a:effectLst/>
            </a:rPr>
            <a:t>nízká míra vzdělanosti</a:t>
          </a:r>
          <a:endParaRPr lang="cs-CZ" dirty="0"/>
        </a:p>
      </dgm:t>
    </dgm:pt>
    <dgm:pt modelId="{E0EBBCCF-9E3D-4A4B-A011-692ED06C23B4}" type="parTrans" cxnId="{1B5C686C-213C-4311-A4B4-CEBADA420296}">
      <dgm:prSet/>
      <dgm:spPr/>
      <dgm:t>
        <a:bodyPr/>
        <a:lstStyle/>
        <a:p>
          <a:endParaRPr lang="cs-CZ"/>
        </a:p>
      </dgm:t>
    </dgm:pt>
    <dgm:pt modelId="{A6E112F4-FBD4-4232-9E19-9FAFD341306F}" type="sibTrans" cxnId="{1B5C686C-213C-4311-A4B4-CEBADA420296}">
      <dgm:prSet/>
      <dgm:spPr/>
      <dgm:t>
        <a:bodyPr/>
        <a:lstStyle/>
        <a:p>
          <a:endParaRPr lang="cs-CZ"/>
        </a:p>
      </dgm:t>
    </dgm:pt>
    <dgm:pt modelId="{60697EE9-2851-4DB6-B20D-11A25413242E}">
      <dgm:prSet/>
      <dgm:spPr/>
      <dgm:t>
        <a:bodyPr/>
        <a:lstStyle/>
        <a:p>
          <a:r>
            <a:rPr lang="cs-CZ" b="1" smtClean="0">
              <a:effectLst/>
            </a:rPr>
            <a:t>nedostatek nezávadné vody</a:t>
          </a:r>
          <a:endParaRPr lang="cs-CZ" b="1" dirty="0" smtClean="0">
            <a:effectLst/>
          </a:endParaRPr>
        </a:p>
      </dgm:t>
    </dgm:pt>
    <dgm:pt modelId="{03E28F44-258E-4A37-8AA0-DAF132305EB8}" type="parTrans" cxnId="{30A5014A-25FD-4209-956A-D6703F64261E}">
      <dgm:prSet/>
      <dgm:spPr/>
      <dgm:t>
        <a:bodyPr/>
        <a:lstStyle/>
        <a:p>
          <a:endParaRPr lang="cs-CZ"/>
        </a:p>
      </dgm:t>
    </dgm:pt>
    <dgm:pt modelId="{17A1B23D-3B8D-4366-9597-C259BB26D01F}" type="sibTrans" cxnId="{30A5014A-25FD-4209-956A-D6703F64261E}">
      <dgm:prSet/>
      <dgm:spPr/>
      <dgm:t>
        <a:bodyPr/>
        <a:lstStyle/>
        <a:p>
          <a:endParaRPr lang="cs-CZ"/>
        </a:p>
      </dgm:t>
    </dgm:pt>
    <dgm:pt modelId="{7173DFF1-8E94-41BE-BB7D-857883793B3A}">
      <dgm:prSet/>
      <dgm:spPr/>
      <dgm:t>
        <a:bodyPr/>
        <a:lstStyle/>
        <a:p>
          <a:r>
            <a:rPr lang="cs-CZ" b="1" smtClean="0">
              <a:effectLst/>
            </a:rPr>
            <a:t>životní prostředí</a:t>
          </a:r>
          <a:endParaRPr lang="cs-CZ" b="1" dirty="0" smtClean="0">
            <a:effectLst/>
          </a:endParaRPr>
        </a:p>
      </dgm:t>
    </dgm:pt>
    <dgm:pt modelId="{696501A6-1404-4DA1-9243-925CA6CD3860}" type="parTrans" cxnId="{7CD65240-C478-4530-80BF-114C9751C32E}">
      <dgm:prSet/>
      <dgm:spPr/>
      <dgm:t>
        <a:bodyPr/>
        <a:lstStyle/>
        <a:p>
          <a:endParaRPr lang="cs-CZ"/>
        </a:p>
      </dgm:t>
    </dgm:pt>
    <dgm:pt modelId="{5A503805-5667-4D16-A76F-04F08BA673FD}" type="sibTrans" cxnId="{7CD65240-C478-4530-80BF-114C9751C32E}">
      <dgm:prSet/>
      <dgm:spPr/>
      <dgm:t>
        <a:bodyPr/>
        <a:lstStyle/>
        <a:p>
          <a:endParaRPr lang="cs-CZ"/>
        </a:p>
      </dgm:t>
    </dgm:pt>
    <dgm:pt modelId="{3975B75C-34C7-4890-B11F-FE1E14A85446}">
      <dgm:prSet/>
      <dgm:spPr/>
      <dgm:t>
        <a:bodyPr/>
        <a:lstStyle/>
        <a:p>
          <a:r>
            <a:rPr lang="cs-CZ" b="1" smtClean="0">
              <a:effectLst/>
            </a:rPr>
            <a:t>populační růst</a:t>
          </a:r>
          <a:endParaRPr lang="cs-CZ" b="1" dirty="0" smtClean="0">
            <a:effectLst/>
          </a:endParaRPr>
        </a:p>
      </dgm:t>
    </dgm:pt>
    <dgm:pt modelId="{958857D8-B309-4E7B-9678-976FF0F79098}" type="parTrans" cxnId="{B83F96F5-0AF5-4EA0-97A2-69BB1062D670}">
      <dgm:prSet/>
      <dgm:spPr/>
      <dgm:t>
        <a:bodyPr/>
        <a:lstStyle/>
        <a:p>
          <a:endParaRPr lang="cs-CZ"/>
        </a:p>
      </dgm:t>
    </dgm:pt>
    <dgm:pt modelId="{76186D01-416B-4E7E-B940-FD7E3ADD6F82}" type="sibTrans" cxnId="{B83F96F5-0AF5-4EA0-97A2-69BB1062D670}">
      <dgm:prSet/>
      <dgm:spPr/>
      <dgm:t>
        <a:bodyPr/>
        <a:lstStyle/>
        <a:p>
          <a:endParaRPr lang="cs-CZ"/>
        </a:p>
      </dgm:t>
    </dgm:pt>
    <dgm:pt modelId="{47F1567F-3B4A-4E22-A492-541E95C32693}">
      <dgm:prSet/>
      <dgm:spPr/>
      <dgm:t>
        <a:bodyPr/>
        <a:lstStyle/>
        <a:p>
          <a:r>
            <a:rPr lang="cs-CZ" b="1" smtClean="0">
              <a:effectLst/>
            </a:rPr>
            <a:t>konflikty a násilí</a:t>
          </a:r>
          <a:endParaRPr lang="cs-CZ" b="1" dirty="0" smtClean="0">
            <a:effectLst/>
          </a:endParaRPr>
        </a:p>
      </dgm:t>
    </dgm:pt>
    <dgm:pt modelId="{6692552A-F3C1-4BF7-990A-B4944F0D3B70}" type="parTrans" cxnId="{2A442C7B-A68E-4210-AB10-DD048393930A}">
      <dgm:prSet/>
      <dgm:spPr/>
      <dgm:t>
        <a:bodyPr/>
        <a:lstStyle/>
        <a:p>
          <a:endParaRPr lang="cs-CZ"/>
        </a:p>
      </dgm:t>
    </dgm:pt>
    <dgm:pt modelId="{7EBFFCD9-0670-4815-B26E-D5AB09B92E34}" type="sibTrans" cxnId="{2A442C7B-A68E-4210-AB10-DD048393930A}">
      <dgm:prSet/>
      <dgm:spPr/>
      <dgm:t>
        <a:bodyPr/>
        <a:lstStyle/>
        <a:p>
          <a:endParaRPr lang="cs-CZ"/>
        </a:p>
      </dgm:t>
    </dgm:pt>
    <dgm:pt modelId="{259A4859-0EE1-4FEA-B551-5F0925C368F9}" type="pres">
      <dgm:prSet presAssocID="{C08CCB8E-201C-446E-8466-6FD9464689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E360521-D604-4EA3-9941-46C06AD7253E}" type="pres">
      <dgm:prSet presAssocID="{52C506A9-8310-4310-9B1D-0EC61D71EE87}" presName="centerShape" presStyleLbl="node0" presStyleIdx="0" presStyleCnt="1"/>
      <dgm:spPr/>
      <dgm:t>
        <a:bodyPr/>
        <a:lstStyle/>
        <a:p>
          <a:endParaRPr lang="cs-CZ"/>
        </a:p>
      </dgm:t>
    </dgm:pt>
    <dgm:pt modelId="{4B3DEFEF-17A5-4200-AA1E-859218B8732D}" type="pres">
      <dgm:prSet presAssocID="{2113653E-981F-4ABA-88FE-6977196918F1}" presName="Name9" presStyleLbl="parChTrans1D2" presStyleIdx="0" presStyleCnt="8"/>
      <dgm:spPr/>
      <dgm:t>
        <a:bodyPr/>
        <a:lstStyle/>
        <a:p>
          <a:endParaRPr lang="cs-CZ"/>
        </a:p>
      </dgm:t>
    </dgm:pt>
    <dgm:pt modelId="{FC51111E-4CD1-4543-8F78-5ED3229A0B04}" type="pres">
      <dgm:prSet presAssocID="{2113653E-981F-4ABA-88FE-6977196918F1}" presName="connTx" presStyleLbl="parChTrans1D2" presStyleIdx="0" presStyleCnt="8"/>
      <dgm:spPr/>
      <dgm:t>
        <a:bodyPr/>
        <a:lstStyle/>
        <a:p>
          <a:endParaRPr lang="cs-CZ"/>
        </a:p>
      </dgm:t>
    </dgm:pt>
    <dgm:pt modelId="{A1B86810-44F9-4A5B-B030-926375B4ADC0}" type="pres">
      <dgm:prSet presAssocID="{88592275-3B8B-42C2-A5E6-DD1318C4AB9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7C042C-0C8C-4209-9E58-A0E72809DB2D}" type="pres">
      <dgm:prSet presAssocID="{27028466-6C41-46FF-BD2C-032A05FA1DD0}" presName="Name9" presStyleLbl="parChTrans1D2" presStyleIdx="1" presStyleCnt="8"/>
      <dgm:spPr/>
      <dgm:t>
        <a:bodyPr/>
        <a:lstStyle/>
        <a:p>
          <a:endParaRPr lang="cs-CZ"/>
        </a:p>
      </dgm:t>
    </dgm:pt>
    <dgm:pt modelId="{5F8C2442-D5BB-4E7E-B458-5942424F1E5E}" type="pres">
      <dgm:prSet presAssocID="{27028466-6C41-46FF-BD2C-032A05FA1DD0}" presName="connTx" presStyleLbl="parChTrans1D2" presStyleIdx="1" presStyleCnt="8"/>
      <dgm:spPr/>
      <dgm:t>
        <a:bodyPr/>
        <a:lstStyle/>
        <a:p>
          <a:endParaRPr lang="cs-CZ"/>
        </a:p>
      </dgm:t>
    </dgm:pt>
    <dgm:pt modelId="{604E356C-8202-4433-B7CC-4ADE1DAB5A18}" type="pres">
      <dgm:prSet presAssocID="{86D296DD-BFFA-428D-A380-5CC8E0235CF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46EB12-37B3-432F-93E3-E1D0805936A5}" type="pres">
      <dgm:prSet presAssocID="{958857D8-B309-4E7B-9678-976FF0F79098}" presName="Name9" presStyleLbl="parChTrans1D2" presStyleIdx="2" presStyleCnt="8"/>
      <dgm:spPr/>
      <dgm:t>
        <a:bodyPr/>
        <a:lstStyle/>
        <a:p>
          <a:endParaRPr lang="cs-CZ"/>
        </a:p>
      </dgm:t>
    </dgm:pt>
    <dgm:pt modelId="{20FE62F9-B774-49EB-9B72-6C4B503FCA84}" type="pres">
      <dgm:prSet presAssocID="{958857D8-B309-4E7B-9678-976FF0F79098}" presName="connTx" presStyleLbl="parChTrans1D2" presStyleIdx="2" presStyleCnt="8"/>
      <dgm:spPr/>
      <dgm:t>
        <a:bodyPr/>
        <a:lstStyle/>
        <a:p>
          <a:endParaRPr lang="cs-CZ"/>
        </a:p>
      </dgm:t>
    </dgm:pt>
    <dgm:pt modelId="{D531B895-58AA-43A7-B91A-04D28C340CEC}" type="pres">
      <dgm:prSet presAssocID="{3975B75C-34C7-4890-B11F-FE1E14A8544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2D108E-4D28-4EC1-B174-03C770B91F8D}" type="pres">
      <dgm:prSet presAssocID="{696501A6-1404-4DA1-9243-925CA6CD3860}" presName="Name9" presStyleLbl="parChTrans1D2" presStyleIdx="3" presStyleCnt="8"/>
      <dgm:spPr/>
      <dgm:t>
        <a:bodyPr/>
        <a:lstStyle/>
        <a:p>
          <a:endParaRPr lang="cs-CZ"/>
        </a:p>
      </dgm:t>
    </dgm:pt>
    <dgm:pt modelId="{A19147ED-4C46-41D3-B4A0-6DBAAF6D7655}" type="pres">
      <dgm:prSet presAssocID="{696501A6-1404-4DA1-9243-925CA6CD3860}" presName="connTx" presStyleLbl="parChTrans1D2" presStyleIdx="3" presStyleCnt="8"/>
      <dgm:spPr/>
      <dgm:t>
        <a:bodyPr/>
        <a:lstStyle/>
        <a:p>
          <a:endParaRPr lang="cs-CZ"/>
        </a:p>
      </dgm:t>
    </dgm:pt>
    <dgm:pt modelId="{E8FDD311-B308-44CB-8B1C-7F2BA63A5403}" type="pres">
      <dgm:prSet presAssocID="{7173DFF1-8E94-41BE-BB7D-857883793B3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104D05-54C8-4273-A25B-6C24FB720386}" type="pres">
      <dgm:prSet presAssocID="{6692552A-F3C1-4BF7-990A-B4944F0D3B70}" presName="Name9" presStyleLbl="parChTrans1D2" presStyleIdx="4" presStyleCnt="8"/>
      <dgm:spPr/>
      <dgm:t>
        <a:bodyPr/>
        <a:lstStyle/>
        <a:p>
          <a:endParaRPr lang="cs-CZ"/>
        </a:p>
      </dgm:t>
    </dgm:pt>
    <dgm:pt modelId="{3F0F2E9B-EB41-4FBD-A3C2-EB3D24FD2A61}" type="pres">
      <dgm:prSet presAssocID="{6692552A-F3C1-4BF7-990A-B4944F0D3B70}" presName="connTx" presStyleLbl="parChTrans1D2" presStyleIdx="4" presStyleCnt="8"/>
      <dgm:spPr/>
      <dgm:t>
        <a:bodyPr/>
        <a:lstStyle/>
        <a:p>
          <a:endParaRPr lang="cs-CZ"/>
        </a:p>
      </dgm:t>
    </dgm:pt>
    <dgm:pt modelId="{7ECD9BB8-9836-4B7C-BC42-ECD524861F28}" type="pres">
      <dgm:prSet presAssocID="{47F1567F-3B4A-4E22-A492-541E95C3269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94B440-1E93-4361-90B0-84A8762CA842}" type="pres">
      <dgm:prSet presAssocID="{03E28F44-258E-4A37-8AA0-DAF132305EB8}" presName="Name9" presStyleLbl="parChTrans1D2" presStyleIdx="5" presStyleCnt="8"/>
      <dgm:spPr/>
      <dgm:t>
        <a:bodyPr/>
        <a:lstStyle/>
        <a:p>
          <a:endParaRPr lang="cs-CZ"/>
        </a:p>
      </dgm:t>
    </dgm:pt>
    <dgm:pt modelId="{EF31D3D1-C289-4E43-8E26-478D46D6C399}" type="pres">
      <dgm:prSet presAssocID="{03E28F44-258E-4A37-8AA0-DAF132305EB8}" presName="connTx" presStyleLbl="parChTrans1D2" presStyleIdx="5" presStyleCnt="8"/>
      <dgm:spPr/>
      <dgm:t>
        <a:bodyPr/>
        <a:lstStyle/>
        <a:p>
          <a:endParaRPr lang="cs-CZ"/>
        </a:p>
      </dgm:t>
    </dgm:pt>
    <dgm:pt modelId="{96727D3F-5328-4897-84F5-5BCD92AA77CE}" type="pres">
      <dgm:prSet presAssocID="{60697EE9-2851-4DB6-B20D-11A25413242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272361-2AB6-4756-A4F4-A1373D829921}" type="pres">
      <dgm:prSet presAssocID="{7AE38CDD-CEE1-4CC8-8227-760AA44F194C}" presName="Name9" presStyleLbl="parChTrans1D2" presStyleIdx="6" presStyleCnt="8"/>
      <dgm:spPr/>
      <dgm:t>
        <a:bodyPr/>
        <a:lstStyle/>
        <a:p>
          <a:endParaRPr lang="cs-CZ"/>
        </a:p>
      </dgm:t>
    </dgm:pt>
    <dgm:pt modelId="{559BBD12-655E-4B05-9C90-37CE2F980D33}" type="pres">
      <dgm:prSet presAssocID="{7AE38CDD-CEE1-4CC8-8227-760AA44F194C}" presName="connTx" presStyleLbl="parChTrans1D2" presStyleIdx="6" presStyleCnt="8"/>
      <dgm:spPr/>
      <dgm:t>
        <a:bodyPr/>
        <a:lstStyle/>
        <a:p>
          <a:endParaRPr lang="cs-CZ"/>
        </a:p>
      </dgm:t>
    </dgm:pt>
    <dgm:pt modelId="{E74D7A11-9C92-4BBA-AC1C-B7A74B6B9491}" type="pres">
      <dgm:prSet presAssocID="{BF9463A7-D196-46C3-B49E-F719391E305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5D3058-3C43-4D88-A069-F9C28AA2E9FF}" type="pres">
      <dgm:prSet presAssocID="{E0EBBCCF-9E3D-4A4B-A011-692ED06C23B4}" presName="Name9" presStyleLbl="parChTrans1D2" presStyleIdx="7" presStyleCnt="8"/>
      <dgm:spPr/>
      <dgm:t>
        <a:bodyPr/>
        <a:lstStyle/>
        <a:p>
          <a:endParaRPr lang="cs-CZ"/>
        </a:p>
      </dgm:t>
    </dgm:pt>
    <dgm:pt modelId="{F4F17255-33BF-4EBF-9D65-03FF88AFE187}" type="pres">
      <dgm:prSet presAssocID="{E0EBBCCF-9E3D-4A4B-A011-692ED06C23B4}" presName="connTx" presStyleLbl="parChTrans1D2" presStyleIdx="7" presStyleCnt="8"/>
      <dgm:spPr/>
      <dgm:t>
        <a:bodyPr/>
        <a:lstStyle/>
        <a:p>
          <a:endParaRPr lang="cs-CZ"/>
        </a:p>
      </dgm:t>
    </dgm:pt>
    <dgm:pt modelId="{49EDD868-CCCF-422E-8013-3C00C0A7E41B}" type="pres">
      <dgm:prSet presAssocID="{5B99F0B6-269D-4EDE-B420-669BC1AA027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B78B00E-E4D4-4206-92CA-F05B4A30FE3C}" srcId="{C08CCB8E-201C-446E-8466-6FD946468905}" destId="{52C506A9-8310-4310-9B1D-0EC61D71EE87}" srcOrd="0" destOrd="0" parTransId="{59E48980-7F80-4993-B075-5BCCCC64BC73}" sibTransId="{289DDD3A-1987-48AF-AC89-D47C8B383A79}"/>
    <dgm:cxn modelId="{35729641-01D8-4DE6-82EC-E812F0D49AC7}" type="presOf" srcId="{6692552A-F3C1-4BF7-990A-B4944F0D3B70}" destId="{6E104D05-54C8-4273-A25B-6C24FB720386}" srcOrd="0" destOrd="0" presId="urn:microsoft.com/office/officeart/2005/8/layout/radial1"/>
    <dgm:cxn modelId="{7CD65240-C478-4530-80BF-114C9751C32E}" srcId="{52C506A9-8310-4310-9B1D-0EC61D71EE87}" destId="{7173DFF1-8E94-41BE-BB7D-857883793B3A}" srcOrd="3" destOrd="0" parTransId="{696501A6-1404-4DA1-9243-925CA6CD3860}" sibTransId="{5A503805-5667-4D16-A76F-04F08BA673FD}"/>
    <dgm:cxn modelId="{8E7C456D-271B-441A-A605-B453E86EF5E2}" srcId="{52C506A9-8310-4310-9B1D-0EC61D71EE87}" destId="{BF9463A7-D196-46C3-B49E-F719391E305B}" srcOrd="6" destOrd="0" parTransId="{7AE38CDD-CEE1-4CC8-8227-760AA44F194C}" sibTransId="{C3664148-DF13-4074-BC21-7233B26D350A}"/>
    <dgm:cxn modelId="{BE1BC459-59E2-432E-8813-8EE0C6269049}" type="presOf" srcId="{88592275-3B8B-42C2-A5E6-DD1318C4AB91}" destId="{A1B86810-44F9-4A5B-B030-926375B4ADC0}" srcOrd="0" destOrd="0" presId="urn:microsoft.com/office/officeart/2005/8/layout/radial1"/>
    <dgm:cxn modelId="{88155550-BA83-4B85-9617-02F41FFA9ADC}" type="presOf" srcId="{27028466-6C41-46FF-BD2C-032A05FA1DD0}" destId="{5F8C2442-D5BB-4E7E-B458-5942424F1E5E}" srcOrd="1" destOrd="0" presId="urn:microsoft.com/office/officeart/2005/8/layout/radial1"/>
    <dgm:cxn modelId="{08875720-AE23-4AEA-BE89-4FBCAEF90DB4}" type="presOf" srcId="{6692552A-F3C1-4BF7-990A-B4944F0D3B70}" destId="{3F0F2E9B-EB41-4FBD-A3C2-EB3D24FD2A61}" srcOrd="1" destOrd="0" presId="urn:microsoft.com/office/officeart/2005/8/layout/radial1"/>
    <dgm:cxn modelId="{30A5014A-25FD-4209-956A-D6703F64261E}" srcId="{52C506A9-8310-4310-9B1D-0EC61D71EE87}" destId="{60697EE9-2851-4DB6-B20D-11A25413242E}" srcOrd="5" destOrd="0" parTransId="{03E28F44-258E-4A37-8AA0-DAF132305EB8}" sibTransId="{17A1B23D-3B8D-4366-9597-C259BB26D01F}"/>
    <dgm:cxn modelId="{F934ED34-9309-46D4-92F4-B414FE88985E}" type="presOf" srcId="{E0EBBCCF-9E3D-4A4B-A011-692ED06C23B4}" destId="{4F5D3058-3C43-4D88-A069-F9C28AA2E9FF}" srcOrd="0" destOrd="0" presId="urn:microsoft.com/office/officeart/2005/8/layout/radial1"/>
    <dgm:cxn modelId="{CA7CD7DB-B2E4-4293-B1D0-8802649703EC}" srcId="{52C506A9-8310-4310-9B1D-0EC61D71EE87}" destId="{88592275-3B8B-42C2-A5E6-DD1318C4AB91}" srcOrd="0" destOrd="0" parTransId="{2113653E-981F-4ABA-88FE-6977196918F1}" sibTransId="{0A33E752-6996-4E57-AE81-8965D3119A7B}"/>
    <dgm:cxn modelId="{0B9FE7FD-38DF-40A5-B1F1-B17AB0C19B16}" srcId="{52C506A9-8310-4310-9B1D-0EC61D71EE87}" destId="{86D296DD-BFFA-428D-A380-5CC8E0235CF3}" srcOrd="1" destOrd="0" parTransId="{27028466-6C41-46FF-BD2C-032A05FA1DD0}" sibTransId="{F4F2464A-11C3-47A6-9406-F35ABDFCD6E0}"/>
    <dgm:cxn modelId="{FF294D07-B381-45A7-A223-D3496CB50074}" type="presOf" srcId="{60697EE9-2851-4DB6-B20D-11A25413242E}" destId="{96727D3F-5328-4897-84F5-5BCD92AA77CE}" srcOrd="0" destOrd="0" presId="urn:microsoft.com/office/officeart/2005/8/layout/radial1"/>
    <dgm:cxn modelId="{CF200963-123E-4A36-AF45-745AA97F8957}" type="presOf" srcId="{2113653E-981F-4ABA-88FE-6977196918F1}" destId="{4B3DEFEF-17A5-4200-AA1E-859218B8732D}" srcOrd="0" destOrd="0" presId="urn:microsoft.com/office/officeart/2005/8/layout/radial1"/>
    <dgm:cxn modelId="{06184BB7-B5E7-4EF1-BD76-75B2113D7133}" type="presOf" srcId="{E0EBBCCF-9E3D-4A4B-A011-692ED06C23B4}" destId="{F4F17255-33BF-4EBF-9D65-03FF88AFE187}" srcOrd="1" destOrd="0" presId="urn:microsoft.com/office/officeart/2005/8/layout/radial1"/>
    <dgm:cxn modelId="{E9E00A74-79B5-4723-8D90-D048583AA438}" type="presOf" srcId="{86D296DD-BFFA-428D-A380-5CC8E0235CF3}" destId="{604E356C-8202-4433-B7CC-4ADE1DAB5A18}" srcOrd="0" destOrd="0" presId="urn:microsoft.com/office/officeart/2005/8/layout/radial1"/>
    <dgm:cxn modelId="{8EE21D31-9EC4-495F-AF88-0BEA509BA901}" type="presOf" srcId="{52C506A9-8310-4310-9B1D-0EC61D71EE87}" destId="{BE360521-D604-4EA3-9941-46C06AD7253E}" srcOrd="0" destOrd="0" presId="urn:microsoft.com/office/officeart/2005/8/layout/radial1"/>
    <dgm:cxn modelId="{08F0E854-AED0-4A64-84A8-4991AD430AD9}" type="presOf" srcId="{696501A6-1404-4DA1-9243-925CA6CD3860}" destId="{2C2D108E-4D28-4EC1-B174-03C770B91F8D}" srcOrd="0" destOrd="0" presId="urn:microsoft.com/office/officeart/2005/8/layout/radial1"/>
    <dgm:cxn modelId="{B83F96F5-0AF5-4EA0-97A2-69BB1062D670}" srcId="{52C506A9-8310-4310-9B1D-0EC61D71EE87}" destId="{3975B75C-34C7-4890-B11F-FE1E14A85446}" srcOrd="2" destOrd="0" parTransId="{958857D8-B309-4E7B-9678-976FF0F79098}" sibTransId="{76186D01-416B-4E7E-B940-FD7E3ADD6F82}"/>
    <dgm:cxn modelId="{E0D3B70F-2FDF-4E40-BF99-16097EEACB11}" type="presOf" srcId="{2113653E-981F-4ABA-88FE-6977196918F1}" destId="{FC51111E-4CD1-4543-8F78-5ED3229A0B04}" srcOrd="1" destOrd="0" presId="urn:microsoft.com/office/officeart/2005/8/layout/radial1"/>
    <dgm:cxn modelId="{9DDD1D1A-1955-47EE-BD93-6D501EDCF1B5}" type="presOf" srcId="{47F1567F-3B4A-4E22-A492-541E95C32693}" destId="{7ECD9BB8-9836-4B7C-BC42-ECD524861F28}" srcOrd="0" destOrd="0" presId="urn:microsoft.com/office/officeart/2005/8/layout/radial1"/>
    <dgm:cxn modelId="{34A2D016-B371-4398-8C2F-F83FD29837B4}" type="presOf" srcId="{7AE38CDD-CEE1-4CC8-8227-760AA44F194C}" destId="{559BBD12-655E-4B05-9C90-37CE2F980D33}" srcOrd="1" destOrd="0" presId="urn:microsoft.com/office/officeart/2005/8/layout/radial1"/>
    <dgm:cxn modelId="{E09777EC-7D9F-4B0B-8318-84B3D24782D5}" type="presOf" srcId="{5B99F0B6-269D-4EDE-B420-669BC1AA027E}" destId="{49EDD868-CCCF-422E-8013-3C00C0A7E41B}" srcOrd="0" destOrd="0" presId="urn:microsoft.com/office/officeart/2005/8/layout/radial1"/>
    <dgm:cxn modelId="{2B703820-98F3-4B09-8F18-C031211C39A6}" type="presOf" srcId="{7173DFF1-8E94-41BE-BB7D-857883793B3A}" destId="{E8FDD311-B308-44CB-8B1C-7F2BA63A5403}" srcOrd="0" destOrd="0" presId="urn:microsoft.com/office/officeart/2005/8/layout/radial1"/>
    <dgm:cxn modelId="{C5BA994E-3486-4B43-B11A-35BD605F4F56}" type="presOf" srcId="{BF9463A7-D196-46C3-B49E-F719391E305B}" destId="{E74D7A11-9C92-4BBA-AC1C-B7A74B6B9491}" srcOrd="0" destOrd="0" presId="urn:microsoft.com/office/officeart/2005/8/layout/radial1"/>
    <dgm:cxn modelId="{0A4B23AA-F16D-4E84-AB33-D7F4FFE49BEF}" type="presOf" srcId="{03E28F44-258E-4A37-8AA0-DAF132305EB8}" destId="{AC94B440-1E93-4361-90B0-84A8762CA842}" srcOrd="0" destOrd="0" presId="urn:microsoft.com/office/officeart/2005/8/layout/radial1"/>
    <dgm:cxn modelId="{C693976D-EAB5-4BE0-9378-C655E831338A}" type="presOf" srcId="{7AE38CDD-CEE1-4CC8-8227-760AA44F194C}" destId="{44272361-2AB6-4756-A4F4-A1373D829921}" srcOrd="0" destOrd="0" presId="urn:microsoft.com/office/officeart/2005/8/layout/radial1"/>
    <dgm:cxn modelId="{2D341468-0A7D-4EDA-8525-C2AC18BDDB8C}" type="presOf" srcId="{03E28F44-258E-4A37-8AA0-DAF132305EB8}" destId="{EF31D3D1-C289-4E43-8E26-478D46D6C399}" srcOrd="1" destOrd="0" presId="urn:microsoft.com/office/officeart/2005/8/layout/radial1"/>
    <dgm:cxn modelId="{1B5C686C-213C-4311-A4B4-CEBADA420296}" srcId="{52C506A9-8310-4310-9B1D-0EC61D71EE87}" destId="{5B99F0B6-269D-4EDE-B420-669BC1AA027E}" srcOrd="7" destOrd="0" parTransId="{E0EBBCCF-9E3D-4A4B-A011-692ED06C23B4}" sibTransId="{A6E112F4-FBD4-4232-9E19-9FAFD341306F}"/>
    <dgm:cxn modelId="{2A442C7B-A68E-4210-AB10-DD048393930A}" srcId="{52C506A9-8310-4310-9B1D-0EC61D71EE87}" destId="{47F1567F-3B4A-4E22-A492-541E95C32693}" srcOrd="4" destOrd="0" parTransId="{6692552A-F3C1-4BF7-990A-B4944F0D3B70}" sibTransId="{7EBFFCD9-0670-4815-B26E-D5AB09B92E34}"/>
    <dgm:cxn modelId="{C8EB5C09-F33E-4A44-B6A3-86277E5468B9}" type="presOf" srcId="{958857D8-B309-4E7B-9678-976FF0F79098}" destId="{20FE62F9-B774-49EB-9B72-6C4B503FCA84}" srcOrd="1" destOrd="0" presId="urn:microsoft.com/office/officeart/2005/8/layout/radial1"/>
    <dgm:cxn modelId="{2DB8BC16-C094-444D-A976-6C947CCC758E}" type="presOf" srcId="{C08CCB8E-201C-446E-8466-6FD946468905}" destId="{259A4859-0EE1-4FEA-B551-5F0925C368F9}" srcOrd="0" destOrd="0" presId="urn:microsoft.com/office/officeart/2005/8/layout/radial1"/>
    <dgm:cxn modelId="{CECD43EA-D28F-4544-A90F-AB0E05E305BF}" type="presOf" srcId="{27028466-6C41-46FF-BD2C-032A05FA1DD0}" destId="{307C042C-0C8C-4209-9E58-A0E72809DB2D}" srcOrd="0" destOrd="0" presId="urn:microsoft.com/office/officeart/2005/8/layout/radial1"/>
    <dgm:cxn modelId="{1D97FE4B-06F7-41D9-8C00-BEA9E42CF7E7}" type="presOf" srcId="{696501A6-1404-4DA1-9243-925CA6CD3860}" destId="{A19147ED-4C46-41D3-B4A0-6DBAAF6D7655}" srcOrd="1" destOrd="0" presId="urn:microsoft.com/office/officeart/2005/8/layout/radial1"/>
    <dgm:cxn modelId="{247085D1-BC27-4D54-A3CC-B986AB87A4C7}" type="presOf" srcId="{3975B75C-34C7-4890-B11F-FE1E14A85446}" destId="{D531B895-58AA-43A7-B91A-04D28C340CEC}" srcOrd="0" destOrd="0" presId="urn:microsoft.com/office/officeart/2005/8/layout/radial1"/>
    <dgm:cxn modelId="{71B30500-D537-44ED-98BD-C3B89215CBC3}" type="presOf" srcId="{958857D8-B309-4E7B-9678-976FF0F79098}" destId="{1C46EB12-37B3-432F-93E3-E1D0805936A5}" srcOrd="0" destOrd="0" presId="urn:microsoft.com/office/officeart/2005/8/layout/radial1"/>
    <dgm:cxn modelId="{AAC09AEA-5B61-48E5-94DD-33C655CF1F57}" type="presParOf" srcId="{259A4859-0EE1-4FEA-B551-5F0925C368F9}" destId="{BE360521-D604-4EA3-9941-46C06AD7253E}" srcOrd="0" destOrd="0" presId="urn:microsoft.com/office/officeart/2005/8/layout/radial1"/>
    <dgm:cxn modelId="{43646860-3295-424A-B72A-593505462D2E}" type="presParOf" srcId="{259A4859-0EE1-4FEA-B551-5F0925C368F9}" destId="{4B3DEFEF-17A5-4200-AA1E-859218B8732D}" srcOrd="1" destOrd="0" presId="urn:microsoft.com/office/officeart/2005/8/layout/radial1"/>
    <dgm:cxn modelId="{2A317142-6A01-40EE-AE8B-C1CB2790654C}" type="presParOf" srcId="{4B3DEFEF-17A5-4200-AA1E-859218B8732D}" destId="{FC51111E-4CD1-4543-8F78-5ED3229A0B04}" srcOrd="0" destOrd="0" presId="urn:microsoft.com/office/officeart/2005/8/layout/radial1"/>
    <dgm:cxn modelId="{44D71209-A83E-408A-8588-77ED75E69CC6}" type="presParOf" srcId="{259A4859-0EE1-4FEA-B551-5F0925C368F9}" destId="{A1B86810-44F9-4A5B-B030-926375B4ADC0}" srcOrd="2" destOrd="0" presId="urn:microsoft.com/office/officeart/2005/8/layout/radial1"/>
    <dgm:cxn modelId="{68496CC2-7FA1-4D4C-AFE5-167084327192}" type="presParOf" srcId="{259A4859-0EE1-4FEA-B551-5F0925C368F9}" destId="{307C042C-0C8C-4209-9E58-A0E72809DB2D}" srcOrd="3" destOrd="0" presId="urn:microsoft.com/office/officeart/2005/8/layout/radial1"/>
    <dgm:cxn modelId="{C17C4BE5-2854-4759-91B0-B525892DDE65}" type="presParOf" srcId="{307C042C-0C8C-4209-9E58-A0E72809DB2D}" destId="{5F8C2442-D5BB-4E7E-B458-5942424F1E5E}" srcOrd="0" destOrd="0" presId="urn:microsoft.com/office/officeart/2005/8/layout/radial1"/>
    <dgm:cxn modelId="{FC2BD1FA-E450-4D0B-84BE-D693E374AC5F}" type="presParOf" srcId="{259A4859-0EE1-4FEA-B551-5F0925C368F9}" destId="{604E356C-8202-4433-B7CC-4ADE1DAB5A18}" srcOrd="4" destOrd="0" presId="urn:microsoft.com/office/officeart/2005/8/layout/radial1"/>
    <dgm:cxn modelId="{BEF9ECB1-4ADF-4376-9B0A-00C98F938870}" type="presParOf" srcId="{259A4859-0EE1-4FEA-B551-5F0925C368F9}" destId="{1C46EB12-37B3-432F-93E3-E1D0805936A5}" srcOrd="5" destOrd="0" presId="urn:microsoft.com/office/officeart/2005/8/layout/radial1"/>
    <dgm:cxn modelId="{CE068CA0-B592-45FF-B2B0-9F843DAF5B3D}" type="presParOf" srcId="{1C46EB12-37B3-432F-93E3-E1D0805936A5}" destId="{20FE62F9-B774-49EB-9B72-6C4B503FCA84}" srcOrd="0" destOrd="0" presId="urn:microsoft.com/office/officeart/2005/8/layout/radial1"/>
    <dgm:cxn modelId="{A7B648D1-4738-4569-BF9A-B7425E0C3D48}" type="presParOf" srcId="{259A4859-0EE1-4FEA-B551-5F0925C368F9}" destId="{D531B895-58AA-43A7-B91A-04D28C340CEC}" srcOrd="6" destOrd="0" presId="urn:microsoft.com/office/officeart/2005/8/layout/radial1"/>
    <dgm:cxn modelId="{60D67195-FB80-4B97-A5A1-3774EA683BB4}" type="presParOf" srcId="{259A4859-0EE1-4FEA-B551-5F0925C368F9}" destId="{2C2D108E-4D28-4EC1-B174-03C770B91F8D}" srcOrd="7" destOrd="0" presId="urn:microsoft.com/office/officeart/2005/8/layout/radial1"/>
    <dgm:cxn modelId="{29BD5A67-E6BF-46B5-A347-A130E4661B7E}" type="presParOf" srcId="{2C2D108E-4D28-4EC1-B174-03C770B91F8D}" destId="{A19147ED-4C46-41D3-B4A0-6DBAAF6D7655}" srcOrd="0" destOrd="0" presId="urn:microsoft.com/office/officeart/2005/8/layout/radial1"/>
    <dgm:cxn modelId="{EB3E73F5-7509-4D52-860D-6476EA740FCD}" type="presParOf" srcId="{259A4859-0EE1-4FEA-B551-5F0925C368F9}" destId="{E8FDD311-B308-44CB-8B1C-7F2BA63A5403}" srcOrd="8" destOrd="0" presId="urn:microsoft.com/office/officeart/2005/8/layout/radial1"/>
    <dgm:cxn modelId="{EEFBFF2D-581D-4F32-83A7-F97816688E57}" type="presParOf" srcId="{259A4859-0EE1-4FEA-B551-5F0925C368F9}" destId="{6E104D05-54C8-4273-A25B-6C24FB720386}" srcOrd="9" destOrd="0" presId="urn:microsoft.com/office/officeart/2005/8/layout/radial1"/>
    <dgm:cxn modelId="{153B4B98-85C6-4EAC-86CC-B69BFEDE9D08}" type="presParOf" srcId="{6E104D05-54C8-4273-A25B-6C24FB720386}" destId="{3F0F2E9B-EB41-4FBD-A3C2-EB3D24FD2A61}" srcOrd="0" destOrd="0" presId="urn:microsoft.com/office/officeart/2005/8/layout/radial1"/>
    <dgm:cxn modelId="{4A8E8270-B138-4F8E-8384-2E4DAB566E35}" type="presParOf" srcId="{259A4859-0EE1-4FEA-B551-5F0925C368F9}" destId="{7ECD9BB8-9836-4B7C-BC42-ECD524861F28}" srcOrd="10" destOrd="0" presId="urn:microsoft.com/office/officeart/2005/8/layout/radial1"/>
    <dgm:cxn modelId="{80769CFD-1C90-4111-8206-1BB6BCB4F2F0}" type="presParOf" srcId="{259A4859-0EE1-4FEA-B551-5F0925C368F9}" destId="{AC94B440-1E93-4361-90B0-84A8762CA842}" srcOrd="11" destOrd="0" presId="urn:microsoft.com/office/officeart/2005/8/layout/radial1"/>
    <dgm:cxn modelId="{919E7F03-3433-43A1-9290-FB490F3E1AA1}" type="presParOf" srcId="{AC94B440-1E93-4361-90B0-84A8762CA842}" destId="{EF31D3D1-C289-4E43-8E26-478D46D6C399}" srcOrd="0" destOrd="0" presId="urn:microsoft.com/office/officeart/2005/8/layout/radial1"/>
    <dgm:cxn modelId="{6295E76E-E686-4975-BF25-2AD7845183D6}" type="presParOf" srcId="{259A4859-0EE1-4FEA-B551-5F0925C368F9}" destId="{96727D3F-5328-4897-84F5-5BCD92AA77CE}" srcOrd="12" destOrd="0" presId="urn:microsoft.com/office/officeart/2005/8/layout/radial1"/>
    <dgm:cxn modelId="{79E3F573-F173-4FF0-90C9-958DC98C8C3B}" type="presParOf" srcId="{259A4859-0EE1-4FEA-B551-5F0925C368F9}" destId="{44272361-2AB6-4756-A4F4-A1373D829921}" srcOrd="13" destOrd="0" presId="urn:microsoft.com/office/officeart/2005/8/layout/radial1"/>
    <dgm:cxn modelId="{8989323F-D444-4A12-A74E-85B406B8FE41}" type="presParOf" srcId="{44272361-2AB6-4756-A4F4-A1373D829921}" destId="{559BBD12-655E-4B05-9C90-37CE2F980D33}" srcOrd="0" destOrd="0" presId="urn:microsoft.com/office/officeart/2005/8/layout/radial1"/>
    <dgm:cxn modelId="{2965FA33-3A08-4909-8A1E-55D88585BFD5}" type="presParOf" srcId="{259A4859-0EE1-4FEA-B551-5F0925C368F9}" destId="{E74D7A11-9C92-4BBA-AC1C-B7A74B6B9491}" srcOrd="14" destOrd="0" presId="urn:microsoft.com/office/officeart/2005/8/layout/radial1"/>
    <dgm:cxn modelId="{BD79CBB9-9D35-406A-8E95-9F19676A07EF}" type="presParOf" srcId="{259A4859-0EE1-4FEA-B551-5F0925C368F9}" destId="{4F5D3058-3C43-4D88-A069-F9C28AA2E9FF}" srcOrd="15" destOrd="0" presId="urn:microsoft.com/office/officeart/2005/8/layout/radial1"/>
    <dgm:cxn modelId="{88C70B07-9BB7-4710-9915-754DC3561EFA}" type="presParOf" srcId="{4F5D3058-3C43-4D88-A069-F9C28AA2E9FF}" destId="{F4F17255-33BF-4EBF-9D65-03FF88AFE187}" srcOrd="0" destOrd="0" presId="urn:microsoft.com/office/officeart/2005/8/layout/radial1"/>
    <dgm:cxn modelId="{E5A698F7-F885-4EE2-AB90-111C18C411FE}" type="presParOf" srcId="{259A4859-0EE1-4FEA-B551-5F0925C368F9}" destId="{49EDD868-CCCF-422E-8013-3C00C0A7E41B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9A4C47-5DB5-410F-950F-1D3547D14F4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9150CE-CA38-4567-B829-FAFFBAAC5AB0}">
      <dgm:prSet phldrT="[Text]" custT="1"/>
      <dgm:spPr>
        <a:solidFill>
          <a:schemeClr val="bg2">
            <a:lumMod val="5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cs-CZ" sz="2800" dirty="0" smtClean="0"/>
            <a:t>Práce</a:t>
          </a:r>
          <a:endParaRPr lang="cs-CZ" sz="2800" dirty="0"/>
        </a:p>
      </dgm:t>
    </dgm:pt>
    <dgm:pt modelId="{95A143C2-D480-46C6-8E03-51B40C59F055}" type="parTrans" cxnId="{C4D2C178-4077-4BB7-9F3E-108ECE1285BC}">
      <dgm:prSet/>
      <dgm:spPr/>
      <dgm:t>
        <a:bodyPr/>
        <a:lstStyle/>
        <a:p>
          <a:endParaRPr lang="cs-CZ"/>
        </a:p>
      </dgm:t>
    </dgm:pt>
    <dgm:pt modelId="{0F41E2CD-742E-4CA7-B642-5CA8A3BE9EB3}" type="sibTrans" cxnId="{C4D2C178-4077-4BB7-9F3E-108ECE1285BC}">
      <dgm:prSet/>
      <dgm:spPr/>
      <dgm:t>
        <a:bodyPr/>
        <a:lstStyle/>
        <a:p>
          <a:endParaRPr lang="cs-CZ"/>
        </a:p>
      </dgm:t>
    </dgm:pt>
    <dgm:pt modelId="{76ECBD4D-1063-4216-BD35-A88D20B81BF7}">
      <dgm:prSet phldrT="[Text]" custT="1"/>
      <dgm:spPr>
        <a:solidFill>
          <a:srgbClr val="FFC305"/>
        </a:solidFill>
      </dgm:spPr>
      <dgm:t>
        <a:bodyPr/>
        <a:lstStyle/>
        <a:p>
          <a:r>
            <a:rPr lang="cs-CZ" sz="2400" dirty="0" smtClean="0"/>
            <a:t>Morálka</a:t>
          </a:r>
          <a:endParaRPr lang="cs-CZ" sz="2400" dirty="0"/>
        </a:p>
      </dgm:t>
    </dgm:pt>
    <dgm:pt modelId="{F7134D61-14D0-4AD2-A382-6DE463089277}" type="parTrans" cxnId="{491D0DEC-8ADA-4F43-B006-53EE3B26FE1A}">
      <dgm:prSet/>
      <dgm:spPr/>
      <dgm:t>
        <a:bodyPr/>
        <a:lstStyle/>
        <a:p>
          <a:endParaRPr lang="cs-CZ"/>
        </a:p>
      </dgm:t>
    </dgm:pt>
    <dgm:pt modelId="{36AFD2DE-0B93-4F47-A961-830FA60CA276}" type="sibTrans" cxnId="{491D0DEC-8ADA-4F43-B006-53EE3B26FE1A}">
      <dgm:prSet/>
      <dgm:spPr/>
      <dgm:t>
        <a:bodyPr/>
        <a:lstStyle/>
        <a:p>
          <a:endParaRPr lang="cs-CZ"/>
        </a:p>
      </dgm:t>
    </dgm:pt>
    <dgm:pt modelId="{F7F4E944-DDB7-4421-AAC5-BA303365307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sz="2400" dirty="0" smtClean="0"/>
            <a:t>Příroda</a:t>
          </a:r>
          <a:endParaRPr lang="cs-CZ" sz="2400" dirty="0"/>
        </a:p>
      </dgm:t>
    </dgm:pt>
    <dgm:pt modelId="{A9138B9B-CCC5-479A-A8FF-359E350F3263}" type="parTrans" cxnId="{C116C21E-9182-4115-B523-B2F168A49F8F}">
      <dgm:prSet/>
      <dgm:spPr/>
      <dgm:t>
        <a:bodyPr/>
        <a:lstStyle/>
        <a:p>
          <a:endParaRPr lang="cs-CZ"/>
        </a:p>
      </dgm:t>
    </dgm:pt>
    <dgm:pt modelId="{43905867-8D89-4C0B-A275-F04BFC81821C}" type="sibTrans" cxnId="{C116C21E-9182-4115-B523-B2F168A49F8F}">
      <dgm:prSet/>
      <dgm:spPr/>
      <dgm:t>
        <a:bodyPr/>
        <a:lstStyle/>
        <a:p>
          <a:endParaRPr lang="cs-CZ"/>
        </a:p>
      </dgm:t>
    </dgm:pt>
    <dgm:pt modelId="{895A2D50-8E6E-4386-8A91-D7B9BFDD8253}">
      <dgm:prSet phldrT="[Text]"/>
      <dgm:spPr>
        <a:solidFill>
          <a:srgbClr val="E61E3B"/>
        </a:solidFill>
      </dgm:spPr>
      <dgm:t>
        <a:bodyPr/>
        <a:lstStyle/>
        <a:p>
          <a:r>
            <a:rPr lang="cs-CZ" dirty="0" smtClean="0"/>
            <a:t>Věda</a:t>
          </a:r>
          <a:endParaRPr lang="cs-CZ" dirty="0"/>
        </a:p>
      </dgm:t>
    </dgm:pt>
    <dgm:pt modelId="{4C08FEFF-8D54-4AB6-B488-6E534C48CF96}" type="parTrans" cxnId="{B4413AA1-A341-4FFC-8E75-FEA64491019D}">
      <dgm:prSet/>
      <dgm:spPr/>
      <dgm:t>
        <a:bodyPr/>
        <a:lstStyle/>
        <a:p>
          <a:endParaRPr lang="cs-CZ"/>
        </a:p>
      </dgm:t>
    </dgm:pt>
    <dgm:pt modelId="{9375D9DF-3134-46B7-9570-73532840C4CE}" type="sibTrans" cxnId="{B4413AA1-A341-4FFC-8E75-FEA64491019D}">
      <dgm:prSet/>
      <dgm:spPr/>
      <dgm:t>
        <a:bodyPr/>
        <a:lstStyle/>
        <a:p>
          <a:endParaRPr lang="cs-CZ"/>
        </a:p>
      </dgm:t>
    </dgm:pt>
    <dgm:pt modelId="{9DC3D391-6EF0-4491-B23D-08423D626A76}">
      <dgm:prSet phldrT="[Text]"/>
      <dgm:spPr>
        <a:solidFill>
          <a:srgbClr val="DF25C9"/>
        </a:solidFill>
      </dgm:spPr>
      <dgm:t>
        <a:bodyPr/>
        <a:lstStyle/>
        <a:p>
          <a:r>
            <a:rPr lang="cs-CZ" dirty="0" smtClean="0"/>
            <a:t>Umění</a:t>
          </a:r>
          <a:endParaRPr lang="cs-CZ" dirty="0"/>
        </a:p>
      </dgm:t>
    </dgm:pt>
    <dgm:pt modelId="{05E3A247-1346-4655-9CB4-B8C17E6393F2}" type="parTrans" cxnId="{93EE8B21-FF5A-49BE-A7E1-4F2B3A36D6B3}">
      <dgm:prSet/>
      <dgm:spPr/>
      <dgm:t>
        <a:bodyPr/>
        <a:lstStyle/>
        <a:p>
          <a:endParaRPr lang="cs-CZ"/>
        </a:p>
      </dgm:t>
    </dgm:pt>
    <dgm:pt modelId="{2627D725-AA6C-47F4-A078-2FC6CF7E4C7C}" type="sibTrans" cxnId="{93EE8B21-FF5A-49BE-A7E1-4F2B3A36D6B3}">
      <dgm:prSet/>
      <dgm:spPr/>
      <dgm:t>
        <a:bodyPr/>
        <a:lstStyle/>
        <a:p>
          <a:endParaRPr lang="cs-CZ"/>
        </a:p>
      </dgm:t>
    </dgm:pt>
    <dgm:pt modelId="{FC3FC444-E20D-44B4-93CE-D1328923FBC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cs-CZ" sz="2400" dirty="0" smtClean="0"/>
        </a:p>
        <a:p>
          <a:r>
            <a:rPr lang="cs-CZ" sz="2400" dirty="0" smtClean="0"/>
            <a:t>Sport</a:t>
          </a:r>
        </a:p>
        <a:p>
          <a:endParaRPr lang="cs-CZ" sz="1400" dirty="0"/>
        </a:p>
      </dgm:t>
    </dgm:pt>
    <dgm:pt modelId="{03545D1F-C755-41C2-88E3-F3E929172233}" type="parTrans" cxnId="{46E9BDA8-FC4D-463F-B82F-84AED2B39C2D}">
      <dgm:prSet/>
      <dgm:spPr/>
      <dgm:t>
        <a:bodyPr/>
        <a:lstStyle/>
        <a:p>
          <a:endParaRPr lang="cs-CZ"/>
        </a:p>
      </dgm:t>
    </dgm:pt>
    <dgm:pt modelId="{E730C656-8EE9-49E5-8FEF-B8244E294C8F}" type="sibTrans" cxnId="{46E9BDA8-FC4D-463F-B82F-84AED2B39C2D}">
      <dgm:prSet/>
      <dgm:spPr/>
      <dgm:t>
        <a:bodyPr/>
        <a:lstStyle/>
        <a:p>
          <a:endParaRPr lang="cs-CZ"/>
        </a:p>
      </dgm:t>
    </dgm:pt>
    <dgm:pt modelId="{A3BA4C39-00BB-498A-96B6-952C66304A9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cs-CZ" sz="2800" dirty="0" smtClean="0"/>
            <a:t>Právo</a:t>
          </a:r>
          <a:endParaRPr lang="cs-CZ" sz="2800" dirty="0"/>
        </a:p>
      </dgm:t>
    </dgm:pt>
    <dgm:pt modelId="{1A70882C-AFA4-45ED-AD32-5C9C513A242B}" type="parTrans" cxnId="{1B69B910-0153-4BE8-8499-489C36967380}">
      <dgm:prSet/>
      <dgm:spPr/>
      <dgm:t>
        <a:bodyPr/>
        <a:lstStyle/>
        <a:p>
          <a:endParaRPr lang="cs-CZ"/>
        </a:p>
      </dgm:t>
    </dgm:pt>
    <dgm:pt modelId="{2D142C6E-25BC-497B-83D6-3F5A3DC1F00D}" type="sibTrans" cxnId="{1B69B910-0153-4BE8-8499-489C36967380}">
      <dgm:prSet/>
      <dgm:spPr/>
      <dgm:t>
        <a:bodyPr/>
        <a:lstStyle/>
        <a:p>
          <a:endParaRPr lang="cs-CZ"/>
        </a:p>
      </dgm:t>
    </dgm:pt>
    <dgm:pt modelId="{CB39EAD4-22D7-42C4-B2C7-9D89856705C5}" type="pres">
      <dgm:prSet presAssocID="{199A4C47-5DB5-410F-950F-1D3547D14F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10BC985-D8E0-41A1-BFE5-02FFC1ACAAE6}" type="pres">
      <dgm:prSet presAssocID="{199A4C47-5DB5-410F-950F-1D3547D14F49}" presName="cycle" presStyleCnt="0"/>
      <dgm:spPr/>
    </dgm:pt>
    <dgm:pt modelId="{5FC7A85E-B461-40F7-B86D-6C53C7FB634D}" type="pres">
      <dgm:prSet presAssocID="{899150CE-CA38-4567-B829-FAFFBAAC5AB0}" presName="nodeFirstNode" presStyleLbl="node1" presStyleIdx="0" presStyleCnt="7" custRadScaleRad="100000" custRadScaleInc="2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26A518-0230-4F3C-B3FA-8AEA8AC32A08}" type="pres">
      <dgm:prSet presAssocID="{0F41E2CD-742E-4CA7-B642-5CA8A3BE9EB3}" presName="sibTransFirstNode" presStyleLbl="bgShp" presStyleIdx="0" presStyleCnt="1" custScaleX="99125"/>
      <dgm:spPr/>
      <dgm:t>
        <a:bodyPr/>
        <a:lstStyle/>
        <a:p>
          <a:endParaRPr lang="cs-CZ"/>
        </a:p>
      </dgm:t>
    </dgm:pt>
    <dgm:pt modelId="{077A1835-5DB0-438A-AA75-F90DF682FF5F}" type="pres">
      <dgm:prSet presAssocID="{76ECBD4D-1063-4216-BD35-A88D20B81BF7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6FB140-320C-4456-8968-0F60437A04B2}" type="pres">
      <dgm:prSet presAssocID="{F7F4E944-DDB7-4421-AAC5-BA3033653073}" presName="nodeFollowingNodes" presStyleLbl="node1" presStyleIdx="2" presStyleCnt="7" custScaleX="108507" custScaleY="11067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BF8F23-D19D-4523-B846-094D9CFC061C}" type="pres">
      <dgm:prSet presAssocID="{895A2D50-8E6E-4386-8A91-D7B9BFDD8253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4AE692-A123-48D4-AAAB-B937634C7FFE}" type="pres">
      <dgm:prSet presAssocID="{9DC3D391-6EF0-4491-B23D-08423D626A76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54743F-40E3-48DB-BC53-087B5279327E}" type="pres">
      <dgm:prSet presAssocID="{FC3FC444-E20D-44B4-93CE-D1328923FBCE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DB8F74-1F9D-42C2-96C0-DBE90C0C82FA}" type="pres">
      <dgm:prSet presAssocID="{A3BA4C39-00BB-498A-96B6-952C66304A93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91D0DEC-8ADA-4F43-B006-53EE3B26FE1A}" srcId="{199A4C47-5DB5-410F-950F-1D3547D14F49}" destId="{76ECBD4D-1063-4216-BD35-A88D20B81BF7}" srcOrd="1" destOrd="0" parTransId="{F7134D61-14D0-4AD2-A382-6DE463089277}" sibTransId="{36AFD2DE-0B93-4F47-A961-830FA60CA276}"/>
    <dgm:cxn modelId="{0C70F58D-FEDD-46EB-9072-F024E51FBC9B}" type="presOf" srcId="{199A4C47-5DB5-410F-950F-1D3547D14F49}" destId="{CB39EAD4-22D7-42C4-B2C7-9D89856705C5}" srcOrd="0" destOrd="0" presId="urn:microsoft.com/office/officeart/2005/8/layout/cycle3"/>
    <dgm:cxn modelId="{93EE8B21-FF5A-49BE-A7E1-4F2B3A36D6B3}" srcId="{199A4C47-5DB5-410F-950F-1D3547D14F49}" destId="{9DC3D391-6EF0-4491-B23D-08423D626A76}" srcOrd="4" destOrd="0" parTransId="{05E3A247-1346-4655-9CB4-B8C17E6393F2}" sibTransId="{2627D725-AA6C-47F4-A078-2FC6CF7E4C7C}"/>
    <dgm:cxn modelId="{A40783B3-3EF1-4AF3-BCF8-273D4EE63337}" type="presOf" srcId="{F7F4E944-DDB7-4421-AAC5-BA3033653073}" destId="{3C6FB140-320C-4456-8968-0F60437A04B2}" srcOrd="0" destOrd="0" presId="urn:microsoft.com/office/officeart/2005/8/layout/cycle3"/>
    <dgm:cxn modelId="{13DC6CBB-F14A-44E0-BA84-B0D8A7DAACD2}" type="presOf" srcId="{76ECBD4D-1063-4216-BD35-A88D20B81BF7}" destId="{077A1835-5DB0-438A-AA75-F90DF682FF5F}" srcOrd="0" destOrd="0" presId="urn:microsoft.com/office/officeart/2005/8/layout/cycle3"/>
    <dgm:cxn modelId="{AEDEBF7E-D5F7-475C-AAB0-7A595CB63BC2}" type="presOf" srcId="{9DC3D391-6EF0-4491-B23D-08423D626A76}" destId="{B04AE692-A123-48D4-AAAB-B937634C7FFE}" srcOrd="0" destOrd="0" presId="urn:microsoft.com/office/officeart/2005/8/layout/cycle3"/>
    <dgm:cxn modelId="{3A269876-2935-424B-A90A-5E9D0CBA330F}" type="presOf" srcId="{FC3FC444-E20D-44B4-93CE-D1328923FBCE}" destId="{6254743F-40E3-48DB-BC53-087B5279327E}" srcOrd="0" destOrd="0" presId="urn:microsoft.com/office/officeart/2005/8/layout/cycle3"/>
    <dgm:cxn modelId="{7A63109E-3E7C-467E-B063-92AA6C92EF7D}" type="presOf" srcId="{895A2D50-8E6E-4386-8A91-D7B9BFDD8253}" destId="{77BF8F23-D19D-4523-B846-094D9CFC061C}" srcOrd="0" destOrd="0" presId="urn:microsoft.com/office/officeart/2005/8/layout/cycle3"/>
    <dgm:cxn modelId="{1C56A030-560E-4797-8DA1-41AE72FEB49F}" type="presOf" srcId="{899150CE-CA38-4567-B829-FAFFBAAC5AB0}" destId="{5FC7A85E-B461-40F7-B86D-6C53C7FB634D}" srcOrd="0" destOrd="0" presId="urn:microsoft.com/office/officeart/2005/8/layout/cycle3"/>
    <dgm:cxn modelId="{1B69B910-0153-4BE8-8499-489C36967380}" srcId="{199A4C47-5DB5-410F-950F-1D3547D14F49}" destId="{A3BA4C39-00BB-498A-96B6-952C66304A93}" srcOrd="6" destOrd="0" parTransId="{1A70882C-AFA4-45ED-AD32-5C9C513A242B}" sibTransId="{2D142C6E-25BC-497B-83D6-3F5A3DC1F00D}"/>
    <dgm:cxn modelId="{41F8EEF5-6AC4-47A9-8BAD-BDF02073C304}" type="presOf" srcId="{A3BA4C39-00BB-498A-96B6-952C66304A93}" destId="{B5DB8F74-1F9D-42C2-96C0-DBE90C0C82FA}" srcOrd="0" destOrd="0" presId="urn:microsoft.com/office/officeart/2005/8/layout/cycle3"/>
    <dgm:cxn modelId="{B4413AA1-A341-4FFC-8E75-FEA64491019D}" srcId="{199A4C47-5DB5-410F-950F-1D3547D14F49}" destId="{895A2D50-8E6E-4386-8A91-D7B9BFDD8253}" srcOrd="3" destOrd="0" parTransId="{4C08FEFF-8D54-4AB6-B488-6E534C48CF96}" sibTransId="{9375D9DF-3134-46B7-9570-73532840C4CE}"/>
    <dgm:cxn modelId="{46E9BDA8-FC4D-463F-B82F-84AED2B39C2D}" srcId="{199A4C47-5DB5-410F-950F-1D3547D14F49}" destId="{FC3FC444-E20D-44B4-93CE-D1328923FBCE}" srcOrd="5" destOrd="0" parTransId="{03545D1F-C755-41C2-88E3-F3E929172233}" sibTransId="{E730C656-8EE9-49E5-8FEF-B8244E294C8F}"/>
    <dgm:cxn modelId="{429D930D-F925-417A-A38E-17F985E9D66D}" type="presOf" srcId="{0F41E2CD-742E-4CA7-B642-5CA8A3BE9EB3}" destId="{3826A518-0230-4F3C-B3FA-8AEA8AC32A08}" srcOrd="0" destOrd="0" presId="urn:microsoft.com/office/officeart/2005/8/layout/cycle3"/>
    <dgm:cxn modelId="{C116C21E-9182-4115-B523-B2F168A49F8F}" srcId="{199A4C47-5DB5-410F-950F-1D3547D14F49}" destId="{F7F4E944-DDB7-4421-AAC5-BA3033653073}" srcOrd="2" destOrd="0" parTransId="{A9138B9B-CCC5-479A-A8FF-359E350F3263}" sibTransId="{43905867-8D89-4C0B-A275-F04BFC81821C}"/>
    <dgm:cxn modelId="{C4D2C178-4077-4BB7-9F3E-108ECE1285BC}" srcId="{199A4C47-5DB5-410F-950F-1D3547D14F49}" destId="{899150CE-CA38-4567-B829-FAFFBAAC5AB0}" srcOrd="0" destOrd="0" parTransId="{95A143C2-D480-46C6-8E03-51B40C59F055}" sibTransId="{0F41E2CD-742E-4CA7-B642-5CA8A3BE9EB3}"/>
    <dgm:cxn modelId="{73351E1E-4AB6-46A3-8AC9-AA29FFF6D79A}" type="presParOf" srcId="{CB39EAD4-22D7-42C4-B2C7-9D89856705C5}" destId="{D10BC985-D8E0-41A1-BFE5-02FFC1ACAAE6}" srcOrd="0" destOrd="0" presId="urn:microsoft.com/office/officeart/2005/8/layout/cycle3"/>
    <dgm:cxn modelId="{D71EBBFF-E57D-4D6B-9292-0E6A07CAE4A8}" type="presParOf" srcId="{D10BC985-D8E0-41A1-BFE5-02FFC1ACAAE6}" destId="{5FC7A85E-B461-40F7-B86D-6C53C7FB634D}" srcOrd="0" destOrd="0" presId="urn:microsoft.com/office/officeart/2005/8/layout/cycle3"/>
    <dgm:cxn modelId="{B25773A3-EAD8-42D7-BB06-CC13C1E9294F}" type="presParOf" srcId="{D10BC985-D8E0-41A1-BFE5-02FFC1ACAAE6}" destId="{3826A518-0230-4F3C-B3FA-8AEA8AC32A08}" srcOrd="1" destOrd="0" presId="urn:microsoft.com/office/officeart/2005/8/layout/cycle3"/>
    <dgm:cxn modelId="{CED58285-BFDD-4014-A9F0-FE7F81C2AEE2}" type="presParOf" srcId="{D10BC985-D8E0-41A1-BFE5-02FFC1ACAAE6}" destId="{077A1835-5DB0-438A-AA75-F90DF682FF5F}" srcOrd="2" destOrd="0" presId="urn:microsoft.com/office/officeart/2005/8/layout/cycle3"/>
    <dgm:cxn modelId="{7A3CDD45-EAE2-4ED7-8D9A-F67E4946DBB9}" type="presParOf" srcId="{D10BC985-D8E0-41A1-BFE5-02FFC1ACAAE6}" destId="{3C6FB140-320C-4456-8968-0F60437A04B2}" srcOrd="3" destOrd="0" presId="urn:microsoft.com/office/officeart/2005/8/layout/cycle3"/>
    <dgm:cxn modelId="{7BDDFE58-5919-410B-B21B-7B5012B9FE20}" type="presParOf" srcId="{D10BC985-D8E0-41A1-BFE5-02FFC1ACAAE6}" destId="{77BF8F23-D19D-4523-B846-094D9CFC061C}" srcOrd="4" destOrd="0" presId="urn:microsoft.com/office/officeart/2005/8/layout/cycle3"/>
    <dgm:cxn modelId="{9E31162C-96DF-4EDB-8293-75B62D7F4410}" type="presParOf" srcId="{D10BC985-D8E0-41A1-BFE5-02FFC1ACAAE6}" destId="{B04AE692-A123-48D4-AAAB-B937634C7FFE}" srcOrd="5" destOrd="0" presId="urn:microsoft.com/office/officeart/2005/8/layout/cycle3"/>
    <dgm:cxn modelId="{7C919FA0-2D20-4F7C-9399-E840D63D979E}" type="presParOf" srcId="{D10BC985-D8E0-41A1-BFE5-02FFC1ACAAE6}" destId="{6254743F-40E3-48DB-BC53-087B5279327E}" srcOrd="6" destOrd="0" presId="urn:microsoft.com/office/officeart/2005/8/layout/cycle3"/>
    <dgm:cxn modelId="{6E4FE80A-88CA-45BC-8588-A10BF918F6EB}" type="presParOf" srcId="{D10BC985-D8E0-41A1-BFE5-02FFC1ACAAE6}" destId="{B5DB8F74-1F9D-42C2-96C0-DBE90C0C82FA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26A40-5102-49F3-B7E5-E6F5C87C0A36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8C800-097D-49BB-81FF-4845D756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67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3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72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53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4003F-5225-44AC-AFB2-B850B2C3BF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7939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9AC5E-9EA3-43D1-8EC6-0E0F0E43AE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90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24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33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27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9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1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76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C3767F-35C3-49F5-9B1E-BF5F2C04AADF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37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28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C3767F-35C3-49F5-9B1E-BF5F2C04AADF}" type="datetimeFigureOut">
              <a:rPr lang="cs-CZ" smtClean="0"/>
              <a:t>17. 4. 2019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06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altLang="cs-CZ" sz="5400" dirty="0" smtClean="0"/>
              <a:t/>
            </a:r>
            <a:br>
              <a:rPr lang="cs-CZ" altLang="cs-CZ" sz="5400" dirty="0" smtClean="0"/>
            </a:br>
            <a:r>
              <a:rPr lang="cs-CZ" sz="5400" b="1" dirty="0"/>
              <a:t>SZC008 Teorie a metodika výchovy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>- </a:t>
            </a:r>
            <a:r>
              <a:rPr lang="cs-CZ" sz="3100" dirty="0" smtClean="0"/>
              <a:t>soubor </a:t>
            </a:r>
            <a:r>
              <a:rPr lang="cs-CZ" sz="3100" dirty="0"/>
              <a:t>specifických výchovných konceptů (teorií), jejichž znalost je součástí širších profesních kompetencí učitele.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Hana Horká, </a:t>
            </a:r>
            <a:r>
              <a:rPr lang="cs-CZ" smtClean="0"/>
              <a:t>katedra pedagogiky, JS 2019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Picture 4" descr="MCj042478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968" y="919439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71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097280" y="286602"/>
          <a:ext cx="10058400" cy="585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845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V čem spatřujete proměnu </a:t>
            </a:r>
            <a:r>
              <a:rPr lang="cs-CZ" altLang="cs-CZ" dirty="0"/>
              <a:t>a </a:t>
            </a:r>
            <a:r>
              <a:rPr lang="cs-CZ" altLang="cs-CZ" dirty="0" smtClean="0"/>
              <a:t>nové perspektivy v oblastech výchovy?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800" dirty="0" smtClean="0"/>
              <a:t>Na základě vašich dosavadních zkušeností se vyjádřete k dané otázce:</a:t>
            </a:r>
          </a:p>
          <a:p>
            <a:endParaRPr lang="cs-CZ" sz="2400" dirty="0" smtClean="0"/>
          </a:p>
          <a:p>
            <a:r>
              <a:rPr lang="cs-CZ" sz="2400" dirty="0" smtClean="0"/>
              <a:t>a) z obecného hlediska</a:t>
            </a:r>
          </a:p>
          <a:p>
            <a:r>
              <a:rPr lang="cs-CZ" sz="2400" dirty="0" smtClean="0"/>
              <a:t>b) z pohledu pedagogického.</a:t>
            </a:r>
          </a:p>
          <a:p>
            <a:endParaRPr lang="cs-CZ" sz="2400" dirty="0"/>
          </a:p>
          <a:p>
            <a:r>
              <a:rPr lang="cs-CZ" sz="2400" dirty="0" smtClean="0"/>
              <a:t>Zaměřte se na cíle, obsah a formy výchovy.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2205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Globální výchova </a:t>
            </a:r>
            <a:r>
              <a:rPr lang="cs-CZ" altLang="cs-CZ" sz="3200" i="1"/>
              <a:t>(celosvětová, planetární, mnohostranná)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moderní přístup k člověku v procesu výchovy v dnešní složité a rozporuplné době. </a:t>
            </a:r>
            <a:endParaRPr lang="cs-CZ" altLang="cs-CZ" b="1"/>
          </a:p>
          <a:p>
            <a:pPr eaLnBrk="1" hangingPunct="1"/>
            <a:r>
              <a:rPr lang="cs-CZ" altLang="cs-CZ" b="1"/>
              <a:t>filozofickým východiskem -</a:t>
            </a:r>
            <a:r>
              <a:rPr lang="cs-CZ" altLang="cs-CZ"/>
              <a:t> tzv. globální,  systémové chápání světa, a to z hlediska přírodního  prostoru a času i z hlediska lidského.</a:t>
            </a:r>
          </a:p>
          <a:p>
            <a:pPr eaLnBrk="1" hangingPunct="1"/>
            <a:r>
              <a:rPr lang="cs-CZ" altLang="cs-CZ" b="1"/>
              <a:t>pojetí cílů vzdělání </a:t>
            </a:r>
            <a:r>
              <a:rPr lang="cs-CZ" altLang="cs-CZ"/>
              <a:t>– postoje, hodnoty, dovednosti, vědomosti; NE pouze předávat, ale objevovat, hledat, konstruovat </a:t>
            </a:r>
          </a:p>
          <a:p>
            <a:pPr eaLnBrk="1" hangingPunct="1"/>
            <a:r>
              <a:rPr lang="cs-CZ" altLang="cs-CZ" b="1"/>
              <a:t>pojetí dítěte </a:t>
            </a:r>
            <a:r>
              <a:rPr lang="cs-CZ" altLang="cs-CZ"/>
              <a:t>– svébytnost, identita vidění světa; přístup partnerský, pochopení, úcta, respekt, tolerance, porozumění x dnešní dítě, proměny dítěte a dětství.</a:t>
            </a:r>
          </a:p>
          <a:p>
            <a:pPr eaLnBrk="1" hangingPunct="1"/>
            <a:r>
              <a:rPr lang="cs-CZ" altLang="cs-CZ" b="1"/>
              <a:t>pojetí vztahu U – Ž – </a:t>
            </a:r>
            <a:r>
              <a:rPr lang="cs-CZ" altLang="cs-CZ"/>
              <a:t>vede, určuje, dává x je překvapován, inspirován, obohacován</a:t>
            </a:r>
            <a:endParaRPr lang="cs-CZ" altLang="cs-CZ" i="1"/>
          </a:p>
        </p:txBody>
      </p:sp>
      <p:pic>
        <p:nvPicPr>
          <p:cNvPr id="21508" name="Picture 4" descr="MCj041153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452" y="4288368"/>
            <a:ext cx="13684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Globální výchova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   </a:t>
            </a:r>
            <a:r>
              <a:rPr lang="cs-CZ" altLang="cs-CZ" sz="2400"/>
              <a:t>Spojuje </a:t>
            </a:r>
            <a:r>
              <a:rPr lang="cs-CZ" altLang="cs-CZ" sz="2400" b="1"/>
              <a:t>dva směry</a:t>
            </a:r>
            <a:r>
              <a:rPr lang="cs-CZ" altLang="cs-CZ" sz="2400"/>
              <a:t> </a:t>
            </a:r>
            <a:r>
              <a:rPr lang="cs-CZ" altLang="cs-CZ" sz="2400" b="1"/>
              <a:t>pedagogické teorie a praxe</a:t>
            </a:r>
            <a:r>
              <a:rPr lang="cs-CZ" altLang="cs-CZ" sz="2400"/>
              <a:t> - ústřední prvky vzdělávání v dnešním světě spojitosti a souvislostí: </a:t>
            </a:r>
          </a:p>
          <a:p>
            <a:pPr eaLnBrk="1" hangingPunct="1"/>
            <a:r>
              <a:rPr lang="cs-CZ" altLang="cs-CZ" sz="2400"/>
              <a:t>1. směr - „planetární vědomí“, respektování principu „jedné Země“ - zájmy jednotlivých států je třeba vnímat v kontextu potřeb celé planety; </a:t>
            </a:r>
          </a:p>
          <a:p>
            <a:pPr eaLnBrk="1" hangingPunct="1"/>
            <a:r>
              <a:rPr lang="cs-CZ" altLang="cs-CZ" sz="2400"/>
              <a:t>2. směr – důraz na ústřední postavení dítěte. </a:t>
            </a:r>
          </a:p>
        </p:txBody>
      </p:sp>
      <p:pic>
        <p:nvPicPr>
          <p:cNvPr id="25604" name="Picture 4" descr="MCj043031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4581526"/>
            <a:ext cx="26638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6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i="1" dirty="0"/>
              <a:t/>
            </a:r>
            <a:br>
              <a:rPr lang="cs-CZ" altLang="cs-CZ" sz="3200" b="1" i="1" dirty="0"/>
            </a:br>
            <a:r>
              <a:rPr lang="cs-CZ" altLang="cs-CZ" sz="3200" b="1" dirty="0">
                <a:latin typeface="+mn-lt"/>
              </a:rPr>
              <a:t>Proměny cílově obsahové orientace výchovy</a:t>
            </a:r>
            <a:br>
              <a:rPr lang="cs-CZ" altLang="cs-CZ" sz="3200" b="1" dirty="0">
                <a:latin typeface="+mn-lt"/>
              </a:rPr>
            </a:br>
            <a:endParaRPr lang="cs-CZ" altLang="cs-CZ" sz="3200" b="1" dirty="0">
              <a:latin typeface="+mn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 smtClean="0"/>
              <a:t> 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 </a:t>
            </a:r>
            <a:r>
              <a:rPr lang="cs-CZ" altLang="cs-CZ" sz="2800" dirty="0"/>
              <a:t>T</a:t>
            </a:r>
            <a:r>
              <a:rPr lang="cs-CZ" altLang="cs-CZ" sz="2800" dirty="0" smtClean="0"/>
              <a:t>émata </a:t>
            </a:r>
            <a:r>
              <a:rPr lang="cs-CZ" altLang="cs-CZ" sz="2800" b="1" dirty="0" smtClean="0"/>
              <a:t>evropské integrace, globální výchovy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b="1" dirty="0"/>
              <a:t> </a:t>
            </a:r>
            <a:r>
              <a:rPr lang="cs-CZ" altLang="cs-CZ" sz="2800" b="1" dirty="0" smtClean="0"/>
              <a:t>interkulturní/multikulturní výchovy,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 environmentální výchovy</a:t>
            </a:r>
            <a:r>
              <a:rPr lang="cs-CZ" altLang="cs-CZ" sz="2800" dirty="0" smtClean="0"/>
              <a:t>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 osobnostní a sociální výchovy</a:t>
            </a:r>
            <a:r>
              <a:rPr lang="cs-CZ" altLang="cs-CZ" sz="2800" dirty="0" smtClean="0"/>
              <a:t>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 výchovy demokratického občana,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 mediální výchovy</a:t>
            </a:r>
            <a:r>
              <a:rPr lang="cs-CZ" altLang="cs-CZ" sz="2800" dirty="0" smtClean="0"/>
              <a:t>.</a:t>
            </a:r>
            <a:endParaRPr lang="cs-CZ" alt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441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 proměňuje pohled na tyto oblasti lidské kultury a </a:t>
            </a:r>
            <a:r>
              <a:rPr lang="cs-CZ" dirty="0" smtClean="0">
                <a:solidFill>
                  <a:srgbClr val="C00000"/>
                </a:solidFill>
              </a:rPr>
              <a:t>přírodu</a:t>
            </a:r>
            <a:r>
              <a:rPr lang="cs-CZ" dirty="0" smtClean="0"/>
              <a:t>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19081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81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Příklady proměn a nových perspektiv složek výchovy</a:t>
            </a:r>
            <a:endParaRPr lang="cs-CZ" altLang="cs-CZ" sz="28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514" y="1773238"/>
            <a:ext cx="9677174" cy="4319588"/>
          </a:xfrm>
        </p:spPr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sz="2400" dirty="0" smtClean="0"/>
              <a:t>V oblasti výchovy </a:t>
            </a:r>
            <a:r>
              <a:rPr lang="cs-CZ" altLang="cs-CZ" sz="2400" b="1" dirty="0" smtClean="0"/>
              <a:t>vědní (vědecké a jazykové)</a:t>
            </a:r>
            <a:endParaRPr lang="cs-CZ" altLang="cs-CZ" sz="2400" dirty="0"/>
          </a:p>
          <a:p>
            <a:pPr marL="360000" eaLnBrk="1" hangingPunct="1">
              <a:buFont typeface="Arial" panose="020B0604020202020204" pitchFamily="34" charset="0"/>
              <a:buChar char="•"/>
            </a:pPr>
            <a:r>
              <a:rPr lang="cs-CZ" altLang="cs-CZ" sz="2400" i="1" dirty="0"/>
              <a:t> </a:t>
            </a:r>
            <a:r>
              <a:rPr lang="cs-CZ" altLang="cs-CZ" sz="2400" i="1" dirty="0" smtClean="0"/>
              <a:t>   </a:t>
            </a:r>
            <a:r>
              <a:rPr lang="cs-CZ" altLang="cs-CZ" sz="2400" dirty="0" smtClean="0"/>
              <a:t>utváření syntetického pohledu na svět,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rozvoj </a:t>
            </a:r>
            <a:r>
              <a:rPr lang="cs-CZ" altLang="cs-CZ" sz="2400" dirty="0"/>
              <a:t>systémového a kritického myšlení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schopnosti stále se odpovědně  učit,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být aktivní v přístupu ke světu a dokázat odhalovat souvislosti,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komunikace v různých jazycích, </a:t>
            </a:r>
          </a:p>
        </p:txBody>
      </p:sp>
      <p:pic>
        <p:nvPicPr>
          <p:cNvPr id="26628" name="Picture 4" descr="MCj03975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2" y="2104232"/>
            <a:ext cx="18240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400" i="1" dirty="0"/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dovedností vést dialog, věcně diskutovat, argumentovat, hájit své názory a postoje, naslouchat,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učit se společně hledat řešení problémů nenásilně, ale asertivně,  překonávat překážky na základě důvěry, spolupráce a tolerance., flexibilnost  a dynamičnost,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osvojování funkční gramotnosti.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endParaRPr lang="cs-CZ" altLang="cs-CZ" sz="2400" i="1" dirty="0"/>
          </a:p>
          <a:p>
            <a:pPr eaLnBrk="1" hangingPunct="1"/>
            <a:endParaRPr lang="cs-CZ" alt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3010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4000" dirty="0"/>
              <a:t>Ve sféře </a:t>
            </a:r>
            <a:r>
              <a:rPr lang="cs-CZ" altLang="cs-CZ" sz="4000" b="1" dirty="0"/>
              <a:t>pracovní (technické a ekonomické) </a:t>
            </a:r>
            <a:endParaRPr lang="cs-CZ" altLang="cs-CZ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1146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rozvoj </a:t>
            </a:r>
            <a:r>
              <a:rPr lang="cs-CZ" altLang="cs-CZ" sz="2400" dirty="0"/>
              <a:t>pracovní kultury</a:t>
            </a:r>
          </a:p>
          <a:p>
            <a:pPr marL="61146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otázka hodnoty lidské práce</a:t>
            </a:r>
          </a:p>
          <a:p>
            <a:pPr marL="61146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vnímat problémy a úkoly světa práce  v složitých podmínkách pracovního trhu (utilitární aspekty + </a:t>
            </a:r>
            <a:r>
              <a:rPr lang="cs-CZ" altLang="cs-CZ" sz="2400" dirty="0">
                <a:solidFill>
                  <a:schemeClr val="accent1">
                    <a:lumMod val="50000"/>
                  </a:schemeClr>
                </a:solidFill>
              </a:rPr>
              <a:t>antropologický význam lidské práce</a:t>
            </a:r>
            <a:r>
              <a:rPr lang="cs-CZ" altLang="cs-CZ" sz="2400" dirty="0"/>
              <a:t>)  </a:t>
            </a:r>
          </a:p>
          <a:p>
            <a:pPr marL="61146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vhled do ekonomických, </a:t>
            </a:r>
            <a:r>
              <a:rPr lang="cs-CZ" altLang="cs-CZ" sz="2400" dirty="0">
                <a:solidFill>
                  <a:schemeClr val="accent1">
                    <a:lumMod val="50000"/>
                  </a:schemeClr>
                </a:solidFill>
              </a:rPr>
              <a:t>ekologických i estetických otázek světa techniky</a:t>
            </a:r>
          </a:p>
          <a:p>
            <a:pPr marL="61146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rozvoj tvořivosti</a:t>
            </a:r>
          </a:p>
          <a:p>
            <a:pPr marL="61146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otázka vztahu učení a práce (koncept </a:t>
            </a:r>
            <a:r>
              <a:rPr lang="cs-CZ" altLang="cs-CZ" sz="2400" dirty="0">
                <a:solidFill>
                  <a:schemeClr val="accent1">
                    <a:lumMod val="50000"/>
                  </a:schemeClr>
                </a:solidFill>
              </a:rPr>
              <a:t>celoživotního učení</a:t>
            </a:r>
            <a:r>
              <a:rPr lang="cs-CZ" altLang="cs-CZ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8797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V okruhu výchovy </a:t>
            </a:r>
            <a:r>
              <a:rPr lang="cs-CZ" altLang="cs-CZ" b="1" smtClean="0"/>
              <a:t>mravní</a:t>
            </a:r>
            <a:endParaRPr lang="cs-CZ" altLang="cs-CZ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marL="61146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utváření </a:t>
            </a:r>
            <a:r>
              <a:rPr lang="cs-CZ" altLang="cs-CZ" sz="2800" dirty="0" smtClean="0"/>
              <a:t>vztahů </a:t>
            </a:r>
            <a:r>
              <a:rPr lang="cs-CZ" altLang="cs-CZ" sz="2800" dirty="0"/>
              <a:t>mezi lidmi a mezi lidmi a prostředím, </a:t>
            </a:r>
          </a:p>
          <a:p>
            <a:pPr marL="61146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respekt k </a:t>
            </a:r>
            <a:r>
              <a:rPr lang="cs-CZ" altLang="cs-CZ" sz="2800" dirty="0">
                <a:solidFill>
                  <a:schemeClr val="accent1">
                    <a:lumMod val="50000"/>
                  </a:schemeClr>
                </a:solidFill>
              </a:rPr>
              <a:t>lidským právům</a:t>
            </a:r>
            <a:r>
              <a:rPr lang="cs-CZ" altLang="cs-CZ" sz="2800" dirty="0"/>
              <a:t>, k základní sociální </a:t>
            </a:r>
            <a:r>
              <a:rPr lang="cs-CZ" altLang="cs-CZ" sz="2800" dirty="0">
                <a:solidFill>
                  <a:schemeClr val="accent1">
                    <a:lumMod val="50000"/>
                  </a:schemeClr>
                </a:solidFill>
              </a:rPr>
              <a:t>spravedlnosti,</a:t>
            </a:r>
            <a:r>
              <a:rPr lang="cs-CZ" altLang="cs-CZ" sz="2800" dirty="0"/>
              <a:t> ke kulturní odlišnosti států i občanů v jednotlivých zemích,</a:t>
            </a:r>
          </a:p>
          <a:p>
            <a:pPr marL="61146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accent1">
                    <a:lumMod val="50000"/>
                  </a:schemeClr>
                </a:solidFill>
              </a:rPr>
              <a:t>vlastní stanoviska ke  globálním problémům lidstva </a:t>
            </a:r>
            <a:r>
              <a:rPr lang="cs-CZ" altLang="cs-CZ" sz="2800" dirty="0" smtClean="0"/>
              <a:t>(</a:t>
            </a:r>
            <a:r>
              <a:rPr lang="cs-CZ" altLang="cs-CZ" sz="2800" dirty="0"/>
              <a:t>ochraně životního prostředí, důsledkům rasové, etnické, náboženské nesnášenlivosti, otázkám bídy a hladu, rozporným důsledkům vědy a techniky apod.) z demokratických a humanistických pozic. </a:t>
            </a:r>
          </a:p>
        </p:txBody>
      </p:sp>
    </p:spTree>
    <p:extLst>
      <p:ext uri="{BB962C8B-B14F-4D97-AF65-F5344CB8AC3E}">
        <p14:creationId xmlns:p14="http://schemas.microsoft.com/office/powerpoint/2010/main" val="18749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Cíl předmětu:</a:t>
            </a:r>
            <a:br>
              <a:rPr lang="cs-CZ" sz="2400" b="1" dirty="0" smtClean="0"/>
            </a:br>
            <a:r>
              <a:rPr lang="cs-CZ" sz="2400" dirty="0" smtClean="0"/>
              <a:t>osvojení </a:t>
            </a:r>
            <a:r>
              <a:rPr lang="cs-CZ" sz="2400" dirty="0"/>
              <a:t>si výchovných kompetencí pro práci ve školním i mimoškolním prostředí. </a:t>
            </a:r>
            <a:r>
              <a:rPr lang="cs-CZ" sz="2400" dirty="0" smtClean="0"/>
              <a:t>zkušenost </a:t>
            </a:r>
            <a:r>
              <a:rPr lang="cs-CZ" sz="2400" dirty="0"/>
              <a:t>s metodami rozvoje osobnosti (oblast volní, mravní, estetická, sociální apod.).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100" b="1" dirty="0" smtClean="0"/>
              <a:t>Výstupy</a:t>
            </a:r>
            <a:r>
              <a:rPr lang="cs-CZ" sz="2100" b="1" dirty="0"/>
              <a:t>:</a:t>
            </a:r>
            <a:endParaRPr lang="cs-CZ" sz="2100" dirty="0"/>
          </a:p>
          <a:p>
            <a:r>
              <a:rPr lang="cs-CZ" sz="2100" dirty="0">
                <a:solidFill>
                  <a:srgbClr val="C00000"/>
                </a:solidFill>
              </a:rPr>
              <a:t>Na konkrétních příkladech popsat praktické oblasti výchovy a provázat je s vybranými a vhodnými teoriemi s praktickými příklady. </a:t>
            </a:r>
          </a:p>
          <a:p>
            <a:r>
              <a:rPr lang="cs-CZ" sz="2100" dirty="0"/>
              <a:t>Popsat výchovné působení v práci učitele, vymezit vztah výchovy, kázně, autority a moci. </a:t>
            </a:r>
          </a:p>
          <a:p>
            <a:r>
              <a:rPr lang="cs-CZ" sz="2100" dirty="0"/>
              <a:t>Navrhnout postupy pro práci s autoritou a kázní ve výchově. </a:t>
            </a:r>
          </a:p>
          <a:p>
            <a:r>
              <a:rPr lang="cs-CZ" sz="2100" dirty="0"/>
              <a:t>Vymezit </a:t>
            </a:r>
            <a:r>
              <a:rPr lang="cs-CZ" sz="2100" dirty="0">
                <a:solidFill>
                  <a:srgbClr val="C00000"/>
                </a:solidFill>
              </a:rPr>
              <a:t>výchovné působení</a:t>
            </a:r>
            <a:r>
              <a:rPr lang="cs-CZ" sz="2100" dirty="0"/>
              <a:t> třídního učitele, popsat spolupráci třídního učitele s dalšími aktéry. </a:t>
            </a:r>
          </a:p>
          <a:p>
            <a:r>
              <a:rPr lang="cs-CZ" sz="2100" dirty="0"/>
              <a:t>výchovně-vzdělávacího procesu (zejména s rodiči žáků). </a:t>
            </a:r>
          </a:p>
          <a:p>
            <a:r>
              <a:rPr lang="cs-CZ" sz="2100" dirty="0">
                <a:solidFill>
                  <a:srgbClr val="C00000"/>
                </a:solidFill>
              </a:rPr>
              <a:t>Popsat a na konkrétních příkladech rozvést podstatu sociálního a osobnostního rozvoje. </a:t>
            </a:r>
          </a:p>
          <a:p>
            <a:r>
              <a:rPr lang="cs-CZ" sz="2100" dirty="0">
                <a:solidFill>
                  <a:srgbClr val="C00000"/>
                </a:solidFill>
              </a:rPr>
              <a:t>Navrhnout aktivity a činnosti jak pracovat s tématem hodnot v procesu výchovy a vzdělávání.</a:t>
            </a:r>
          </a:p>
          <a:p>
            <a:r>
              <a:rPr lang="cs-CZ" sz="2100" dirty="0"/>
              <a:t>Orientovat se v nových inovativních edukativních přístupech a to i na základě představení vybraných koncepcí vzdělávání z oblasti alternativních škol a koncepcí. </a:t>
            </a:r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799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1146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význam </a:t>
            </a:r>
            <a:r>
              <a:rPr lang="cs-CZ" altLang="cs-CZ" sz="2800" b="1" dirty="0"/>
              <a:t>hodnot</a:t>
            </a:r>
            <a:r>
              <a:rPr lang="cs-CZ" altLang="cs-CZ" sz="2800" dirty="0"/>
              <a:t>, angažovanost </a:t>
            </a:r>
            <a:r>
              <a:rPr lang="cs-CZ" altLang="cs-CZ" sz="2800" b="1" dirty="0"/>
              <a:t>pro udržení přírody a životního prostředí, </a:t>
            </a:r>
            <a:r>
              <a:rPr lang="cs-CZ" altLang="cs-CZ" sz="2800" dirty="0"/>
              <a:t>role</a:t>
            </a:r>
            <a:r>
              <a:rPr lang="cs-CZ" altLang="cs-CZ" sz="2800" b="1" dirty="0"/>
              <a:t> mezilidských vztahů a solidarity</a:t>
            </a:r>
            <a:r>
              <a:rPr lang="cs-CZ" altLang="cs-CZ" sz="2800" dirty="0"/>
              <a:t> X </a:t>
            </a:r>
            <a:r>
              <a:rPr lang="cs-CZ" altLang="cs-CZ" sz="2800" b="1" dirty="0">
                <a:solidFill>
                  <a:schemeClr val="accent2">
                    <a:lumMod val="75000"/>
                  </a:schemeClr>
                </a:solidFill>
              </a:rPr>
              <a:t>zbožnění konzumu, bezohledný egoismus, nepoctivost a podvody, touha po svobodném životě bez závazků, nezájem o věci </a:t>
            </a:r>
            <a:r>
              <a:rPr lang="cs-CZ" altLang="cs-CZ" sz="2800" b="1" dirty="0" smtClean="0">
                <a:solidFill>
                  <a:schemeClr val="accent2">
                    <a:lumMod val="75000"/>
                  </a:schemeClr>
                </a:solidFill>
              </a:rPr>
              <a:t>veřejné,</a:t>
            </a:r>
            <a:endParaRPr lang="cs-CZ" altLang="cs-CZ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61146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podpora dovedností </a:t>
            </a:r>
            <a:r>
              <a:rPr lang="cs-CZ" altLang="cs-CZ" sz="2800" dirty="0"/>
              <a:t>demokratického chování, </a:t>
            </a:r>
            <a:r>
              <a:rPr lang="cs-CZ" altLang="cs-CZ" sz="2800" dirty="0" smtClean="0">
                <a:solidFill>
                  <a:schemeClr val="accent1">
                    <a:lumMod val="50000"/>
                  </a:schemeClr>
                </a:solidFill>
              </a:rPr>
              <a:t>zájmu </a:t>
            </a:r>
            <a:r>
              <a:rPr lang="cs-CZ" altLang="cs-CZ" sz="2800" dirty="0">
                <a:solidFill>
                  <a:schemeClr val="accent1">
                    <a:lumMod val="50000"/>
                  </a:schemeClr>
                </a:solidFill>
              </a:rPr>
              <a:t>o věci veřejné</a:t>
            </a:r>
            <a:r>
              <a:rPr lang="cs-CZ" altLang="cs-CZ" sz="2800" dirty="0"/>
              <a:t>, </a:t>
            </a:r>
            <a:r>
              <a:rPr lang="cs-CZ" altLang="cs-CZ" sz="2800" dirty="0" smtClean="0"/>
              <a:t>realizace principu </a:t>
            </a:r>
            <a:r>
              <a:rPr lang="cs-CZ" altLang="cs-CZ" sz="2800" dirty="0"/>
              <a:t>aktivní občanské participace, </a:t>
            </a:r>
            <a:r>
              <a:rPr lang="cs-CZ" altLang="cs-CZ" sz="2800" dirty="0" smtClean="0"/>
              <a:t>občanské </a:t>
            </a:r>
            <a:r>
              <a:rPr lang="cs-CZ" altLang="cs-CZ" sz="2800" dirty="0"/>
              <a:t>spoluúčasti a </a:t>
            </a:r>
            <a:r>
              <a:rPr lang="cs-CZ" altLang="cs-CZ" sz="2800" dirty="0" smtClean="0"/>
              <a:t>rozvíjení pocitu </a:t>
            </a:r>
            <a:r>
              <a:rPr lang="cs-CZ" altLang="cs-CZ" sz="2800" dirty="0">
                <a:solidFill>
                  <a:schemeClr val="accent1">
                    <a:lumMod val="50000"/>
                  </a:schemeClr>
                </a:solidFill>
              </a:rPr>
              <a:t>spoluodpovědnosti</a:t>
            </a:r>
            <a:r>
              <a:rPr lang="cs-CZ" altLang="cs-CZ" sz="2800" dirty="0"/>
              <a:t> za řešení problémů. </a:t>
            </a:r>
          </a:p>
        </p:txBody>
      </p:sp>
    </p:spTree>
    <p:extLst>
      <p:ext uri="{BB962C8B-B14F-4D97-AF65-F5344CB8AC3E}">
        <p14:creationId xmlns:p14="http://schemas.microsoft.com/office/powerpoint/2010/main" val="17637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/>
            </a:r>
            <a:br>
              <a:rPr lang="cs-CZ" altLang="cs-CZ" sz="4000"/>
            </a:br>
            <a:r>
              <a:rPr lang="cs-CZ" altLang="cs-CZ" sz="4000"/>
              <a:t>Interkulturní/multikulturní  vzdělávání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 smtClean="0"/>
              <a:t>   </a:t>
            </a:r>
            <a:endParaRPr lang="cs-CZ" altLang="cs-CZ" dirty="0" smtClean="0"/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800" dirty="0"/>
              <a:t>seznamování s </a:t>
            </a:r>
            <a:r>
              <a:rPr lang="cs-CZ" altLang="cs-CZ" sz="2800" b="1" dirty="0"/>
              <a:t>tradicemi a rozmanitostí </a:t>
            </a:r>
            <a:r>
              <a:rPr lang="cs-CZ" altLang="cs-CZ" sz="2800" dirty="0"/>
              <a:t>ostatních světových  kultur,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800" dirty="0"/>
              <a:t>uvědomování si </a:t>
            </a:r>
            <a:r>
              <a:rPr lang="cs-CZ" altLang="cs-CZ" sz="2800" b="1" dirty="0"/>
              <a:t>hodnoty a přínosu vlastní kultury</a:t>
            </a:r>
            <a:r>
              <a:rPr lang="cs-CZ" altLang="cs-CZ" sz="2800" dirty="0"/>
              <a:t> do celkového kulturního dědictví,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800" dirty="0"/>
              <a:t>podporovat </a:t>
            </a:r>
            <a:r>
              <a:rPr lang="cs-CZ" altLang="cs-CZ" sz="2800" b="1" dirty="0"/>
              <a:t>originalitu a svébytnost</a:t>
            </a:r>
            <a:r>
              <a:rPr lang="cs-CZ" altLang="cs-CZ" sz="2800" dirty="0"/>
              <a:t>, vědomí národní identity na základě </a:t>
            </a:r>
            <a:r>
              <a:rPr lang="cs-CZ" altLang="cs-CZ" sz="2800" b="1" dirty="0"/>
              <a:t>znalostí vlastních tradic, </a:t>
            </a:r>
          </a:p>
        </p:txBody>
      </p:sp>
    </p:spTree>
    <p:extLst>
      <p:ext uri="{BB962C8B-B14F-4D97-AF65-F5344CB8AC3E}">
        <p14:creationId xmlns:p14="http://schemas.microsoft.com/office/powerpoint/2010/main" val="3657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400" dirty="0"/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posilování společenské </a:t>
            </a:r>
            <a:r>
              <a:rPr lang="cs-CZ" altLang="cs-CZ" sz="2400" b="1" dirty="0" smtClean="0"/>
              <a:t>solidarity,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rozvíjení  </a:t>
            </a:r>
            <a:r>
              <a:rPr lang="cs-CZ" altLang="cs-CZ" sz="2400" dirty="0"/>
              <a:t>smyslu pro odlišnosti jiných kultur, pěstování tolerance.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Uplatňování </a:t>
            </a:r>
            <a:r>
              <a:rPr lang="cs-CZ" altLang="cs-CZ" sz="2400" b="1" dirty="0"/>
              <a:t>multikulturních aspektů ve výchově </a:t>
            </a:r>
            <a:r>
              <a:rPr lang="cs-CZ" altLang="cs-CZ" sz="2400" dirty="0"/>
              <a:t>znamená naplňovat požadavek</a:t>
            </a:r>
            <a:r>
              <a:rPr lang="cs-CZ" altLang="cs-CZ" sz="2400" b="1" dirty="0"/>
              <a:t>  učit se „žít společně„ a „žít s ostatními„</a:t>
            </a:r>
            <a:r>
              <a:rPr lang="cs-CZ" altLang="cs-CZ" sz="2400" dirty="0"/>
              <a:t> (srv. Zpráva UNESCO 1997, s. 53-54). </a:t>
            </a:r>
          </a:p>
          <a:p>
            <a:pPr eaLnBrk="1" hangingPunct="1"/>
            <a:endParaRPr lang="cs-CZ" altLang="cs-CZ" sz="2400" dirty="0"/>
          </a:p>
        </p:txBody>
      </p:sp>
      <p:pic>
        <p:nvPicPr>
          <p:cNvPr id="37892" name="Picture 4" descr="MCj039729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20" y="4331231"/>
            <a:ext cx="18034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1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V oblasti výchovy </a:t>
            </a:r>
            <a:r>
              <a:rPr lang="cs-CZ" altLang="cs-CZ" b="1" smtClean="0"/>
              <a:t>estetické</a:t>
            </a:r>
            <a:r>
              <a:rPr lang="cs-CZ" altLang="cs-CZ" smtClean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1146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rozvoj v oblasti estetična a umění na základě </a:t>
            </a:r>
            <a:r>
              <a:rPr lang="cs-CZ" sz="2400" b="1" dirty="0"/>
              <a:t>srovnání a lepšího pochopení jiných kultur,</a:t>
            </a:r>
          </a:p>
          <a:p>
            <a:pPr marL="61146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posilování role umění x vlivy </a:t>
            </a:r>
            <a:r>
              <a:rPr lang="cs-CZ" sz="2400" b="1" dirty="0"/>
              <a:t>povrchní pseudokultury</a:t>
            </a:r>
            <a:r>
              <a:rPr lang="cs-CZ" sz="2400" dirty="0"/>
              <a:t>, šířené médii v globalizujícím se světě; </a:t>
            </a:r>
          </a:p>
          <a:p>
            <a:pPr marL="61146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jednostranný </a:t>
            </a:r>
            <a:r>
              <a:rPr lang="cs-CZ" sz="2400" dirty="0"/>
              <a:t>ekonomismus, jednostranně konzumní životní styl ap. x vztah umění a osvojování poznatků vědy a techniky;</a:t>
            </a:r>
          </a:p>
          <a:p>
            <a:pPr marL="61146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vzájemné vztahy </a:t>
            </a:r>
            <a:r>
              <a:rPr lang="cs-CZ" sz="2400" b="1" dirty="0"/>
              <a:t>vědeckého a estetického osvojování skutečnosti</a:t>
            </a:r>
            <a:r>
              <a:rPr lang="cs-CZ" sz="2400" dirty="0"/>
              <a:t>, racionálního a emocionálního prožívání v pojetí učiva. </a:t>
            </a:r>
            <a:r>
              <a:rPr lang="cs-CZ" sz="2400" b="1" dirty="0">
                <a:solidFill>
                  <a:srgbClr val="5F1F0D"/>
                </a:solidFill>
              </a:rPr>
              <a:t>Umění jako specifický způsob poznání a komunikace.</a:t>
            </a:r>
          </a:p>
        </p:txBody>
      </p:sp>
    </p:spTree>
    <p:extLst>
      <p:ext uri="{BB962C8B-B14F-4D97-AF65-F5344CB8AC3E}">
        <p14:creationId xmlns:p14="http://schemas.microsoft.com/office/powerpoint/2010/main" val="42200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vnímavost, emocionální vztah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cs-CZ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citlivý přístup 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ke světu; </a:t>
            </a:r>
            <a:endParaRPr lang="cs-CZ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pozitivní city v chování, jednání a prožívání životních situací, cit pro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soulad, harmonii, vyváženost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; smysl pro krásu, vkus, účelnost; </a:t>
            </a:r>
            <a:endParaRPr lang="cs-CZ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kultivovat 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své potřeby a projevy; </a:t>
            </a:r>
          </a:p>
        </p:txBody>
      </p:sp>
    </p:spTree>
    <p:extLst>
      <p:ext uri="{BB962C8B-B14F-4D97-AF65-F5344CB8AC3E}">
        <p14:creationId xmlns:p14="http://schemas.microsoft.com/office/powerpoint/2010/main" val="488701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nazírat a hodnotit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vztahy a jevy v přírodě a společnosti 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z estetického hlediska;</a:t>
            </a:r>
          </a:p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chápat bohatství a složitost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citového života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vést k ohleduplnému, vnímavému a citlivému 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vztahu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 k lidem, k přírodě a ke kulturním a etickým hodnotám;</a:t>
            </a:r>
          </a:p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otevřeně a kultivovaně projevovat své city v chování a jednání a vyjadřovat svůj prožitek;</a:t>
            </a:r>
          </a:p>
        </p:txBody>
      </p:sp>
    </p:spTree>
    <p:extLst>
      <p:ext uri="{BB962C8B-B14F-4D97-AF65-F5344CB8AC3E}">
        <p14:creationId xmlns:p14="http://schemas.microsoft.com/office/powerpoint/2010/main" val="246688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4330701"/>
          </a:xfrm>
        </p:spPr>
        <p:txBody>
          <a:bodyPr/>
          <a:lstStyle/>
          <a:p>
            <a:pPr>
              <a:spcAft>
                <a:spcPts val="0"/>
              </a:spcAft>
              <a:buClr>
                <a:schemeClr val="accent1">
                  <a:shade val="75000"/>
                </a:schemeClr>
              </a:buClr>
              <a:buNone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pPr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</a:rPr>
              <a:t>vlastní estetické činnosti </a:t>
            </a: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</a:rPr>
              <a:t>v projevu výtvarném (kreslit, malovat, modelovat), hudebním (zpívat a hrát na nástroj), slovesném (výrazně číst, recitovat, dramatizovat, vyprávět).</a:t>
            </a:r>
          </a:p>
          <a:p>
            <a:pPr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cs-CZ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0"/>
              </a:spcAft>
              <a:buClr>
                <a:schemeClr val="accent1">
                  <a:shade val="75000"/>
                </a:schemeClr>
              </a:buClr>
              <a:buNone/>
              <a:defRPr/>
            </a:pP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542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/>
              <a:t>Ve sféře </a:t>
            </a:r>
            <a:r>
              <a:rPr lang="cs-CZ" altLang="cs-CZ" sz="3600" b="1" dirty="0"/>
              <a:t>tělesné (zdravotní a pohybové</a:t>
            </a:r>
            <a:r>
              <a:rPr lang="cs-CZ" altLang="cs-CZ" sz="3600" dirty="0"/>
              <a:t>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 smtClean="0"/>
              <a:t>   </a:t>
            </a:r>
          </a:p>
          <a:p>
            <a:pPr marL="61146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posílení </a:t>
            </a:r>
            <a:r>
              <a:rPr lang="cs-CZ" altLang="cs-CZ" sz="2400" b="1" dirty="0"/>
              <a:t>osobní odpovědnosti </a:t>
            </a:r>
            <a:r>
              <a:rPr lang="cs-CZ" altLang="cs-CZ" sz="2400" dirty="0"/>
              <a:t>za své zdraví; </a:t>
            </a:r>
          </a:p>
          <a:p>
            <a:pPr marL="61146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akcent na výchovu ke zdravému životnímu stylu, zejména oblast  </a:t>
            </a:r>
            <a:r>
              <a:rPr lang="cs-CZ" altLang="cs-CZ" sz="2400" b="1" dirty="0"/>
              <a:t>prevence </a:t>
            </a:r>
            <a:r>
              <a:rPr lang="cs-CZ" altLang="cs-CZ" sz="2400" dirty="0"/>
              <a:t>proti drogovým, herním a jiným závislostem apod.</a:t>
            </a:r>
          </a:p>
        </p:txBody>
      </p:sp>
      <p:pic>
        <p:nvPicPr>
          <p:cNvPr id="43012" name="Picture 4" descr="MCj033425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52" y="3541713"/>
            <a:ext cx="1041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 descr="C:\Documents and Settings\Horka\Local Settings\Temporary Internet Files\Content.IE5\3MEFDXY1\MC9002299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68" y="3770086"/>
            <a:ext cx="15192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5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Environmentální výchova</a:t>
            </a:r>
            <a:endParaRPr lang="cs-CZ" altLang="cs-CZ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/>
              <a:t>   </a:t>
            </a:r>
            <a:endParaRPr lang="cs-CZ" b="1" dirty="0"/>
          </a:p>
          <a:p>
            <a:pPr indent="158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400" i="1" dirty="0"/>
              <a:t>   směřuje jednoznačně k </a:t>
            </a:r>
            <a:r>
              <a:rPr lang="cs-CZ" sz="2400" b="1" i="1" dirty="0"/>
              <a:t>překonání primitivně egocentrických, sebestředných </a:t>
            </a:r>
            <a:r>
              <a:rPr lang="cs-CZ" sz="2400" b="1" dirty="0"/>
              <a:t> </a:t>
            </a:r>
            <a:r>
              <a:rPr lang="cs-CZ" sz="2400" b="1" i="1" dirty="0"/>
              <a:t>názorů a preferencí hodnot </a:t>
            </a:r>
          </a:p>
          <a:p>
            <a:pPr indent="158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400" i="1" dirty="0"/>
              <a:t>  podílí se na nové duchovní integraci člověka</a:t>
            </a:r>
            <a:r>
              <a:rPr lang="cs-CZ" sz="2400" dirty="0"/>
              <a:t>, jehož vřazuje do celku přírody a kultury</a:t>
            </a:r>
          </a:p>
          <a:p>
            <a:pPr indent="158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400" dirty="0"/>
              <a:t>  usiluje o zastavení a zvrácení dosavadního způsobu poškozování přírody.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  Nové </a:t>
            </a:r>
            <a:r>
              <a:rPr lang="cs-CZ" sz="2400" b="1" dirty="0"/>
              <a:t>kulturní obsahové  principy</a:t>
            </a:r>
            <a:r>
              <a:rPr lang="cs-CZ" sz="2400" dirty="0"/>
              <a:t>: </a:t>
            </a:r>
            <a:r>
              <a:rPr lang="cs-CZ" sz="2400" i="1" dirty="0"/>
              <a:t>hodnotová  priorita přírody pro </a:t>
            </a:r>
            <a:r>
              <a:rPr lang="cs-CZ" sz="2400" dirty="0"/>
              <a:t> </a:t>
            </a:r>
            <a:r>
              <a:rPr lang="cs-CZ" sz="2400" i="1" dirty="0"/>
              <a:t>lidský život, závislost člověka na přírodě a požadavek ekologizace duchovní a  materiální kultury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1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r>
              <a:rPr lang="cs-CZ" altLang="cs-CZ" dirty="0" smtClean="0"/>
              <a:t>Jaká je situace ve školách?</a:t>
            </a:r>
          </a:p>
          <a:p>
            <a:pPr>
              <a:defRPr/>
            </a:pPr>
            <a:r>
              <a:rPr lang="cs-CZ" altLang="cs-CZ" dirty="0" smtClean="0"/>
              <a:t>Jak učíme o světě přírody x a kultury?</a:t>
            </a:r>
          </a:p>
          <a:p>
            <a:pPr>
              <a:defRPr/>
            </a:pPr>
            <a:r>
              <a:rPr lang="cs-CZ" altLang="cs-CZ" dirty="0" smtClean="0"/>
              <a:t>Co naši práci limituje?</a:t>
            </a:r>
          </a:p>
          <a:p>
            <a:pPr>
              <a:defRPr/>
            </a:pPr>
            <a:r>
              <a:rPr lang="cs-CZ" altLang="cs-CZ" dirty="0" smtClean="0"/>
              <a:t>Co nám může pomoci ke zlepšení?</a:t>
            </a:r>
          </a:p>
          <a:p>
            <a:pPr>
              <a:defRPr/>
            </a:pPr>
            <a:endParaRPr lang="cs-CZ" altLang="cs-CZ" dirty="0" smtClean="0"/>
          </a:p>
          <a:p>
            <a:pPr marL="0" indent="0">
              <a:buNone/>
              <a:defRPr/>
            </a:pPr>
            <a:endParaRPr lang="cs-CZ" altLang="cs-CZ" dirty="0" smtClean="0"/>
          </a:p>
        </p:txBody>
      </p:sp>
      <p:pic>
        <p:nvPicPr>
          <p:cNvPr id="47108" name="Picture 3" descr="C:\Documents and Settings\Horka\Local Settings\Temporary Internet Files\Content.IE5\3MEFDXY1\MP9003414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4724401"/>
            <a:ext cx="2160587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C:\Documents and Settings\Horka\Local Settings\Temporary Internet Files\Content.IE5\BMX69X1P\MP90043102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221164"/>
            <a:ext cx="187325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 descr="C:\Documents and Settings\Horka\Local Settings\Temporary Internet Files\Content.IE5\KE8T6C40\MC9002825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581525"/>
            <a:ext cx="14938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6" descr="C:\Documents and Settings\Horka\Local Settings\Temporary Internet Files\Content.IE5\3MEFDXY1\MC9002416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14" y="2808289"/>
            <a:ext cx="114617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34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Sylabus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/>
              <a:t>1</a:t>
            </a:r>
            <a:r>
              <a:rPr lang="cs-CZ" sz="1600" dirty="0"/>
              <a:t>) Výchova: vymezení a pojetí výchovy, výchova v práci učitele, výchova v kurikulu (RVP ZV, RVP GV, RVP SOV – zejména v průřezových tématech a klíčových kompetencích).</a:t>
            </a:r>
          </a:p>
          <a:p>
            <a:r>
              <a:rPr lang="cs-CZ" sz="1600" dirty="0"/>
              <a:t>2) Teorie a metodika výchovy: vymezení teorie a metodiky, globální výchova ve vztahu k průřezovým tématům, příklad metodiky globální výchovy.</a:t>
            </a:r>
          </a:p>
          <a:p>
            <a:r>
              <a:rPr lang="cs-CZ" sz="1600" dirty="0"/>
              <a:t>3) Autorita učitele, typy autority učitele, zdroje autority, autorita a moc ve školní třídě, moc učitele.</a:t>
            </a:r>
          </a:p>
          <a:p>
            <a:r>
              <a:rPr lang="cs-CZ" sz="1600" dirty="0"/>
              <a:t>4) Kázeň ve školní třídy, vymezení kázně, proaktivní a reaktivní řízení třídy, pravidla třídy a práce s nimi, příklady nekázně a nespolupráce (rezistence) žáků a způsoby jejich řešení. Vtah rodiny a školy. </a:t>
            </a:r>
          </a:p>
          <a:p>
            <a:r>
              <a:rPr lang="cs-CZ" sz="1600" dirty="0"/>
              <a:t>5) Agresivita a šikana ve školní třídě, </a:t>
            </a:r>
            <a:r>
              <a:rPr lang="cs-CZ" sz="1600" dirty="0" err="1"/>
              <a:t>kyberšikana</a:t>
            </a:r>
            <a:r>
              <a:rPr lang="cs-CZ" sz="1600" dirty="0"/>
              <a:t>. Vymezení šikany, fáze šikany, řešení šikany z pozice učitele a ve spolupráci s poradenskými pracovišti (školní poradenské pracoviště, PPP, SVP). </a:t>
            </a:r>
          </a:p>
          <a:p>
            <a:r>
              <a:rPr lang="cs-CZ" sz="1600" dirty="0"/>
              <a:t>Uchazeč vypracuje úkol v rozsahu min. 3 s. a odevzdá do konce semestru vyučujícím. </a:t>
            </a:r>
          </a:p>
          <a:p>
            <a:r>
              <a:rPr lang="cs-CZ" sz="1600" b="1" dirty="0"/>
              <a:t>Zadání úkolu:</a:t>
            </a:r>
            <a:endParaRPr lang="cs-CZ" sz="1600" dirty="0"/>
          </a:p>
          <a:p>
            <a:r>
              <a:rPr lang="cs-CZ" sz="1600" dirty="0"/>
              <a:t>Popište výchovný problém ze školy a navrhněte způsob jeho řešení, včetně teoretického ukotvení. </a:t>
            </a:r>
          </a:p>
          <a:p>
            <a:r>
              <a:rPr lang="cs-CZ" sz="1600" b="1" dirty="0"/>
              <a:t>Ukončení předmětu:</a:t>
            </a:r>
            <a:r>
              <a:rPr lang="cs-CZ" sz="1600" dirty="0"/>
              <a:t> zkouška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41394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741" y="0"/>
            <a:ext cx="10058400" cy="145075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4" y="1484347"/>
            <a:ext cx="3502712" cy="222885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63" y="1364163"/>
            <a:ext cx="3252765" cy="23490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04" y="3713197"/>
            <a:ext cx="3595028" cy="235434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28" y="1484347"/>
            <a:ext cx="279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86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Východiska </a:t>
            </a:r>
            <a:br>
              <a:rPr lang="cs-CZ" alt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aneb nač reagujeme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Vzdělávací systém přispívá k </a:t>
            </a:r>
            <a:r>
              <a:rPr lang="cs-CZ" altLang="cs-CZ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prohlubování dnešní globální ekologické krize. 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Kultura (civilizace) (vč. duchovní kultury, tj. i systému vzdělávání) není tak „</a:t>
            </a:r>
            <a:r>
              <a:rPr lang="cs-CZ" altLang="cs-C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pravdivá, vznešená a člověka ochraňující“(</a:t>
            </a:r>
            <a:r>
              <a:rPr lang="cs-CZ" alt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Šmajs 2008</a:t>
            </a:r>
            <a:r>
              <a:rPr lang="cs-CZ" altLang="cs-C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Kvalita (environmentální) výchovy nabývá značného významu pro budoucnost naší planety.</a:t>
            </a:r>
          </a:p>
          <a:p>
            <a:endParaRPr lang="cs-CZ" alt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Vzdělávací systém přispívá k prohlubování dnešní globální ekologické krize 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16182" y="1737360"/>
            <a:ext cx="8229600" cy="4937125"/>
          </a:xfrm>
          <a:ln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endParaRPr lang="cs-CZ" sz="18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Vzdělání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jako formativní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faktor lidské 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osobnosti 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utváření 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kulturního systému</a:t>
            </a:r>
            <a:r>
              <a:rPr lang="cs-CZ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cs-CZ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cs-CZ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Vzdělávání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prezentuje kulturu nekriticky;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příroda není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prioritou;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přednost má 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člověk 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 jeho přáními, touhami a cíli; </a:t>
            </a:r>
          </a:p>
          <a:p>
            <a:pPr>
              <a:defRPr/>
            </a:pP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příroda jako „</a:t>
            </a:r>
            <a:r>
              <a:rPr lang="cs-CZ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objekt, materiál, zdroj </a:t>
            </a:r>
            <a:r>
              <a:rPr lang="cs-CZ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“; </a:t>
            </a:r>
          </a:p>
          <a:p>
            <a:pPr>
              <a:defRPr/>
            </a:pP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důsledky civilizace 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marginalizovány nebo přehlíženy;</a:t>
            </a:r>
          </a:p>
          <a:p>
            <a:pPr>
              <a:defRPr/>
            </a:pP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nedostatečně tematizován protiklad (konflikt anebo vztah) 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kultury a přírody 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(Višňovský, 2009, s. 46).</a:t>
            </a:r>
          </a:p>
        </p:txBody>
      </p:sp>
    </p:spTree>
    <p:extLst>
      <p:ext uri="{BB962C8B-B14F-4D97-AF65-F5344CB8AC3E}">
        <p14:creationId xmlns:p14="http://schemas.microsoft.com/office/powerpoint/2010/main" val="27924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Překonávání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manipulativního nahlížení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 přírodu i lidskou společnost, tzn., že: </a:t>
            </a:r>
          </a:p>
          <a:p>
            <a:pPr indent="106363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„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ovládání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přírody je člověku právoplatně předurčeno;</a:t>
            </a:r>
          </a:p>
          <a:p>
            <a:pPr indent="127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neomezená "vláda nad přírodou" je dobrá;</a:t>
            </a:r>
          </a:p>
          <a:p>
            <a:pPr marL="627063" indent="-271463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neomezený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růst ekonomiky, bezohledná exploatace v zájmu  krátkozrace pojatého prospěchu jsou přirozené; </a:t>
            </a:r>
          </a:p>
          <a:p>
            <a:pPr indent="127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materiální pokrok je naším právem...“</a:t>
            </a:r>
          </a:p>
          <a:p>
            <a:pPr indent="12700" algn="ctr">
              <a:lnSpc>
                <a:spcPct val="80000"/>
              </a:lnSpc>
              <a:buNone/>
              <a:defRPr/>
            </a:pP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  <a:p>
            <a:pPr indent="12700" algn="ctr">
              <a:lnSpc>
                <a:spcPct val="80000"/>
              </a:lnSpc>
              <a:buNone/>
              <a:defRPr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Jsme velice mocní a máme tendenci obejít bezpečnostní mechanismy přírody“; „hodně toho spotřebujeme“, jsme nároční a hledáme „životní naplnění v hmotném hromadění, v konzumerismu“ (Kohák 1993, s. 105)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indent="1270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Studijní literatura</a:t>
            </a:r>
            <a:br>
              <a:rPr lang="cs-CZ" alt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4000" dirty="0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222311" y="1737360"/>
            <a:ext cx="9025812" cy="4650061"/>
          </a:xfrm>
        </p:spPr>
        <p:txBody>
          <a:bodyPr>
            <a:normAutofit fontScale="70000" lnSpcReduction="20000"/>
          </a:bodyPr>
          <a:lstStyle/>
          <a:p>
            <a:pPr marL="180000" eaLnBrk="1" hangingPunct="1">
              <a:buFont typeface="Wingdings 3" panose="05040102010807070707" pitchFamily="18" charset="2"/>
              <a:buNone/>
            </a:pPr>
            <a:r>
              <a:rPr lang="cs-CZ" alt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Horká, </a:t>
            </a:r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cs-CZ" alt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(2005). </a:t>
            </a:r>
            <a:r>
              <a:rPr lang="cs-CZ" alt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Ekologická dimenze výchovy a vzdělávání ve škole 21. století</a:t>
            </a:r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Brno: </a:t>
            </a:r>
            <a:r>
              <a:rPr lang="cs-CZ" alt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MSD. </a:t>
            </a:r>
          </a:p>
          <a:p>
            <a:pPr marL="180000" eaLnBrk="1" hangingPunct="1">
              <a:buFont typeface="Wingdings 3" panose="05040102010807070707" pitchFamily="18" charset="2"/>
              <a:buNone/>
            </a:pPr>
            <a:r>
              <a:rPr lang="cs-CZ" alt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Horká, </a:t>
            </a:r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cs-CZ" alt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Výchova pro 21. století. </a:t>
            </a:r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(2000). </a:t>
            </a:r>
            <a:r>
              <a:rPr lang="cs-CZ" altLang="cs-CZ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Globální výchova v podmínkách české školy.</a:t>
            </a:r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Brno: Paido.</a:t>
            </a:r>
            <a:endParaRPr lang="cs-CZ" alt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>
              <a:buNone/>
            </a:pPr>
            <a:r>
              <a:rPr lang="cs-CZ" altLang="cs-C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Pike,</a:t>
            </a:r>
            <a:r>
              <a:rPr lang="cs-CZ" alt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G., </a:t>
            </a:r>
            <a:r>
              <a:rPr lang="cs-CZ" alt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Selby, </a:t>
            </a:r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(1994 ). </a:t>
            </a:r>
            <a:r>
              <a:rPr lang="cs-CZ" alt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Globální výchova</a:t>
            </a:r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Grada. </a:t>
            </a:r>
            <a:endParaRPr lang="cs-CZ" altLang="cs-C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560" indent="0">
              <a:buNone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Střelec, S. </a:t>
            </a:r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cs-CZ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(2004). Studie </a:t>
            </a:r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teorie a metodiky výchovy I.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Brno: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MSD</a:t>
            </a:r>
          </a:p>
          <a:p>
            <a:pPr marL="88560" indent="0">
              <a:buNone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Střelec, S. </a:t>
            </a:r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(2005). </a:t>
            </a:r>
            <a:r>
              <a:rPr lang="cs-CZ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 </a:t>
            </a:r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teorie a metodiky výchovy II.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Brno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MU, MSD. </a:t>
            </a:r>
          </a:p>
          <a:p>
            <a:pPr marL="180000">
              <a:lnSpc>
                <a:spcPct val="80000"/>
              </a:lnSpc>
              <a:buFontTx/>
              <a:buNone/>
            </a:pPr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Doporučené zdroje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80000">
              <a:buNone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Kučerová, S. (1996). 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– hodnoty – výchova.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Prešov: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Manacon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80000"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Krajhanzl, J. (2014). 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Psychologie vztahu k přírodě a životnímu prostředí.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Brno: Lipka a MU.</a:t>
            </a:r>
          </a:p>
          <a:p>
            <a:r>
              <a:rPr lang="cs-CZ" sz="2400" dirty="0" smtClean="0"/>
              <a:t>Lojdová</a:t>
            </a:r>
            <a:r>
              <a:rPr lang="cs-CZ" sz="2400" dirty="0"/>
              <a:t>, K. (2013). Třídíme s krysou </a:t>
            </a:r>
            <a:r>
              <a:rPr lang="cs-CZ" sz="2400" dirty="0" err="1"/>
              <a:t>Belisou</a:t>
            </a:r>
            <a:r>
              <a:rPr lang="cs-CZ" sz="2400" dirty="0"/>
              <a:t> aneb Environmentální výchova v 1. třídě. Komenský, 137(3), 34−37. </a:t>
            </a:r>
          </a:p>
          <a:p>
            <a:r>
              <a:rPr lang="cs-CZ" sz="2400" dirty="0"/>
              <a:t>Lojdová, K. (2008). Socializace do subkultury skinheads. </a:t>
            </a:r>
            <a:r>
              <a:rPr lang="cs-CZ" sz="2400" i="1" dirty="0"/>
              <a:t>Sborník prací Filozofické fakulty brněnské univerzity, Studia Paedagogica, U13</a:t>
            </a:r>
            <a:r>
              <a:rPr lang="cs-CZ" sz="2400" dirty="0"/>
              <a:t>, Brno: Masarykova univerzita, roč. 13, 1., s. 141-150. </a:t>
            </a:r>
            <a:endParaRPr lang="cs-CZ" sz="2400" dirty="0" smtClean="0"/>
          </a:p>
          <a:p>
            <a:r>
              <a:rPr lang="cs-CZ" sz="2400" dirty="0"/>
              <a:t>Šalamounová, Z. (2015). Když to bylo ve zprávách, musí to být pravda: jak ve výuce interpretovat novinové zprávy. Komenský, 140(4), 55−57</a:t>
            </a:r>
            <a:r>
              <a:rPr lang="cs-CZ" sz="2400" dirty="0" smtClean="0"/>
              <a:t>.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Šeďová, K. (2007). </a:t>
            </a:r>
            <a:r>
              <a:rPr lang="cs-CZ" sz="2400" i="1" dirty="0" smtClean="0"/>
              <a:t>Děti </a:t>
            </a:r>
            <a:r>
              <a:rPr lang="cs-CZ" sz="2400" i="1" dirty="0"/>
              <a:t>a rodiče před televizí. Rodinná socializace dětského televizního diváctví.</a:t>
            </a:r>
            <a:r>
              <a:rPr lang="cs-CZ" sz="2400" dirty="0"/>
              <a:t> Brno: </a:t>
            </a:r>
            <a:r>
              <a:rPr lang="cs-CZ" sz="2400" dirty="0" smtClean="0"/>
              <a:t>Paido.  </a:t>
            </a:r>
          </a:p>
          <a:p>
            <a:r>
              <a:rPr lang="cs-CZ" sz="2400" dirty="0" smtClean="0"/>
              <a:t>Valenta</a:t>
            </a:r>
            <a:r>
              <a:rPr lang="cs-CZ" sz="2400" dirty="0"/>
              <a:t>, J. (2006). Osobnostní a sociální výchova a její cesty k žákovi. Kladno: Aisis. </a:t>
            </a:r>
          </a:p>
          <a:p>
            <a:r>
              <a:rPr lang="cs-CZ" sz="2400" dirty="0" smtClean="0"/>
              <a:t> </a:t>
            </a:r>
            <a:endParaRPr lang="cs-CZ" sz="2400" dirty="0"/>
          </a:p>
          <a:p>
            <a:endParaRPr lang="cs-CZ" sz="2400" dirty="0"/>
          </a:p>
          <a:p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se Vám vybaví, když se řekne „dnešní základní škola“?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920482"/>
            <a:ext cx="4919279" cy="29486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2" y="1905000"/>
            <a:ext cx="410173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9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77272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 smtClean="0"/>
              <a:t>Proměna </a:t>
            </a:r>
            <a:r>
              <a:rPr lang="cs-CZ" dirty="0"/>
              <a:t>společnosti </a:t>
            </a:r>
            <a:r>
              <a:rPr lang="cs-CZ" dirty="0" smtClean="0"/>
              <a:t>a aktuální </a:t>
            </a:r>
            <a:r>
              <a:rPr lang="cs-CZ" dirty="0"/>
              <a:t>dění ve </a:t>
            </a:r>
            <a:r>
              <a:rPr lang="cs-CZ" dirty="0" smtClean="0"/>
              <a:t>světě a jejich vliv na výchovu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11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accent1"/>
                </a:solidFill>
              </a:rPr>
              <a:t>Nové výzvy pro výchovu v současnosti </a:t>
            </a:r>
            <a:endParaRPr lang="cs-CZ" sz="4400" b="1" dirty="0">
              <a:solidFill>
                <a:schemeClr val="accent1"/>
              </a:solidFill>
            </a:endParaRPr>
          </a:p>
        </p:txBody>
      </p:sp>
      <p:sp>
        <p:nvSpPr>
          <p:cNvPr id="11" name="Ovál 4"/>
          <p:cNvSpPr/>
          <p:nvPr/>
        </p:nvSpPr>
        <p:spPr>
          <a:xfrm>
            <a:off x="5685511" y="3018512"/>
            <a:ext cx="820977" cy="8209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cs-CZ" sz="2700" kern="1200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1097280" y="1845734"/>
          <a:ext cx="10058400" cy="429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41" y="1922106"/>
            <a:ext cx="3248878" cy="1917383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79" y="4068929"/>
            <a:ext cx="3024360" cy="1976542"/>
          </a:xfrm>
          <a:prstGeom prst="rect">
            <a:avLst/>
          </a:prstGeom>
        </p:spPr>
      </p:pic>
      <p:pic>
        <p:nvPicPr>
          <p:cNvPr id="18" name="Zástupný symbol pro obsah 17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59" y="2031220"/>
            <a:ext cx="2926080" cy="1301496"/>
          </a:xfr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02" y="4035066"/>
            <a:ext cx="3135086" cy="2044267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884" y="3862387"/>
            <a:ext cx="3118835" cy="235231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93" y="1845734"/>
            <a:ext cx="3004457" cy="222319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884" y="3839489"/>
            <a:ext cx="3118835" cy="23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by měl jedinec 21. století 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5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MPT V RVP – CO, PROČ, JAK?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6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latin typeface="+mn-lt"/>
              </a:rPr>
              <a:t>Pojetí člověka a světa v globální výchově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                                                                            </a:t>
            </a:r>
            <a:endParaRPr lang="cs-CZ" altLang="cs-CZ" sz="2400" b="1"/>
          </a:p>
          <a:p>
            <a:pPr eaLnBrk="1" hangingPunct="1"/>
            <a:endParaRPr lang="cs-CZ" altLang="cs-CZ" sz="1600" b="1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2400"/>
          </a:p>
        </p:txBody>
      </p:sp>
      <p:graphicFrame>
        <p:nvGraphicFramePr>
          <p:cNvPr id="52291" name="Group 6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38365444"/>
              </p:ext>
            </p:extLst>
          </p:nvPr>
        </p:nvGraphicFramePr>
        <p:xfrm>
          <a:off x="1091681" y="1773239"/>
          <a:ext cx="10086391" cy="4181475"/>
        </p:xfrm>
        <a:graphic>
          <a:graphicData uri="http://schemas.openxmlformats.org/drawingml/2006/table">
            <a:tbl>
              <a:tblPr/>
              <a:tblGrid>
                <a:gridCol w="5216688"/>
                <a:gridCol w="4869703"/>
              </a:tblGrid>
              <a:tr h="228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Člověk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jako součást světa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jedinečná individualita ve smyslu originality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 specifické hodnoty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Svět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 celek přírodně společenský = společensky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                                                                     reflektovaný, ohrožený i chráněný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1895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Lidský (vnitřní) rozměr globality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pozitivní změny vnějšího systému jsou závislé  na kvalitě lidského činitele (vztah fyzické, duchovní a duševní výbavy člověka).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vnější dimenze: prostorová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Problémová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časová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              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95" name="Picture 42" descr="MCj023153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5013326"/>
            <a:ext cx="18303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59" descr="MCj0413532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4788" y="4508500"/>
            <a:ext cx="2298700" cy="1512888"/>
          </a:xfrm>
          <a:noFill/>
        </p:spPr>
      </p:pic>
    </p:spTree>
    <p:extLst>
      <p:ext uri="{BB962C8B-B14F-4D97-AF65-F5344CB8AC3E}">
        <p14:creationId xmlns:p14="http://schemas.microsoft.com/office/powerpoint/2010/main" val="24516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383</TotalTime>
  <Words>1147</Words>
  <Application>Microsoft Office PowerPoint</Application>
  <PresentationFormat>Širokoúhlá obrazovka</PresentationFormat>
  <Paragraphs>204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Bookman Old Style</vt:lpstr>
      <vt:lpstr>Calibri</vt:lpstr>
      <vt:lpstr>Calibri Light</vt:lpstr>
      <vt:lpstr>Times New Roman</vt:lpstr>
      <vt:lpstr>Verdana</vt:lpstr>
      <vt:lpstr>Wingdings</vt:lpstr>
      <vt:lpstr>Wingdings 3</vt:lpstr>
      <vt:lpstr>Retrospektiva</vt:lpstr>
      <vt:lpstr> SZC008 Teorie a metodika výchovy - soubor specifických výchovných konceptů (teorií), jejichž znalost je součástí širších profesních kompetencí učitele. </vt:lpstr>
      <vt:lpstr> Cíl předmětu: osvojení si výchovných kompetencí pro práci ve školním i mimoškolním prostředí. zkušenost s metodami rozvoje osobnosti (oblast volní, mravní, estetická, sociální apod.). </vt:lpstr>
      <vt:lpstr>Sylabus</vt:lpstr>
      <vt:lpstr>Prezentace aplikace PowerPoint</vt:lpstr>
      <vt:lpstr>Proměna společnosti a aktuální dění ve světě a jejich vliv na výchovu</vt:lpstr>
      <vt:lpstr>Nové výzvy pro výchovu v současnosti </vt:lpstr>
      <vt:lpstr>Jaký by měl jedinec 21. století ?</vt:lpstr>
      <vt:lpstr>MPT V RVP – CO, PROČ, JAK?</vt:lpstr>
      <vt:lpstr>Pojetí člověka a světa v globální výchově</vt:lpstr>
      <vt:lpstr>Prezentace aplikace PowerPoint</vt:lpstr>
      <vt:lpstr>V čem spatřujete proměnu a nové perspektivy v oblastech výchovy?</vt:lpstr>
      <vt:lpstr>Globální výchova (celosvětová, planetární, mnohostranná)</vt:lpstr>
      <vt:lpstr>Globální výchova</vt:lpstr>
      <vt:lpstr> Proměny cílově obsahové orientace výchovy </vt:lpstr>
      <vt:lpstr>Jak se  proměňuje pohled na tyto oblasti lidské kultury a přírodu?</vt:lpstr>
      <vt:lpstr>Příklady proměn a nových perspektiv složek výchovy</vt:lpstr>
      <vt:lpstr>Prezentace aplikace PowerPoint</vt:lpstr>
      <vt:lpstr>Ve sféře pracovní (technické a ekonomické) </vt:lpstr>
      <vt:lpstr> V okruhu výchovy mravní</vt:lpstr>
      <vt:lpstr>Prezentace aplikace PowerPoint</vt:lpstr>
      <vt:lpstr> Interkulturní/multikulturní  vzdělávání</vt:lpstr>
      <vt:lpstr>Prezentace aplikace PowerPoint</vt:lpstr>
      <vt:lpstr> V oblasti výchovy estetické </vt:lpstr>
      <vt:lpstr>Prezentace aplikace PowerPoint</vt:lpstr>
      <vt:lpstr>Prezentace aplikace PowerPoint</vt:lpstr>
      <vt:lpstr>Prezentace aplikace PowerPoint</vt:lpstr>
      <vt:lpstr>Ve sféře tělesné (zdravotní a pohybové)</vt:lpstr>
      <vt:lpstr>Environmentální výchova</vt:lpstr>
      <vt:lpstr>Prezentace aplikace PowerPoint</vt:lpstr>
      <vt:lpstr>Prezentace aplikace PowerPoint</vt:lpstr>
      <vt:lpstr>Východiska  aneb nač reagujeme</vt:lpstr>
      <vt:lpstr>Vzdělávací systém přispívá k prohlubování dnešní globální ekologické krize </vt:lpstr>
      <vt:lpstr> </vt:lpstr>
      <vt:lpstr>Studijní literatura </vt:lpstr>
      <vt:lpstr>Doporučené 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Globální rozvojové vzdělávání v přípravě učitele</dc:title>
  <dc:creator>Horka</dc:creator>
  <cp:lastModifiedBy>Lojdova</cp:lastModifiedBy>
  <cp:revision>40</cp:revision>
  <dcterms:created xsi:type="dcterms:W3CDTF">2017-02-17T21:28:29Z</dcterms:created>
  <dcterms:modified xsi:type="dcterms:W3CDTF">2019-04-17T08:46:28Z</dcterms:modified>
</cp:coreProperties>
</file>