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6" r:id="rId5"/>
    <p:sldId id="262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Hlavním cílem předmětu Obchodní nauka je osvojení ucelených vědeckých poznatků o významu, funkcích a klasifikaci obchodu ve všech hlavních souvislostech. Dále si studenti osvojí poznatky z oblasti tvorby maloobchodních cen, významu a použití slev, podstaty platebního styku, činnosti jednotlivých obchodních kategorií a </a:t>
            </a:r>
            <a:r>
              <a:rPr lang="cs-CZ" sz="1600" dirty="0" err="1">
                <a:latin typeface="Trebuchet MS" panose="020B0603020202020204" pitchFamily="34" charset="0"/>
              </a:rPr>
              <a:t>retailing</a:t>
            </a:r>
            <a:r>
              <a:rPr lang="cs-CZ" sz="1600" dirty="0">
                <a:latin typeface="Trebuchet MS" panose="020B0603020202020204" pitchFamily="34" charset="0"/>
              </a:rPr>
              <a:t>. Nedílnou součástí učebního materiálu bude objasnění současných trendů v oblasti integrace a kooperace v obchodní činnosti a rozpoznaní možných rizik ve sledované oblasti, jakož i možností jejich snižování či eliminace. V závěrečné části budou popsány základní funkce, cíle a postavení nákupu a úloha prodeje v podnikatelském subjektu.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středa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B7</a:t>
            </a:r>
            <a:b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(resp. v termínu dle vzájemné domluvy vyučujícího a studentů)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6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1)	Nákup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zboží a výběr dodavatele 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2)	Model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velkoobchodních operací a skladové technologie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3)	Maloobchodní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technologie a prvky maloobchodního provozu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4)	Řízení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jakosti, ochrana spotřebitele a dozorové orgány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5)	Význam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služeb v obchodní činnosti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6)	Maloobchod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mimo síť prodejen, právní aspekty elektronického obchodování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7)	Systém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bezpečnosti potravin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8)	Význam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mezinárodního obchodu pro národní hospodářství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9)	Platební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styk v obchodní činnosti podniků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10)	Majetková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struktura obchodního podniku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31.03.2019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(ANO/NE)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96</Words>
  <Application>Microsoft Office PowerPoint</Application>
  <PresentationFormat>Předvádění na obrazovce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Obchodní nauka 2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Organizacni pokyny</dc:title>
  <dc:creator>Marinič Peter</dc:creator>
  <cp:lastModifiedBy>Peter Marinič</cp:lastModifiedBy>
  <cp:revision>48</cp:revision>
  <dcterms:created xsi:type="dcterms:W3CDTF">2016-06-07T08:38:00Z</dcterms:created>
  <dcterms:modified xsi:type="dcterms:W3CDTF">2019-03-04T06:32:43Z</dcterms:modified>
</cp:coreProperties>
</file>