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302" r:id="rId9"/>
    <p:sldId id="263" r:id="rId10"/>
    <p:sldId id="264" r:id="rId11"/>
    <p:sldId id="265" r:id="rId12"/>
    <p:sldId id="266" r:id="rId13"/>
    <p:sldId id="267" r:id="rId14"/>
    <p:sldId id="268" r:id="rId15"/>
    <p:sldId id="305" r:id="rId16"/>
    <p:sldId id="269" r:id="rId17"/>
    <p:sldId id="270" r:id="rId18"/>
    <p:sldId id="312" r:id="rId19"/>
    <p:sldId id="271" r:id="rId20"/>
    <p:sldId id="272" r:id="rId21"/>
    <p:sldId id="273" r:id="rId22"/>
    <p:sldId id="306" r:id="rId23"/>
    <p:sldId id="307" r:id="rId24"/>
    <p:sldId id="274" r:id="rId25"/>
    <p:sldId id="275" r:id="rId26"/>
    <p:sldId id="276" r:id="rId27"/>
    <p:sldId id="277" r:id="rId28"/>
    <p:sldId id="278" r:id="rId29"/>
    <p:sldId id="313" r:id="rId30"/>
    <p:sldId id="310" r:id="rId31"/>
    <p:sldId id="311" r:id="rId32"/>
    <p:sldId id="314" r:id="rId33"/>
    <p:sldId id="279" r:id="rId34"/>
    <p:sldId id="280" r:id="rId35"/>
    <p:sldId id="281" r:id="rId36"/>
    <p:sldId id="315" r:id="rId37"/>
    <p:sldId id="282" r:id="rId38"/>
    <p:sldId id="283" r:id="rId39"/>
    <p:sldId id="284" r:id="rId40"/>
    <p:sldId id="285" r:id="rId41"/>
    <p:sldId id="316" r:id="rId42"/>
    <p:sldId id="286" r:id="rId43"/>
    <p:sldId id="287" r:id="rId44"/>
    <p:sldId id="288" r:id="rId45"/>
    <p:sldId id="317" r:id="rId46"/>
    <p:sldId id="289" r:id="rId47"/>
    <p:sldId id="290" r:id="rId48"/>
    <p:sldId id="291" r:id="rId49"/>
    <p:sldId id="292" r:id="rId50"/>
    <p:sldId id="293" r:id="rId51"/>
    <p:sldId id="294" r:id="rId52"/>
    <p:sldId id="318" r:id="rId53"/>
    <p:sldId id="319" r:id="rId54"/>
    <p:sldId id="308" r:id="rId55"/>
    <p:sldId id="309" r:id="rId56"/>
    <p:sldId id="295" r:id="rId57"/>
    <p:sldId id="296" r:id="rId58"/>
    <p:sldId id="297" r:id="rId59"/>
    <p:sldId id="298" r:id="rId60"/>
    <p:sldId id="299" r:id="rId61"/>
    <p:sldId id="300" r:id="rId62"/>
    <p:sldId id="303" r:id="rId63"/>
    <p:sldId id="304" r:id="rId64"/>
    <p:sldId id="301" r:id="rId6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43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EB054-E47F-4EC6-A5CA-240D2B91EC0F}" type="datetimeFigureOut">
              <a:rPr lang="cs-CZ" smtClean="0"/>
              <a:t>18.3.2019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39F4C-B9A8-42AF-ABF6-65F140CAB1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3309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EB054-E47F-4EC6-A5CA-240D2B91EC0F}" type="datetimeFigureOut">
              <a:rPr lang="cs-CZ" smtClean="0"/>
              <a:t>18.3.2019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39F4C-B9A8-42AF-ABF6-65F140CAB1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882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EB054-E47F-4EC6-A5CA-240D2B91EC0F}" type="datetimeFigureOut">
              <a:rPr lang="cs-CZ" smtClean="0"/>
              <a:t>18.3.2019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39F4C-B9A8-42AF-ABF6-65F140CAB1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2977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EB054-E47F-4EC6-A5CA-240D2B91EC0F}" type="datetimeFigureOut">
              <a:rPr lang="cs-CZ" smtClean="0"/>
              <a:t>18.3.2019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39F4C-B9A8-42AF-ABF6-65F140CAB1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2990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EB054-E47F-4EC6-A5CA-240D2B91EC0F}" type="datetimeFigureOut">
              <a:rPr lang="cs-CZ" smtClean="0"/>
              <a:t>18.3.2019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39F4C-B9A8-42AF-ABF6-65F140CAB1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3706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EB054-E47F-4EC6-A5CA-240D2B91EC0F}" type="datetimeFigureOut">
              <a:rPr lang="cs-CZ" smtClean="0"/>
              <a:t>18.3.2019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39F4C-B9A8-42AF-ABF6-65F140CAB1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5074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EB054-E47F-4EC6-A5CA-240D2B91EC0F}" type="datetimeFigureOut">
              <a:rPr lang="cs-CZ" smtClean="0"/>
              <a:t>18.3.2019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39F4C-B9A8-42AF-ABF6-65F140CAB1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0028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EB054-E47F-4EC6-A5CA-240D2B91EC0F}" type="datetimeFigureOut">
              <a:rPr lang="cs-CZ" smtClean="0"/>
              <a:t>18.3.2019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39F4C-B9A8-42AF-ABF6-65F140CAB1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2248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EB054-E47F-4EC6-A5CA-240D2B91EC0F}" type="datetimeFigureOut">
              <a:rPr lang="cs-CZ" smtClean="0"/>
              <a:t>18.3.2019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39F4C-B9A8-42AF-ABF6-65F140CAB1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1919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EB054-E47F-4EC6-A5CA-240D2B91EC0F}" type="datetimeFigureOut">
              <a:rPr lang="cs-CZ" smtClean="0"/>
              <a:t>18.3.2019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39F4C-B9A8-42AF-ABF6-65F140CAB1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1935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EB054-E47F-4EC6-A5CA-240D2B91EC0F}" type="datetimeFigureOut">
              <a:rPr lang="cs-CZ" smtClean="0"/>
              <a:t>18.3.2019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39F4C-B9A8-42AF-ABF6-65F140CAB1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1680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EB054-E47F-4EC6-A5CA-240D2B91EC0F}" type="datetimeFigureOut">
              <a:rPr lang="cs-CZ" smtClean="0"/>
              <a:t>18.3.2019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39F4C-B9A8-42AF-ABF6-65F140CAB1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5834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31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67081" cy="6480720"/>
          </a:xfrm>
        </p:spPr>
      </p:pic>
    </p:spTree>
    <p:extLst>
      <p:ext uri="{BB962C8B-B14F-4D97-AF65-F5344CB8AC3E}">
        <p14:creationId xmlns:p14="http://schemas.microsoft.com/office/powerpoint/2010/main" val="228823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67081" cy="6480720"/>
          </a:xfrm>
        </p:spPr>
      </p:pic>
    </p:spTree>
    <p:extLst>
      <p:ext uri="{BB962C8B-B14F-4D97-AF65-F5344CB8AC3E}">
        <p14:creationId xmlns:p14="http://schemas.microsoft.com/office/powerpoint/2010/main" val="292703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5" y="188640"/>
            <a:ext cx="9114663" cy="6443662"/>
          </a:xfrm>
        </p:spPr>
      </p:pic>
    </p:spTree>
    <p:extLst>
      <p:ext uri="{BB962C8B-B14F-4D97-AF65-F5344CB8AC3E}">
        <p14:creationId xmlns:p14="http://schemas.microsoft.com/office/powerpoint/2010/main" val="28407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67082" cy="6480720"/>
          </a:xfrm>
        </p:spPr>
      </p:pic>
    </p:spTree>
    <p:extLst>
      <p:ext uri="{BB962C8B-B14F-4D97-AF65-F5344CB8AC3E}">
        <p14:creationId xmlns:p14="http://schemas.microsoft.com/office/powerpoint/2010/main" val="255013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8" y="188640"/>
            <a:ext cx="9158558" cy="6474694"/>
          </a:xfrm>
        </p:spPr>
      </p:pic>
    </p:spTree>
    <p:extLst>
      <p:ext uri="{BB962C8B-B14F-4D97-AF65-F5344CB8AC3E}">
        <p14:creationId xmlns:p14="http://schemas.microsoft.com/office/powerpoint/2010/main" val="388698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71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67082" cy="6480720"/>
          </a:xfrm>
        </p:spPr>
      </p:pic>
    </p:spTree>
    <p:extLst>
      <p:ext uri="{BB962C8B-B14F-4D97-AF65-F5344CB8AC3E}">
        <p14:creationId xmlns:p14="http://schemas.microsoft.com/office/powerpoint/2010/main" val="112043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67082" cy="6480720"/>
          </a:xfrm>
        </p:spPr>
      </p:pic>
    </p:spTree>
    <p:extLst>
      <p:ext uri="{BB962C8B-B14F-4D97-AF65-F5344CB8AC3E}">
        <p14:creationId xmlns:p14="http://schemas.microsoft.com/office/powerpoint/2010/main" val="204615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8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67082" cy="6480720"/>
          </a:xfrm>
        </p:spPr>
      </p:pic>
    </p:spTree>
    <p:extLst>
      <p:ext uri="{BB962C8B-B14F-4D97-AF65-F5344CB8AC3E}">
        <p14:creationId xmlns:p14="http://schemas.microsoft.com/office/powerpoint/2010/main" val="331089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7"/>
            <a:ext cx="9144000" cy="6464403"/>
          </a:xfrm>
        </p:spPr>
      </p:pic>
    </p:spTree>
    <p:extLst>
      <p:ext uri="{BB962C8B-B14F-4D97-AF65-F5344CB8AC3E}">
        <p14:creationId xmlns:p14="http://schemas.microsoft.com/office/powerpoint/2010/main" val="144745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67082" cy="6480720"/>
          </a:xfrm>
        </p:spPr>
      </p:pic>
    </p:spTree>
    <p:extLst>
      <p:ext uri="{BB962C8B-B14F-4D97-AF65-F5344CB8AC3E}">
        <p14:creationId xmlns:p14="http://schemas.microsoft.com/office/powerpoint/2010/main" val="375267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81" y="188640"/>
            <a:ext cx="9167081" cy="6480720"/>
          </a:xfrm>
        </p:spPr>
      </p:pic>
    </p:spTree>
    <p:extLst>
      <p:ext uri="{BB962C8B-B14F-4D97-AF65-F5344CB8AC3E}">
        <p14:creationId xmlns:p14="http://schemas.microsoft.com/office/powerpoint/2010/main" val="267552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4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67082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24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67082" cy="6480720"/>
          </a:xfrm>
        </p:spPr>
      </p:pic>
    </p:spTree>
    <p:extLst>
      <p:ext uri="{BB962C8B-B14F-4D97-AF65-F5344CB8AC3E}">
        <p14:creationId xmlns:p14="http://schemas.microsoft.com/office/powerpoint/2010/main" val="71528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" y="188640"/>
            <a:ext cx="9167081" cy="6480720"/>
          </a:xfrm>
        </p:spPr>
      </p:pic>
    </p:spTree>
    <p:extLst>
      <p:ext uri="{BB962C8B-B14F-4D97-AF65-F5344CB8AC3E}">
        <p14:creationId xmlns:p14="http://schemas.microsoft.com/office/powerpoint/2010/main" val="164099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67082" cy="6480720"/>
          </a:xfrm>
        </p:spPr>
      </p:pic>
    </p:spTree>
    <p:extLst>
      <p:ext uri="{BB962C8B-B14F-4D97-AF65-F5344CB8AC3E}">
        <p14:creationId xmlns:p14="http://schemas.microsoft.com/office/powerpoint/2010/main" val="252378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81" y="188640"/>
            <a:ext cx="9167081" cy="6480720"/>
          </a:xfrm>
        </p:spPr>
      </p:pic>
    </p:spTree>
    <p:extLst>
      <p:ext uri="{BB962C8B-B14F-4D97-AF65-F5344CB8AC3E}">
        <p14:creationId xmlns:p14="http://schemas.microsoft.com/office/powerpoint/2010/main" val="36287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3" y="188640"/>
            <a:ext cx="9167082" cy="6480720"/>
          </a:xfrm>
        </p:spPr>
      </p:pic>
    </p:spTree>
    <p:extLst>
      <p:ext uri="{BB962C8B-B14F-4D97-AF65-F5344CB8AC3E}">
        <p14:creationId xmlns:p14="http://schemas.microsoft.com/office/powerpoint/2010/main" val="379898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67082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3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464402"/>
          </a:xfrm>
        </p:spPr>
      </p:pic>
    </p:spTree>
    <p:extLst>
      <p:ext uri="{BB962C8B-B14F-4D97-AF65-F5344CB8AC3E}">
        <p14:creationId xmlns:p14="http://schemas.microsoft.com/office/powerpoint/2010/main" val="122738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4" descr="paleckova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60350"/>
            <a:ext cx="9144000" cy="6464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589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4" descr="paleckova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8913"/>
            <a:ext cx="9144000" cy="6464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28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67082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37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67082" cy="6480720"/>
          </a:xfrm>
        </p:spPr>
      </p:pic>
    </p:spTree>
    <p:extLst>
      <p:ext uri="{BB962C8B-B14F-4D97-AF65-F5344CB8AC3E}">
        <p14:creationId xmlns:p14="http://schemas.microsoft.com/office/powerpoint/2010/main" val="377748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" y="188640"/>
            <a:ext cx="9143287" cy="6463899"/>
          </a:xfrm>
        </p:spPr>
      </p:pic>
    </p:spTree>
    <p:extLst>
      <p:ext uri="{BB962C8B-B14F-4D97-AF65-F5344CB8AC3E}">
        <p14:creationId xmlns:p14="http://schemas.microsoft.com/office/powerpoint/2010/main" val="211848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82" y="188640"/>
            <a:ext cx="9167082" cy="6480720"/>
          </a:xfrm>
        </p:spPr>
      </p:pic>
    </p:spTree>
    <p:extLst>
      <p:ext uri="{BB962C8B-B14F-4D97-AF65-F5344CB8AC3E}">
        <p14:creationId xmlns:p14="http://schemas.microsoft.com/office/powerpoint/2010/main" val="155834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646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33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82" y="188640"/>
            <a:ext cx="9167082" cy="6480720"/>
          </a:xfrm>
        </p:spPr>
      </p:pic>
    </p:spTree>
    <p:extLst>
      <p:ext uri="{BB962C8B-B14F-4D97-AF65-F5344CB8AC3E}">
        <p14:creationId xmlns:p14="http://schemas.microsoft.com/office/powerpoint/2010/main" val="92276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79" y="188640"/>
            <a:ext cx="9167082" cy="6480720"/>
          </a:xfrm>
        </p:spPr>
      </p:pic>
    </p:spTree>
    <p:extLst>
      <p:ext uri="{BB962C8B-B14F-4D97-AF65-F5344CB8AC3E}">
        <p14:creationId xmlns:p14="http://schemas.microsoft.com/office/powerpoint/2010/main" val="214057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82" y="188640"/>
            <a:ext cx="9167082" cy="6480720"/>
          </a:xfrm>
        </p:spPr>
      </p:pic>
    </p:spTree>
    <p:extLst>
      <p:ext uri="{BB962C8B-B14F-4D97-AF65-F5344CB8AC3E}">
        <p14:creationId xmlns:p14="http://schemas.microsoft.com/office/powerpoint/2010/main" val="107062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8640"/>
            <a:ext cx="9144001" cy="6464403"/>
          </a:xfrm>
        </p:spPr>
      </p:pic>
    </p:spTree>
    <p:extLst>
      <p:ext uri="{BB962C8B-B14F-4D97-AF65-F5344CB8AC3E}">
        <p14:creationId xmlns:p14="http://schemas.microsoft.com/office/powerpoint/2010/main" val="129687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81" y="188640"/>
            <a:ext cx="9167081" cy="6480720"/>
          </a:xfrm>
        </p:spPr>
      </p:pic>
    </p:spTree>
    <p:extLst>
      <p:ext uri="{BB962C8B-B14F-4D97-AF65-F5344CB8AC3E}">
        <p14:creationId xmlns:p14="http://schemas.microsoft.com/office/powerpoint/2010/main" val="422410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82" y="188640"/>
            <a:ext cx="9167082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77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42" y="188640"/>
            <a:ext cx="9167082" cy="6480720"/>
          </a:xfrm>
        </p:spPr>
      </p:pic>
    </p:spTree>
    <p:extLst>
      <p:ext uri="{BB962C8B-B14F-4D97-AF65-F5344CB8AC3E}">
        <p14:creationId xmlns:p14="http://schemas.microsoft.com/office/powerpoint/2010/main" val="238641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1" y="188640"/>
            <a:ext cx="9144001" cy="6464402"/>
          </a:xfrm>
        </p:spPr>
      </p:pic>
    </p:spTree>
    <p:extLst>
      <p:ext uri="{BB962C8B-B14F-4D97-AF65-F5344CB8AC3E}">
        <p14:creationId xmlns:p14="http://schemas.microsoft.com/office/powerpoint/2010/main" val="354882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35" y="188640"/>
            <a:ext cx="9167082" cy="6480720"/>
          </a:xfrm>
        </p:spPr>
      </p:pic>
    </p:spTree>
    <p:extLst>
      <p:ext uri="{BB962C8B-B14F-4D97-AF65-F5344CB8AC3E}">
        <p14:creationId xmlns:p14="http://schemas.microsoft.com/office/powerpoint/2010/main" val="177376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40" y="260648"/>
            <a:ext cx="9167082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21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67082" cy="6480720"/>
          </a:xfrm>
        </p:spPr>
      </p:pic>
    </p:spTree>
    <p:extLst>
      <p:ext uri="{BB962C8B-B14F-4D97-AF65-F5344CB8AC3E}">
        <p14:creationId xmlns:p14="http://schemas.microsoft.com/office/powerpoint/2010/main" val="265925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67082" cy="6480720"/>
          </a:xfrm>
        </p:spPr>
      </p:pic>
    </p:spTree>
    <p:extLst>
      <p:ext uri="{BB962C8B-B14F-4D97-AF65-F5344CB8AC3E}">
        <p14:creationId xmlns:p14="http://schemas.microsoft.com/office/powerpoint/2010/main" val="179166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67082" cy="6480720"/>
          </a:xfrm>
        </p:spPr>
      </p:pic>
    </p:spTree>
    <p:extLst>
      <p:ext uri="{BB962C8B-B14F-4D97-AF65-F5344CB8AC3E}">
        <p14:creationId xmlns:p14="http://schemas.microsoft.com/office/powerpoint/2010/main" val="262679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67082" cy="6480720"/>
          </a:xfrm>
        </p:spPr>
      </p:pic>
    </p:spTree>
    <p:extLst>
      <p:ext uri="{BB962C8B-B14F-4D97-AF65-F5344CB8AC3E}">
        <p14:creationId xmlns:p14="http://schemas.microsoft.com/office/powerpoint/2010/main" val="414502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464402"/>
          </a:xfrm>
        </p:spPr>
      </p:pic>
    </p:spTree>
    <p:extLst>
      <p:ext uri="{BB962C8B-B14F-4D97-AF65-F5344CB8AC3E}">
        <p14:creationId xmlns:p14="http://schemas.microsoft.com/office/powerpoint/2010/main" val="313924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67083" cy="6480720"/>
          </a:xfrm>
        </p:spPr>
      </p:pic>
    </p:spTree>
    <p:extLst>
      <p:ext uri="{BB962C8B-B14F-4D97-AF65-F5344CB8AC3E}">
        <p14:creationId xmlns:p14="http://schemas.microsoft.com/office/powerpoint/2010/main" val="308535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" y="211040"/>
            <a:ext cx="9135399" cy="6458320"/>
          </a:xfrm>
        </p:spPr>
      </p:pic>
    </p:spTree>
    <p:extLst>
      <p:ext uri="{BB962C8B-B14F-4D97-AF65-F5344CB8AC3E}">
        <p14:creationId xmlns:p14="http://schemas.microsoft.com/office/powerpoint/2010/main" val="399192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52" y="188640"/>
            <a:ext cx="9167082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89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" y="188640"/>
            <a:ext cx="9167082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02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4" descr="vhrsti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69" y="188640"/>
            <a:ext cx="9138231" cy="646032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509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4" descr="vhrsti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8640"/>
            <a:ext cx="9144000" cy="6464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419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67082" cy="6480720"/>
          </a:xfrm>
        </p:spPr>
      </p:pic>
    </p:spTree>
    <p:extLst>
      <p:ext uri="{BB962C8B-B14F-4D97-AF65-F5344CB8AC3E}">
        <p14:creationId xmlns:p14="http://schemas.microsoft.com/office/powerpoint/2010/main" val="285712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81" y="188640"/>
            <a:ext cx="9167081" cy="6480720"/>
          </a:xfrm>
        </p:spPr>
      </p:pic>
    </p:spTree>
    <p:extLst>
      <p:ext uri="{BB962C8B-B14F-4D97-AF65-F5344CB8AC3E}">
        <p14:creationId xmlns:p14="http://schemas.microsoft.com/office/powerpoint/2010/main" val="415028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83" y="188640"/>
            <a:ext cx="9167083" cy="6480720"/>
          </a:xfrm>
        </p:spPr>
      </p:pic>
    </p:spTree>
    <p:extLst>
      <p:ext uri="{BB962C8B-B14F-4D97-AF65-F5344CB8AC3E}">
        <p14:creationId xmlns:p14="http://schemas.microsoft.com/office/powerpoint/2010/main" val="196276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8" y="188640"/>
            <a:ext cx="9144000" cy="6464402"/>
          </a:xfrm>
        </p:spPr>
      </p:pic>
    </p:spTree>
    <p:extLst>
      <p:ext uri="{BB962C8B-B14F-4D97-AF65-F5344CB8AC3E}">
        <p14:creationId xmlns:p14="http://schemas.microsoft.com/office/powerpoint/2010/main" val="295498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6464403"/>
          </a:xfrm>
        </p:spPr>
      </p:pic>
    </p:spTree>
    <p:extLst>
      <p:ext uri="{BB962C8B-B14F-4D97-AF65-F5344CB8AC3E}">
        <p14:creationId xmlns:p14="http://schemas.microsoft.com/office/powerpoint/2010/main" val="176492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6464402"/>
          </a:xfrm>
        </p:spPr>
      </p:pic>
    </p:spTree>
    <p:extLst>
      <p:ext uri="{BB962C8B-B14F-4D97-AF65-F5344CB8AC3E}">
        <p14:creationId xmlns:p14="http://schemas.microsoft.com/office/powerpoint/2010/main" val="170822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67082" cy="6480720"/>
          </a:xfrm>
        </p:spPr>
      </p:pic>
    </p:spTree>
    <p:extLst>
      <p:ext uri="{BB962C8B-B14F-4D97-AF65-F5344CB8AC3E}">
        <p14:creationId xmlns:p14="http://schemas.microsoft.com/office/powerpoint/2010/main" val="111076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67082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69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67082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60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67082" cy="6480720"/>
          </a:xfrm>
        </p:spPr>
      </p:pic>
    </p:spTree>
    <p:extLst>
      <p:ext uri="{BB962C8B-B14F-4D97-AF65-F5344CB8AC3E}">
        <p14:creationId xmlns:p14="http://schemas.microsoft.com/office/powerpoint/2010/main" val="238644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6464402"/>
          </a:xfrm>
        </p:spPr>
      </p:pic>
    </p:spTree>
    <p:extLst>
      <p:ext uri="{BB962C8B-B14F-4D97-AF65-F5344CB8AC3E}">
        <p14:creationId xmlns:p14="http://schemas.microsoft.com/office/powerpoint/2010/main" val="8597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67082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97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" y="188640"/>
            <a:ext cx="9138452" cy="6460480"/>
          </a:xfrm>
        </p:spPr>
      </p:pic>
    </p:spTree>
    <p:extLst>
      <p:ext uri="{BB962C8B-B14F-4D97-AF65-F5344CB8AC3E}">
        <p14:creationId xmlns:p14="http://schemas.microsoft.com/office/powerpoint/2010/main" val="39389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0</Words>
  <Application>Microsoft Office PowerPoint</Application>
  <PresentationFormat>Předvádění na obrazovce (4:3)</PresentationFormat>
  <Paragraphs>0</Paragraphs>
  <Slides>64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64</vt:i4>
      </vt:variant>
    </vt:vector>
  </HeadingPairs>
  <TitlesOfParts>
    <vt:vector size="65" baseType="lpstr"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Luisa</dc:creator>
  <cp:lastModifiedBy>Ester</cp:lastModifiedBy>
  <cp:revision>7</cp:revision>
  <dcterms:created xsi:type="dcterms:W3CDTF">2017-03-31T21:59:50Z</dcterms:created>
  <dcterms:modified xsi:type="dcterms:W3CDTF">2019-03-18T19:11:39Z</dcterms:modified>
</cp:coreProperties>
</file>