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316" r:id="rId3"/>
    <p:sldId id="318" r:id="rId4"/>
    <p:sldId id="322" r:id="rId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84" d="100"/>
          <a:sy n="84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19. 3. 2018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19. 3. 2018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Konkurence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vás navštívím.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k vám zaskočím.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se u vás </a:t>
            </a:r>
            <a:r>
              <a:rPr lang="cs-CZ" sz="3200" dirty="0" smtClean="0">
                <a:latin typeface="Calibri" panose="020F0502020204030204" pitchFamily="34" charset="0"/>
              </a:rPr>
              <a:t>stavím</a:t>
            </a:r>
            <a:r>
              <a:rPr lang="cs-CZ" sz="3200" dirty="0">
                <a:latin typeface="Calibri" panose="020F0502020204030204" pitchFamily="34" charset="0"/>
              </a:rPr>
              <a:t>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se na vás přijdu mrknout</a:t>
            </a:r>
            <a:r>
              <a:rPr lang="cs-CZ" sz="3200" dirty="0" smtClean="0">
                <a:latin typeface="Calibri" panose="020F0502020204030204" pitchFamily="34" charset="0"/>
              </a:rPr>
              <a:t>.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</a:rPr>
              <a:t>Téma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Cíl, záměr </a:t>
            </a:r>
            <a:r>
              <a:rPr lang="cs-CZ" sz="3200" b="1" dirty="0" smtClean="0">
                <a:latin typeface="Calibri" panose="020F0502020204030204" pitchFamily="34" charset="0"/>
              </a:rPr>
              <a:t>sdělení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Prostředí: </a:t>
            </a:r>
            <a:endParaRPr lang="cs-CZ" sz="3200" b="1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adresát/i</a:t>
            </a:r>
            <a:r>
              <a:rPr lang="cs-CZ" sz="3200" dirty="0">
                <a:latin typeface="Calibri" panose="020F0502020204030204" pitchFamily="34" charset="0"/>
              </a:rPr>
              <a:t>; </a:t>
            </a:r>
            <a:endParaRPr lang="cs-CZ" sz="3200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situace </a:t>
            </a:r>
            <a:r>
              <a:rPr lang="cs-CZ" sz="3200" dirty="0">
                <a:latin typeface="Calibri" panose="020F0502020204030204" pitchFamily="34" charset="0"/>
              </a:rPr>
              <a:t>(připravený mluvený veřejný projev, spíše monologický; časově limitovaný); </a:t>
            </a:r>
            <a:endParaRPr lang="cs-CZ" sz="3200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prostředky </a:t>
            </a:r>
            <a:r>
              <a:rPr lang="cs-CZ" sz="3200" dirty="0">
                <a:latin typeface="Calibri" panose="020F0502020204030204" pitchFamily="34" charset="0"/>
              </a:rPr>
              <a:t>– jazykové i </a:t>
            </a:r>
            <a:r>
              <a:rPr lang="cs-CZ" sz="3200" dirty="0" smtClean="0">
                <a:latin typeface="Calibri" panose="020F0502020204030204" pitchFamily="34" charset="0"/>
              </a:rPr>
              <a:t>vizuální, verbální i neverbální</a:t>
            </a:r>
            <a:endParaRPr lang="cs-CZ" sz="3200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</a:rPr>
              <a:t>Co </a:t>
            </a:r>
            <a:r>
              <a:rPr lang="cs-CZ" sz="3200" b="1" dirty="0">
                <a:latin typeface="Calibri" panose="020F0502020204030204" pitchFamily="34" charset="0"/>
              </a:rPr>
              <a:t>(obsah) + Jak (forma</a:t>
            </a:r>
            <a:r>
              <a:rPr lang="cs-CZ" sz="32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</a:rPr>
              <a:t>Odborné, populárně naučné či jinak zajímavé </a:t>
            </a:r>
            <a:r>
              <a:rPr lang="cs-CZ" sz="3200" dirty="0" smtClean="0">
                <a:latin typeface="Calibri" panose="020F0502020204030204" pitchFamily="34" charset="0"/>
              </a:rPr>
              <a:t>téma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 </a:t>
            </a:r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</a:rPr>
              <a:t>Příprava – koncept (osnova, hlavní myšlenky, hlavní teze); </a:t>
            </a:r>
            <a:r>
              <a:rPr lang="cs-CZ" sz="3200" dirty="0" smtClean="0">
                <a:latin typeface="Calibri" panose="020F0502020204030204" pitchFamily="34" charset="0"/>
              </a:rPr>
              <a:t>kompozice (úvod</a:t>
            </a:r>
            <a:r>
              <a:rPr lang="cs-CZ" sz="3200" dirty="0">
                <a:latin typeface="Calibri" panose="020F0502020204030204" pitchFamily="34" charset="0"/>
              </a:rPr>
              <a:t>, stať, </a:t>
            </a:r>
            <a:r>
              <a:rPr lang="cs-CZ" sz="3200" dirty="0" smtClean="0">
                <a:latin typeface="Calibri" panose="020F0502020204030204" pitchFamily="34" charset="0"/>
              </a:rPr>
              <a:t>závěr…) 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Spisovnost; přehlednost; jasnost; poutavost</a:t>
            </a:r>
          </a:p>
          <a:p>
            <a:pPr lvl="1" algn="just"/>
            <a:endParaRPr lang="cs-CZ" sz="3200" b="1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1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3487</TotalTime>
  <Words>91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630</cp:revision>
  <dcterms:created xsi:type="dcterms:W3CDTF">2013-04-13T14:50:58Z</dcterms:created>
  <dcterms:modified xsi:type="dcterms:W3CDTF">2018-03-19T13:51:05Z</dcterms:modified>
</cp:coreProperties>
</file>