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8"/>
  </p:notesMasterIdLst>
  <p:handoutMasterIdLst>
    <p:handoutMasterId r:id="rId19"/>
  </p:handoutMasterIdLst>
  <p:sldIdLst>
    <p:sldId id="256" r:id="rId2"/>
    <p:sldId id="620" r:id="rId3"/>
    <p:sldId id="387" r:id="rId4"/>
    <p:sldId id="678" r:id="rId5"/>
    <p:sldId id="682" r:id="rId6"/>
    <p:sldId id="679" r:id="rId7"/>
    <p:sldId id="671" r:id="rId8"/>
    <p:sldId id="681" r:id="rId9"/>
    <p:sldId id="674" r:id="rId10"/>
    <p:sldId id="676" r:id="rId11"/>
    <p:sldId id="683" r:id="rId12"/>
    <p:sldId id="684" r:id="rId13"/>
    <p:sldId id="685" r:id="rId14"/>
    <p:sldId id="687" r:id="rId15"/>
    <p:sldId id="688" r:id="rId16"/>
    <p:sldId id="686" r:id="rId17"/>
  </p:sldIdLst>
  <p:sldSz cx="9144000" cy="6858000" type="screen4x3"/>
  <p:notesSz cx="6858000" cy="97377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808080"/>
    <a:srgbClr val="808000"/>
    <a:srgbClr val="339966"/>
    <a:srgbClr val="669900"/>
    <a:srgbClr val="008000"/>
    <a:srgbClr val="990000"/>
    <a:srgbClr val="FFCC99"/>
    <a:srgbClr val="CCFFCC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67" autoAdjust="0"/>
    <p:restoredTop sz="94660"/>
  </p:normalViewPr>
  <p:slideViewPr>
    <p:cSldViewPr>
      <p:cViewPr varScale="1">
        <p:scale>
          <a:sx n="76" d="100"/>
          <a:sy n="76" d="100"/>
        </p:scale>
        <p:origin x="79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D812A-46AC-4DAD-9D1D-5E7F7CF594A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2A03412-7A86-46AA-8DFB-C2E3240B296F}">
      <dgm:prSet phldrT="[Text]"/>
      <dgm:spPr>
        <a:solidFill>
          <a:srgbClr val="8E0000"/>
        </a:solidFill>
        <a:ln>
          <a:solidFill>
            <a:srgbClr val="8E0000"/>
          </a:solidFill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Definice a obsah </a:t>
          </a:r>
          <a:r>
            <a:rPr lang="cs-CZ" dirty="0" err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endParaRPr lang="cs-CZ" dirty="0">
            <a:solidFill>
              <a:schemeClr val="bg1"/>
            </a:solidFill>
          </a:endParaRPr>
        </a:p>
      </dgm:t>
    </dgm:pt>
    <dgm:pt modelId="{9D8DCA65-C15D-422D-8C01-FFF73B8BE76C}" type="parTrans" cxnId="{5CAAD1C3-EAE7-42D6-BF4D-DD00E7CC4165}">
      <dgm:prSet/>
      <dgm:spPr/>
      <dgm:t>
        <a:bodyPr/>
        <a:lstStyle/>
        <a:p>
          <a:endParaRPr lang="cs-CZ"/>
        </a:p>
      </dgm:t>
    </dgm:pt>
    <dgm:pt modelId="{06178BE7-8D27-41F5-A65A-4D98E9DB63FD}" type="sibTrans" cxnId="{5CAAD1C3-EAE7-42D6-BF4D-DD00E7CC4165}">
      <dgm:prSet/>
      <dgm:spPr>
        <a:solidFill>
          <a:srgbClr val="9E0000"/>
        </a:solidFill>
      </dgm:spPr>
      <dgm:t>
        <a:bodyPr/>
        <a:lstStyle/>
        <a:p>
          <a:endParaRPr lang="cs-CZ"/>
        </a:p>
      </dgm:t>
    </dgm:pt>
    <dgm:pt modelId="{7F63495B-E1DD-4AD2-94A2-E86E532CFC36}">
      <dgm:prSet phldrT="[Text]"/>
      <dgm:spPr>
        <a:noFill/>
      </dgm:spPr>
      <dgm:t>
        <a:bodyPr/>
        <a:lstStyle/>
        <a:p>
          <a:r>
            <a:rPr lang="cs-CZ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Postavení </a:t>
          </a:r>
          <a:r>
            <a:rPr lang="cs-CZ" dirty="0" err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r>
            <a:rPr lang="cs-CZ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v systému věd</a:t>
          </a:r>
          <a:endParaRPr lang="cs-CZ" dirty="0">
            <a:solidFill>
              <a:srgbClr val="C00000"/>
            </a:solidFill>
          </a:endParaRPr>
        </a:p>
      </dgm:t>
    </dgm:pt>
    <dgm:pt modelId="{00297646-0EF1-491E-8151-A0251977CFFA}" type="parTrans" cxnId="{E1CF5A8D-0997-4EF4-ACC4-57964B17A23E}">
      <dgm:prSet/>
      <dgm:spPr/>
      <dgm:t>
        <a:bodyPr/>
        <a:lstStyle/>
        <a:p>
          <a:endParaRPr lang="cs-CZ"/>
        </a:p>
      </dgm:t>
    </dgm:pt>
    <dgm:pt modelId="{20646FCE-705B-44A0-BB1A-2EC7AA2A4E2E}" type="sibTrans" cxnId="{E1CF5A8D-0997-4EF4-ACC4-57964B17A23E}">
      <dgm:prSet/>
      <dgm:spPr>
        <a:solidFill>
          <a:srgbClr val="9E0000"/>
        </a:solidFill>
      </dgm:spPr>
      <dgm:t>
        <a:bodyPr/>
        <a:lstStyle/>
        <a:p>
          <a:endParaRPr lang="cs-CZ"/>
        </a:p>
      </dgm:t>
    </dgm:pt>
    <dgm:pt modelId="{90EB916C-B489-422B-94D2-5B5CD0BA0924}">
      <dgm:prSet phldrT="[Text]"/>
      <dgm:spPr>
        <a:noFill/>
      </dgm:spPr>
      <dgm:t>
        <a:bodyPr/>
        <a:lstStyle/>
        <a:p>
          <a:r>
            <a:rPr lang="cs-CZ" dirty="0" err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Geoinformatika</a:t>
          </a:r>
          <a:r>
            <a:rPr lang="cs-CZ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jako samostatný vědní obor</a:t>
          </a:r>
          <a:endParaRPr lang="cs-CZ" dirty="0">
            <a:solidFill>
              <a:srgbClr val="C00000"/>
            </a:solidFill>
          </a:endParaRPr>
        </a:p>
      </dgm:t>
    </dgm:pt>
    <dgm:pt modelId="{795CB2DA-0D89-412A-8746-0A55F814F439}" type="parTrans" cxnId="{A1DB6E46-39B1-4B62-9DFA-D74573351459}">
      <dgm:prSet/>
      <dgm:spPr/>
      <dgm:t>
        <a:bodyPr/>
        <a:lstStyle/>
        <a:p>
          <a:endParaRPr lang="cs-CZ"/>
        </a:p>
      </dgm:t>
    </dgm:pt>
    <dgm:pt modelId="{81E37371-C328-40FD-B9AD-FA75F4663C9B}" type="sibTrans" cxnId="{A1DB6E46-39B1-4B62-9DFA-D74573351459}">
      <dgm:prSet/>
      <dgm:spPr>
        <a:solidFill>
          <a:srgbClr val="9E0000"/>
        </a:solidFill>
      </dgm:spPr>
      <dgm:t>
        <a:bodyPr/>
        <a:lstStyle/>
        <a:p>
          <a:endParaRPr lang="cs-CZ"/>
        </a:p>
      </dgm:t>
    </dgm:pt>
    <dgm:pt modelId="{7479B931-5197-489F-B820-1260B7851AF6}">
      <dgm:prSet phldrT="[Text]"/>
      <dgm:spPr>
        <a:noFill/>
      </dgm:spPr>
      <dgm:t>
        <a:bodyPr/>
        <a:lstStyle/>
        <a:p>
          <a:r>
            <a:rPr lang="cs-CZ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Struktura a členění předmětu </a:t>
          </a:r>
          <a:r>
            <a:rPr lang="cs-CZ" dirty="0" err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endParaRPr lang="cs-CZ" dirty="0">
            <a:solidFill>
              <a:srgbClr val="C00000"/>
            </a:solidFill>
          </a:endParaRPr>
        </a:p>
      </dgm:t>
    </dgm:pt>
    <dgm:pt modelId="{7B8B7371-EE95-4821-952A-DA348401A1EE}" type="parTrans" cxnId="{C63C4F92-EBE0-4638-AB1A-C888B8DDA6B9}">
      <dgm:prSet/>
      <dgm:spPr/>
      <dgm:t>
        <a:bodyPr/>
        <a:lstStyle/>
        <a:p>
          <a:endParaRPr lang="cs-CZ"/>
        </a:p>
      </dgm:t>
    </dgm:pt>
    <dgm:pt modelId="{EBDAE86E-3CEA-46E1-AF4F-EF0AC5801943}" type="sibTrans" cxnId="{C63C4F92-EBE0-4638-AB1A-C888B8DDA6B9}">
      <dgm:prSet/>
      <dgm:spPr>
        <a:solidFill>
          <a:srgbClr val="9E0000"/>
        </a:solidFill>
      </dgm:spPr>
      <dgm:t>
        <a:bodyPr/>
        <a:lstStyle/>
        <a:p>
          <a:endParaRPr lang="cs-CZ"/>
        </a:p>
      </dgm:t>
    </dgm:pt>
    <dgm:pt modelId="{B057702A-0CBB-4C50-ACC4-7C2E848623E7}" type="pres">
      <dgm:prSet presAssocID="{FF1D812A-46AC-4DAD-9D1D-5E7F7CF594A2}" presName="Name0" presStyleCnt="0">
        <dgm:presLayoutVars>
          <dgm:dir/>
          <dgm:resizeHandles val="exact"/>
        </dgm:presLayoutVars>
      </dgm:prSet>
      <dgm:spPr/>
    </dgm:pt>
    <dgm:pt modelId="{21B9CB86-07E8-4748-B26B-05CC586D5445}" type="pres">
      <dgm:prSet presAssocID="{C2A03412-7A86-46AA-8DFB-C2E3240B296F}" presName="node" presStyleLbl="node1" presStyleIdx="0" presStyleCnt="4" custScaleX="98785" custScaleY="97992" custLinFactNeighborX="-1519" custLinFactNeighborY="-670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F98E716-3DA5-4B4A-B765-410C97872A7F}" type="pres">
      <dgm:prSet presAssocID="{06178BE7-8D27-41F5-A65A-4D98E9DB63FD}" presName="sibTrans" presStyleLbl="sibTrans2D1" presStyleIdx="0" presStyleCnt="3"/>
      <dgm:spPr/>
      <dgm:t>
        <a:bodyPr/>
        <a:lstStyle/>
        <a:p>
          <a:endParaRPr lang="cs-CZ"/>
        </a:p>
      </dgm:t>
    </dgm:pt>
    <dgm:pt modelId="{22058855-13C9-4F9E-99CA-BF1D24F161FF}" type="pres">
      <dgm:prSet presAssocID="{06178BE7-8D27-41F5-A65A-4D98E9DB63FD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4BACDF9A-8DCC-45C0-976F-1A8C11DB23B7}" type="pres">
      <dgm:prSet presAssocID="{7F63495B-E1DD-4AD2-94A2-E86E532CFC3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7D8FB20-EAFA-47CA-A169-B9766F3E1E36}" type="pres">
      <dgm:prSet presAssocID="{20646FCE-705B-44A0-BB1A-2EC7AA2A4E2E}" presName="sibTrans" presStyleLbl="sibTrans2D1" presStyleIdx="1" presStyleCnt="3"/>
      <dgm:spPr/>
      <dgm:t>
        <a:bodyPr/>
        <a:lstStyle/>
        <a:p>
          <a:endParaRPr lang="cs-CZ"/>
        </a:p>
      </dgm:t>
    </dgm:pt>
    <dgm:pt modelId="{2509FA75-0014-4BF4-98C1-5D1DB43FCDC2}" type="pres">
      <dgm:prSet presAssocID="{20646FCE-705B-44A0-BB1A-2EC7AA2A4E2E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EEE0AE1E-1F08-42AE-8717-E5F14D0FFFB3}" type="pres">
      <dgm:prSet presAssocID="{90EB916C-B489-422B-94D2-5B5CD0BA092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6A5C852-F2C4-47BE-BE6D-30CC5E030890}" type="pres">
      <dgm:prSet presAssocID="{81E37371-C328-40FD-B9AD-FA75F4663C9B}" presName="sibTrans" presStyleLbl="sibTrans2D1" presStyleIdx="2" presStyleCnt="3"/>
      <dgm:spPr/>
      <dgm:t>
        <a:bodyPr/>
        <a:lstStyle/>
        <a:p>
          <a:endParaRPr lang="cs-CZ"/>
        </a:p>
      </dgm:t>
    </dgm:pt>
    <dgm:pt modelId="{9912015A-2667-46BC-BF84-E489CCE25C15}" type="pres">
      <dgm:prSet presAssocID="{81E37371-C328-40FD-B9AD-FA75F4663C9B}" presName="connectorText" presStyleLbl="sibTrans2D1" presStyleIdx="2" presStyleCnt="3"/>
      <dgm:spPr/>
      <dgm:t>
        <a:bodyPr/>
        <a:lstStyle/>
        <a:p>
          <a:endParaRPr lang="cs-CZ"/>
        </a:p>
      </dgm:t>
    </dgm:pt>
    <dgm:pt modelId="{1BFE718F-5ADE-442D-8A46-1E676CBE4448}" type="pres">
      <dgm:prSet presAssocID="{7479B931-5197-489F-B820-1260B7851AF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91CD14E-2392-40BF-B5A2-6499DE53F6D4}" type="presOf" srcId="{06178BE7-8D27-41F5-A65A-4D98E9DB63FD}" destId="{FF98E716-3DA5-4B4A-B765-410C97872A7F}" srcOrd="0" destOrd="0" presId="urn:microsoft.com/office/officeart/2005/8/layout/process1"/>
    <dgm:cxn modelId="{8D6A352B-8EAA-461A-8314-48071E57541E}" type="presOf" srcId="{7F63495B-E1DD-4AD2-94A2-E86E532CFC36}" destId="{4BACDF9A-8DCC-45C0-976F-1A8C11DB23B7}" srcOrd="0" destOrd="0" presId="urn:microsoft.com/office/officeart/2005/8/layout/process1"/>
    <dgm:cxn modelId="{5E09BDA2-7139-4B8F-914E-68F159C5D3B0}" type="presOf" srcId="{81E37371-C328-40FD-B9AD-FA75F4663C9B}" destId="{36A5C852-F2C4-47BE-BE6D-30CC5E030890}" srcOrd="0" destOrd="0" presId="urn:microsoft.com/office/officeart/2005/8/layout/process1"/>
    <dgm:cxn modelId="{8B8547DD-FD1D-4B7C-AFE1-55C3BC1E97B3}" type="presOf" srcId="{20646FCE-705B-44A0-BB1A-2EC7AA2A4E2E}" destId="{2509FA75-0014-4BF4-98C1-5D1DB43FCDC2}" srcOrd="1" destOrd="0" presId="urn:microsoft.com/office/officeart/2005/8/layout/process1"/>
    <dgm:cxn modelId="{C63C4F92-EBE0-4638-AB1A-C888B8DDA6B9}" srcId="{FF1D812A-46AC-4DAD-9D1D-5E7F7CF594A2}" destId="{7479B931-5197-489F-B820-1260B7851AF6}" srcOrd="3" destOrd="0" parTransId="{7B8B7371-EE95-4821-952A-DA348401A1EE}" sibTransId="{EBDAE86E-3CEA-46E1-AF4F-EF0AC5801943}"/>
    <dgm:cxn modelId="{E1CF5A8D-0997-4EF4-ACC4-57964B17A23E}" srcId="{FF1D812A-46AC-4DAD-9D1D-5E7F7CF594A2}" destId="{7F63495B-E1DD-4AD2-94A2-E86E532CFC36}" srcOrd="1" destOrd="0" parTransId="{00297646-0EF1-491E-8151-A0251977CFFA}" sibTransId="{20646FCE-705B-44A0-BB1A-2EC7AA2A4E2E}"/>
    <dgm:cxn modelId="{5CAAD1C3-EAE7-42D6-BF4D-DD00E7CC4165}" srcId="{FF1D812A-46AC-4DAD-9D1D-5E7F7CF594A2}" destId="{C2A03412-7A86-46AA-8DFB-C2E3240B296F}" srcOrd="0" destOrd="0" parTransId="{9D8DCA65-C15D-422D-8C01-FFF73B8BE76C}" sibTransId="{06178BE7-8D27-41F5-A65A-4D98E9DB63FD}"/>
    <dgm:cxn modelId="{867BF945-9E1E-4857-90AD-10CD94F8D458}" type="presOf" srcId="{7479B931-5197-489F-B820-1260B7851AF6}" destId="{1BFE718F-5ADE-442D-8A46-1E676CBE4448}" srcOrd="0" destOrd="0" presId="urn:microsoft.com/office/officeart/2005/8/layout/process1"/>
    <dgm:cxn modelId="{D341BB40-F096-4512-A9CB-D4BF80F61132}" type="presOf" srcId="{C2A03412-7A86-46AA-8DFB-C2E3240B296F}" destId="{21B9CB86-07E8-4748-B26B-05CC586D5445}" srcOrd="0" destOrd="0" presId="urn:microsoft.com/office/officeart/2005/8/layout/process1"/>
    <dgm:cxn modelId="{0DA246B5-2725-498C-A0F6-930B46359236}" type="presOf" srcId="{20646FCE-705B-44A0-BB1A-2EC7AA2A4E2E}" destId="{37D8FB20-EAFA-47CA-A169-B9766F3E1E36}" srcOrd="0" destOrd="0" presId="urn:microsoft.com/office/officeart/2005/8/layout/process1"/>
    <dgm:cxn modelId="{7A759593-71F0-407A-A988-0F9FF8E73EBC}" type="presOf" srcId="{81E37371-C328-40FD-B9AD-FA75F4663C9B}" destId="{9912015A-2667-46BC-BF84-E489CCE25C15}" srcOrd="1" destOrd="0" presId="urn:microsoft.com/office/officeart/2005/8/layout/process1"/>
    <dgm:cxn modelId="{5E0C1686-9351-409A-BBD7-EF82A44B00F7}" type="presOf" srcId="{06178BE7-8D27-41F5-A65A-4D98E9DB63FD}" destId="{22058855-13C9-4F9E-99CA-BF1D24F161FF}" srcOrd="1" destOrd="0" presId="urn:microsoft.com/office/officeart/2005/8/layout/process1"/>
    <dgm:cxn modelId="{43AAEC95-F9AD-4155-9AA4-E23FC77345CF}" type="presOf" srcId="{FF1D812A-46AC-4DAD-9D1D-5E7F7CF594A2}" destId="{B057702A-0CBB-4C50-ACC4-7C2E848623E7}" srcOrd="0" destOrd="0" presId="urn:microsoft.com/office/officeart/2005/8/layout/process1"/>
    <dgm:cxn modelId="{4461FBB2-483D-4128-B18D-1F2176B4B303}" type="presOf" srcId="{90EB916C-B489-422B-94D2-5B5CD0BA0924}" destId="{EEE0AE1E-1F08-42AE-8717-E5F14D0FFFB3}" srcOrd="0" destOrd="0" presId="urn:microsoft.com/office/officeart/2005/8/layout/process1"/>
    <dgm:cxn modelId="{A1DB6E46-39B1-4B62-9DFA-D74573351459}" srcId="{FF1D812A-46AC-4DAD-9D1D-5E7F7CF594A2}" destId="{90EB916C-B489-422B-94D2-5B5CD0BA0924}" srcOrd="2" destOrd="0" parTransId="{795CB2DA-0D89-412A-8746-0A55F814F439}" sibTransId="{81E37371-C328-40FD-B9AD-FA75F4663C9B}"/>
    <dgm:cxn modelId="{76730095-C23C-4A26-BE66-A4A0CBB1CA09}" type="presParOf" srcId="{B057702A-0CBB-4C50-ACC4-7C2E848623E7}" destId="{21B9CB86-07E8-4748-B26B-05CC586D5445}" srcOrd="0" destOrd="0" presId="urn:microsoft.com/office/officeart/2005/8/layout/process1"/>
    <dgm:cxn modelId="{71EC82AE-8A1C-4E65-8703-E72DDA2E03E9}" type="presParOf" srcId="{B057702A-0CBB-4C50-ACC4-7C2E848623E7}" destId="{FF98E716-3DA5-4B4A-B765-410C97872A7F}" srcOrd="1" destOrd="0" presId="urn:microsoft.com/office/officeart/2005/8/layout/process1"/>
    <dgm:cxn modelId="{D6E1B82A-4A4F-48C2-80A5-4EA80AAD6E49}" type="presParOf" srcId="{FF98E716-3DA5-4B4A-B765-410C97872A7F}" destId="{22058855-13C9-4F9E-99CA-BF1D24F161FF}" srcOrd="0" destOrd="0" presId="urn:microsoft.com/office/officeart/2005/8/layout/process1"/>
    <dgm:cxn modelId="{F6C007DD-2937-4EF9-A156-19629EE58971}" type="presParOf" srcId="{B057702A-0CBB-4C50-ACC4-7C2E848623E7}" destId="{4BACDF9A-8DCC-45C0-976F-1A8C11DB23B7}" srcOrd="2" destOrd="0" presId="urn:microsoft.com/office/officeart/2005/8/layout/process1"/>
    <dgm:cxn modelId="{8EC3481E-0442-491B-8CE5-2309EA4A85D2}" type="presParOf" srcId="{B057702A-0CBB-4C50-ACC4-7C2E848623E7}" destId="{37D8FB20-EAFA-47CA-A169-B9766F3E1E36}" srcOrd="3" destOrd="0" presId="urn:microsoft.com/office/officeart/2005/8/layout/process1"/>
    <dgm:cxn modelId="{8335A0FE-612A-445C-B769-0DCB535326CB}" type="presParOf" srcId="{37D8FB20-EAFA-47CA-A169-B9766F3E1E36}" destId="{2509FA75-0014-4BF4-98C1-5D1DB43FCDC2}" srcOrd="0" destOrd="0" presId="urn:microsoft.com/office/officeart/2005/8/layout/process1"/>
    <dgm:cxn modelId="{21AF4810-F87A-4565-BBC7-88A4ECD056E9}" type="presParOf" srcId="{B057702A-0CBB-4C50-ACC4-7C2E848623E7}" destId="{EEE0AE1E-1F08-42AE-8717-E5F14D0FFFB3}" srcOrd="4" destOrd="0" presId="urn:microsoft.com/office/officeart/2005/8/layout/process1"/>
    <dgm:cxn modelId="{46CE423C-C60F-40EA-B194-F69151264E0F}" type="presParOf" srcId="{B057702A-0CBB-4C50-ACC4-7C2E848623E7}" destId="{36A5C852-F2C4-47BE-BE6D-30CC5E030890}" srcOrd="5" destOrd="0" presId="urn:microsoft.com/office/officeart/2005/8/layout/process1"/>
    <dgm:cxn modelId="{413DB2EC-0BC8-40DA-B981-F93F5B205001}" type="presParOf" srcId="{36A5C852-F2C4-47BE-BE6D-30CC5E030890}" destId="{9912015A-2667-46BC-BF84-E489CCE25C15}" srcOrd="0" destOrd="0" presId="urn:microsoft.com/office/officeart/2005/8/layout/process1"/>
    <dgm:cxn modelId="{5C6E695F-9DCE-4566-8606-6C2DB5A6E3CE}" type="presParOf" srcId="{B057702A-0CBB-4C50-ACC4-7C2E848623E7}" destId="{1BFE718F-5ADE-442D-8A46-1E676CBE444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F1D812A-46AC-4DAD-9D1D-5E7F7CF594A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2A03412-7A86-46AA-8DFB-C2E3240B296F}">
      <dgm:prSet phldrT="[Text]"/>
      <dgm:spPr>
        <a:noFill/>
        <a:ln>
          <a:noFill/>
        </a:ln>
      </dgm:spPr>
      <dgm:t>
        <a:bodyPr/>
        <a:lstStyle/>
        <a:p>
          <a:r>
            <a:rPr lang="cs-CZ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Definice a obsah </a:t>
          </a:r>
          <a:r>
            <a:rPr lang="cs-CZ" dirty="0" err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endParaRPr lang="cs-CZ" dirty="0">
            <a:solidFill>
              <a:schemeClr val="accent2"/>
            </a:solidFill>
          </a:endParaRPr>
        </a:p>
      </dgm:t>
    </dgm:pt>
    <dgm:pt modelId="{9D8DCA65-C15D-422D-8C01-FFF73B8BE76C}" type="parTrans" cxnId="{5CAAD1C3-EAE7-42D6-BF4D-DD00E7CC4165}">
      <dgm:prSet/>
      <dgm:spPr/>
      <dgm:t>
        <a:bodyPr/>
        <a:lstStyle/>
        <a:p>
          <a:endParaRPr lang="cs-CZ"/>
        </a:p>
      </dgm:t>
    </dgm:pt>
    <dgm:pt modelId="{06178BE7-8D27-41F5-A65A-4D98E9DB63FD}" type="sibTrans" cxnId="{5CAAD1C3-EAE7-42D6-BF4D-DD00E7CC4165}">
      <dgm:prSet/>
      <dgm:spPr>
        <a:solidFill>
          <a:srgbClr val="9E0000"/>
        </a:solidFill>
      </dgm:spPr>
      <dgm:t>
        <a:bodyPr/>
        <a:lstStyle/>
        <a:p>
          <a:endParaRPr lang="cs-CZ"/>
        </a:p>
      </dgm:t>
    </dgm:pt>
    <dgm:pt modelId="{7F63495B-E1DD-4AD2-94A2-E86E532CFC36}">
      <dgm:prSet phldrT="[Text]"/>
      <dgm:spPr>
        <a:noFill/>
        <a:ln>
          <a:noFill/>
        </a:ln>
      </dgm:spPr>
      <dgm:t>
        <a:bodyPr/>
        <a:lstStyle/>
        <a:p>
          <a:r>
            <a:rPr lang="cs-CZ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Postavení </a:t>
          </a:r>
          <a:r>
            <a:rPr lang="cs-CZ" dirty="0" err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r>
            <a:rPr lang="cs-CZ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v systému věd</a:t>
          </a:r>
          <a:endParaRPr lang="cs-CZ" dirty="0">
            <a:solidFill>
              <a:schemeClr val="accent2"/>
            </a:solidFill>
          </a:endParaRPr>
        </a:p>
      </dgm:t>
    </dgm:pt>
    <dgm:pt modelId="{00297646-0EF1-491E-8151-A0251977CFFA}" type="parTrans" cxnId="{E1CF5A8D-0997-4EF4-ACC4-57964B17A23E}">
      <dgm:prSet/>
      <dgm:spPr/>
      <dgm:t>
        <a:bodyPr/>
        <a:lstStyle/>
        <a:p>
          <a:endParaRPr lang="cs-CZ"/>
        </a:p>
      </dgm:t>
    </dgm:pt>
    <dgm:pt modelId="{20646FCE-705B-44A0-BB1A-2EC7AA2A4E2E}" type="sibTrans" cxnId="{E1CF5A8D-0997-4EF4-ACC4-57964B17A23E}">
      <dgm:prSet/>
      <dgm:spPr>
        <a:solidFill>
          <a:srgbClr val="9E0000"/>
        </a:solidFill>
      </dgm:spPr>
      <dgm:t>
        <a:bodyPr/>
        <a:lstStyle/>
        <a:p>
          <a:endParaRPr lang="cs-CZ"/>
        </a:p>
      </dgm:t>
    </dgm:pt>
    <dgm:pt modelId="{90EB916C-B489-422B-94D2-5B5CD0BA0924}">
      <dgm:prSet phldrT="[Text]"/>
      <dgm:spPr>
        <a:noFill/>
      </dgm:spPr>
      <dgm:t>
        <a:bodyPr/>
        <a:lstStyle/>
        <a:p>
          <a:r>
            <a:rPr lang="cs-CZ" dirty="0" err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Geoinformatika</a:t>
          </a:r>
          <a:r>
            <a:rPr lang="cs-CZ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jako samostatný vědní obor</a:t>
          </a:r>
          <a:endParaRPr lang="cs-CZ" dirty="0">
            <a:solidFill>
              <a:schemeClr val="accent2"/>
            </a:solidFill>
          </a:endParaRPr>
        </a:p>
      </dgm:t>
    </dgm:pt>
    <dgm:pt modelId="{795CB2DA-0D89-412A-8746-0A55F814F439}" type="parTrans" cxnId="{A1DB6E46-39B1-4B62-9DFA-D74573351459}">
      <dgm:prSet/>
      <dgm:spPr/>
      <dgm:t>
        <a:bodyPr/>
        <a:lstStyle/>
        <a:p>
          <a:endParaRPr lang="cs-CZ"/>
        </a:p>
      </dgm:t>
    </dgm:pt>
    <dgm:pt modelId="{81E37371-C328-40FD-B9AD-FA75F4663C9B}" type="sibTrans" cxnId="{A1DB6E46-39B1-4B62-9DFA-D74573351459}">
      <dgm:prSet/>
      <dgm:spPr>
        <a:solidFill>
          <a:srgbClr val="9E0000"/>
        </a:solidFill>
      </dgm:spPr>
      <dgm:t>
        <a:bodyPr/>
        <a:lstStyle/>
        <a:p>
          <a:endParaRPr lang="cs-CZ"/>
        </a:p>
      </dgm:t>
    </dgm:pt>
    <dgm:pt modelId="{7479B931-5197-489F-B820-1260B7851AF6}">
      <dgm:prSet phldrT="[Text]"/>
      <dgm:spPr>
        <a:solidFill>
          <a:srgbClr val="8E0000"/>
        </a:solidFill>
      </dgm:spPr>
      <dgm:t>
        <a:bodyPr/>
        <a:lstStyle/>
        <a:p>
          <a:r>
            <a:rPr lang="cs-CZ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Struktura a členění předmětu </a:t>
          </a:r>
          <a:r>
            <a:rPr lang="cs-CZ" dirty="0" err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endParaRPr lang="cs-CZ" dirty="0">
            <a:solidFill>
              <a:schemeClr val="bg1"/>
            </a:solidFill>
          </a:endParaRPr>
        </a:p>
      </dgm:t>
    </dgm:pt>
    <dgm:pt modelId="{7B8B7371-EE95-4821-952A-DA348401A1EE}" type="parTrans" cxnId="{C63C4F92-EBE0-4638-AB1A-C888B8DDA6B9}">
      <dgm:prSet/>
      <dgm:spPr/>
      <dgm:t>
        <a:bodyPr/>
        <a:lstStyle/>
        <a:p>
          <a:endParaRPr lang="cs-CZ"/>
        </a:p>
      </dgm:t>
    </dgm:pt>
    <dgm:pt modelId="{EBDAE86E-3CEA-46E1-AF4F-EF0AC5801943}" type="sibTrans" cxnId="{C63C4F92-EBE0-4638-AB1A-C888B8DDA6B9}">
      <dgm:prSet/>
      <dgm:spPr>
        <a:solidFill>
          <a:srgbClr val="9E0000"/>
        </a:solidFill>
      </dgm:spPr>
      <dgm:t>
        <a:bodyPr/>
        <a:lstStyle/>
        <a:p>
          <a:endParaRPr lang="cs-CZ"/>
        </a:p>
      </dgm:t>
    </dgm:pt>
    <dgm:pt modelId="{B057702A-0CBB-4C50-ACC4-7C2E848623E7}" type="pres">
      <dgm:prSet presAssocID="{FF1D812A-46AC-4DAD-9D1D-5E7F7CF594A2}" presName="Name0" presStyleCnt="0">
        <dgm:presLayoutVars>
          <dgm:dir/>
          <dgm:resizeHandles val="exact"/>
        </dgm:presLayoutVars>
      </dgm:prSet>
      <dgm:spPr/>
    </dgm:pt>
    <dgm:pt modelId="{21B9CB86-07E8-4748-B26B-05CC586D5445}" type="pres">
      <dgm:prSet presAssocID="{C2A03412-7A86-46AA-8DFB-C2E3240B296F}" presName="node" presStyleLbl="node1" presStyleIdx="0" presStyleCnt="4" custScaleX="98785" custScaleY="97992" custLinFactNeighborX="12632" custLinFactNeighborY="-531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F98E716-3DA5-4B4A-B765-410C97872A7F}" type="pres">
      <dgm:prSet presAssocID="{06178BE7-8D27-41F5-A65A-4D98E9DB63FD}" presName="sibTrans" presStyleLbl="sibTrans2D1" presStyleIdx="0" presStyleCnt="3"/>
      <dgm:spPr/>
      <dgm:t>
        <a:bodyPr/>
        <a:lstStyle/>
        <a:p>
          <a:endParaRPr lang="cs-CZ"/>
        </a:p>
      </dgm:t>
    </dgm:pt>
    <dgm:pt modelId="{22058855-13C9-4F9E-99CA-BF1D24F161FF}" type="pres">
      <dgm:prSet presAssocID="{06178BE7-8D27-41F5-A65A-4D98E9DB63FD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4BACDF9A-8DCC-45C0-976F-1A8C11DB23B7}" type="pres">
      <dgm:prSet presAssocID="{7F63495B-E1DD-4AD2-94A2-E86E532CFC3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7D8FB20-EAFA-47CA-A169-B9766F3E1E36}" type="pres">
      <dgm:prSet presAssocID="{20646FCE-705B-44A0-BB1A-2EC7AA2A4E2E}" presName="sibTrans" presStyleLbl="sibTrans2D1" presStyleIdx="1" presStyleCnt="3"/>
      <dgm:spPr/>
      <dgm:t>
        <a:bodyPr/>
        <a:lstStyle/>
        <a:p>
          <a:endParaRPr lang="cs-CZ"/>
        </a:p>
      </dgm:t>
    </dgm:pt>
    <dgm:pt modelId="{2509FA75-0014-4BF4-98C1-5D1DB43FCDC2}" type="pres">
      <dgm:prSet presAssocID="{20646FCE-705B-44A0-BB1A-2EC7AA2A4E2E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EEE0AE1E-1F08-42AE-8717-E5F14D0FFFB3}" type="pres">
      <dgm:prSet presAssocID="{90EB916C-B489-422B-94D2-5B5CD0BA092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6A5C852-F2C4-47BE-BE6D-30CC5E030890}" type="pres">
      <dgm:prSet presAssocID="{81E37371-C328-40FD-B9AD-FA75F4663C9B}" presName="sibTrans" presStyleLbl="sibTrans2D1" presStyleIdx="2" presStyleCnt="3"/>
      <dgm:spPr/>
      <dgm:t>
        <a:bodyPr/>
        <a:lstStyle/>
        <a:p>
          <a:endParaRPr lang="cs-CZ"/>
        </a:p>
      </dgm:t>
    </dgm:pt>
    <dgm:pt modelId="{9912015A-2667-46BC-BF84-E489CCE25C15}" type="pres">
      <dgm:prSet presAssocID="{81E37371-C328-40FD-B9AD-FA75F4663C9B}" presName="connectorText" presStyleLbl="sibTrans2D1" presStyleIdx="2" presStyleCnt="3"/>
      <dgm:spPr/>
      <dgm:t>
        <a:bodyPr/>
        <a:lstStyle/>
        <a:p>
          <a:endParaRPr lang="cs-CZ"/>
        </a:p>
      </dgm:t>
    </dgm:pt>
    <dgm:pt modelId="{1BFE718F-5ADE-442D-8A46-1E676CBE4448}" type="pres">
      <dgm:prSet presAssocID="{7479B931-5197-489F-B820-1260B7851AF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2F9AD2B-B313-4A00-8524-4767F6F54C02}" type="presOf" srcId="{C2A03412-7A86-46AA-8DFB-C2E3240B296F}" destId="{21B9CB86-07E8-4748-B26B-05CC586D5445}" srcOrd="0" destOrd="0" presId="urn:microsoft.com/office/officeart/2005/8/layout/process1"/>
    <dgm:cxn modelId="{09582CF3-2F4A-4AF2-82E5-20B54ECEDB52}" type="presOf" srcId="{7F63495B-E1DD-4AD2-94A2-E86E532CFC36}" destId="{4BACDF9A-8DCC-45C0-976F-1A8C11DB23B7}" srcOrd="0" destOrd="0" presId="urn:microsoft.com/office/officeart/2005/8/layout/process1"/>
    <dgm:cxn modelId="{BAE5F7D4-7755-448D-96D4-CB5FDA500645}" type="presOf" srcId="{06178BE7-8D27-41F5-A65A-4D98E9DB63FD}" destId="{22058855-13C9-4F9E-99CA-BF1D24F161FF}" srcOrd="1" destOrd="0" presId="urn:microsoft.com/office/officeart/2005/8/layout/process1"/>
    <dgm:cxn modelId="{E90BD13B-4881-482C-85A5-E78F2ECB1147}" type="presOf" srcId="{06178BE7-8D27-41F5-A65A-4D98E9DB63FD}" destId="{FF98E716-3DA5-4B4A-B765-410C97872A7F}" srcOrd="0" destOrd="0" presId="urn:microsoft.com/office/officeart/2005/8/layout/process1"/>
    <dgm:cxn modelId="{188F7BBB-703E-4C36-A391-886AF2CB4946}" type="presOf" srcId="{FF1D812A-46AC-4DAD-9D1D-5E7F7CF594A2}" destId="{B057702A-0CBB-4C50-ACC4-7C2E848623E7}" srcOrd="0" destOrd="0" presId="urn:microsoft.com/office/officeart/2005/8/layout/process1"/>
    <dgm:cxn modelId="{C63C4F92-EBE0-4638-AB1A-C888B8DDA6B9}" srcId="{FF1D812A-46AC-4DAD-9D1D-5E7F7CF594A2}" destId="{7479B931-5197-489F-B820-1260B7851AF6}" srcOrd="3" destOrd="0" parTransId="{7B8B7371-EE95-4821-952A-DA348401A1EE}" sibTransId="{EBDAE86E-3CEA-46E1-AF4F-EF0AC5801943}"/>
    <dgm:cxn modelId="{E1CF5A8D-0997-4EF4-ACC4-57964B17A23E}" srcId="{FF1D812A-46AC-4DAD-9D1D-5E7F7CF594A2}" destId="{7F63495B-E1DD-4AD2-94A2-E86E532CFC36}" srcOrd="1" destOrd="0" parTransId="{00297646-0EF1-491E-8151-A0251977CFFA}" sibTransId="{20646FCE-705B-44A0-BB1A-2EC7AA2A4E2E}"/>
    <dgm:cxn modelId="{5CAAD1C3-EAE7-42D6-BF4D-DD00E7CC4165}" srcId="{FF1D812A-46AC-4DAD-9D1D-5E7F7CF594A2}" destId="{C2A03412-7A86-46AA-8DFB-C2E3240B296F}" srcOrd="0" destOrd="0" parTransId="{9D8DCA65-C15D-422D-8C01-FFF73B8BE76C}" sibTransId="{06178BE7-8D27-41F5-A65A-4D98E9DB63FD}"/>
    <dgm:cxn modelId="{058492AA-A1B6-49CB-AED8-A9C4836E6B1B}" type="presOf" srcId="{7479B931-5197-489F-B820-1260B7851AF6}" destId="{1BFE718F-5ADE-442D-8A46-1E676CBE4448}" srcOrd="0" destOrd="0" presId="urn:microsoft.com/office/officeart/2005/8/layout/process1"/>
    <dgm:cxn modelId="{68499381-14E8-43B3-B9D1-602C04D756F3}" type="presOf" srcId="{81E37371-C328-40FD-B9AD-FA75F4663C9B}" destId="{9912015A-2667-46BC-BF84-E489CCE25C15}" srcOrd="1" destOrd="0" presId="urn:microsoft.com/office/officeart/2005/8/layout/process1"/>
    <dgm:cxn modelId="{F6AB5BA4-6885-4063-BA3B-43D915FDEDE3}" type="presOf" srcId="{20646FCE-705B-44A0-BB1A-2EC7AA2A4E2E}" destId="{2509FA75-0014-4BF4-98C1-5D1DB43FCDC2}" srcOrd="1" destOrd="0" presId="urn:microsoft.com/office/officeart/2005/8/layout/process1"/>
    <dgm:cxn modelId="{5A735372-96A0-42A7-A46B-186816F53E17}" type="presOf" srcId="{81E37371-C328-40FD-B9AD-FA75F4663C9B}" destId="{36A5C852-F2C4-47BE-BE6D-30CC5E030890}" srcOrd="0" destOrd="0" presId="urn:microsoft.com/office/officeart/2005/8/layout/process1"/>
    <dgm:cxn modelId="{D4E7EB46-0AD6-43AE-940B-3561AA75894C}" type="presOf" srcId="{20646FCE-705B-44A0-BB1A-2EC7AA2A4E2E}" destId="{37D8FB20-EAFA-47CA-A169-B9766F3E1E36}" srcOrd="0" destOrd="0" presId="urn:microsoft.com/office/officeart/2005/8/layout/process1"/>
    <dgm:cxn modelId="{69594FCB-BFE3-403D-86A3-360E4580453A}" type="presOf" srcId="{90EB916C-B489-422B-94D2-5B5CD0BA0924}" destId="{EEE0AE1E-1F08-42AE-8717-E5F14D0FFFB3}" srcOrd="0" destOrd="0" presId="urn:microsoft.com/office/officeart/2005/8/layout/process1"/>
    <dgm:cxn modelId="{A1DB6E46-39B1-4B62-9DFA-D74573351459}" srcId="{FF1D812A-46AC-4DAD-9D1D-5E7F7CF594A2}" destId="{90EB916C-B489-422B-94D2-5B5CD0BA0924}" srcOrd="2" destOrd="0" parTransId="{795CB2DA-0D89-412A-8746-0A55F814F439}" sibTransId="{81E37371-C328-40FD-B9AD-FA75F4663C9B}"/>
    <dgm:cxn modelId="{3F46520D-DE9F-494D-B2A1-C6FF65F5A2B9}" type="presParOf" srcId="{B057702A-0CBB-4C50-ACC4-7C2E848623E7}" destId="{21B9CB86-07E8-4748-B26B-05CC586D5445}" srcOrd="0" destOrd="0" presId="urn:microsoft.com/office/officeart/2005/8/layout/process1"/>
    <dgm:cxn modelId="{13D37990-FA02-45E8-847D-291755825B11}" type="presParOf" srcId="{B057702A-0CBB-4C50-ACC4-7C2E848623E7}" destId="{FF98E716-3DA5-4B4A-B765-410C97872A7F}" srcOrd="1" destOrd="0" presId="urn:microsoft.com/office/officeart/2005/8/layout/process1"/>
    <dgm:cxn modelId="{FA406179-ADF2-493E-A08E-2E5B312D843E}" type="presParOf" srcId="{FF98E716-3DA5-4B4A-B765-410C97872A7F}" destId="{22058855-13C9-4F9E-99CA-BF1D24F161FF}" srcOrd="0" destOrd="0" presId="urn:microsoft.com/office/officeart/2005/8/layout/process1"/>
    <dgm:cxn modelId="{952DCDE0-EBE5-440A-B4BB-1D137A0B3D50}" type="presParOf" srcId="{B057702A-0CBB-4C50-ACC4-7C2E848623E7}" destId="{4BACDF9A-8DCC-45C0-976F-1A8C11DB23B7}" srcOrd="2" destOrd="0" presId="urn:microsoft.com/office/officeart/2005/8/layout/process1"/>
    <dgm:cxn modelId="{5BB4F316-D226-4990-9384-35A055469A4B}" type="presParOf" srcId="{B057702A-0CBB-4C50-ACC4-7C2E848623E7}" destId="{37D8FB20-EAFA-47CA-A169-B9766F3E1E36}" srcOrd="3" destOrd="0" presId="urn:microsoft.com/office/officeart/2005/8/layout/process1"/>
    <dgm:cxn modelId="{8947FEE7-ED53-4CDB-9C5F-639977AD57B9}" type="presParOf" srcId="{37D8FB20-EAFA-47CA-A169-B9766F3E1E36}" destId="{2509FA75-0014-4BF4-98C1-5D1DB43FCDC2}" srcOrd="0" destOrd="0" presId="urn:microsoft.com/office/officeart/2005/8/layout/process1"/>
    <dgm:cxn modelId="{857608D1-2D9D-4328-8756-A9A7A390F366}" type="presParOf" srcId="{B057702A-0CBB-4C50-ACC4-7C2E848623E7}" destId="{EEE0AE1E-1F08-42AE-8717-E5F14D0FFFB3}" srcOrd="4" destOrd="0" presId="urn:microsoft.com/office/officeart/2005/8/layout/process1"/>
    <dgm:cxn modelId="{E622E2A5-3F5C-449F-923C-6B94C6A18563}" type="presParOf" srcId="{B057702A-0CBB-4C50-ACC4-7C2E848623E7}" destId="{36A5C852-F2C4-47BE-BE6D-30CC5E030890}" srcOrd="5" destOrd="0" presId="urn:microsoft.com/office/officeart/2005/8/layout/process1"/>
    <dgm:cxn modelId="{06BFF7B8-E403-4FFB-8051-C55B1634A332}" type="presParOf" srcId="{36A5C852-F2C4-47BE-BE6D-30CC5E030890}" destId="{9912015A-2667-46BC-BF84-E489CCE25C15}" srcOrd="0" destOrd="0" presId="urn:microsoft.com/office/officeart/2005/8/layout/process1"/>
    <dgm:cxn modelId="{07DDC927-F658-498F-AEFB-846FF7FBF10A}" type="presParOf" srcId="{B057702A-0CBB-4C50-ACC4-7C2E848623E7}" destId="{1BFE718F-5ADE-442D-8A46-1E676CBE444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F1D812A-46AC-4DAD-9D1D-5E7F7CF594A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2A03412-7A86-46AA-8DFB-C2E3240B296F}">
      <dgm:prSet phldrT="[Text]"/>
      <dgm:spPr>
        <a:noFill/>
        <a:ln>
          <a:noFill/>
        </a:ln>
      </dgm:spPr>
      <dgm:t>
        <a:bodyPr/>
        <a:lstStyle/>
        <a:p>
          <a:r>
            <a:rPr lang="cs-CZ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Definice a obsah </a:t>
          </a:r>
          <a:r>
            <a:rPr lang="cs-CZ" dirty="0" err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endParaRPr lang="cs-CZ" dirty="0">
            <a:solidFill>
              <a:schemeClr val="accent2"/>
            </a:solidFill>
          </a:endParaRPr>
        </a:p>
      </dgm:t>
    </dgm:pt>
    <dgm:pt modelId="{9D8DCA65-C15D-422D-8C01-FFF73B8BE76C}" type="parTrans" cxnId="{5CAAD1C3-EAE7-42D6-BF4D-DD00E7CC4165}">
      <dgm:prSet/>
      <dgm:spPr/>
      <dgm:t>
        <a:bodyPr/>
        <a:lstStyle/>
        <a:p>
          <a:endParaRPr lang="cs-CZ"/>
        </a:p>
      </dgm:t>
    </dgm:pt>
    <dgm:pt modelId="{06178BE7-8D27-41F5-A65A-4D98E9DB63FD}" type="sibTrans" cxnId="{5CAAD1C3-EAE7-42D6-BF4D-DD00E7CC4165}">
      <dgm:prSet/>
      <dgm:spPr>
        <a:solidFill>
          <a:srgbClr val="9E0000"/>
        </a:solidFill>
      </dgm:spPr>
      <dgm:t>
        <a:bodyPr/>
        <a:lstStyle/>
        <a:p>
          <a:endParaRPr lang="cs-CZ"/>
        </a:p>
      </dgm:t>
    </dgm:pt>
    <dgm:pt modelId="{7F63495B-E1DD-4AD2-94A2-E86E532CFC36}">
      <dgm:prSet phldrT="[Text]"/>
      <dgm:spPr>
        <a:noFill/>
        <a:ln>
          <a:noFill/>
        </a:ln>
      </dgm:spPr>
      <dgm:t>
        <a:bodyPr/>
        <a:lstStyle/>
        <a:p>
          <a:r>
            <a:rPr lang="cs-CZ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Postavení </a:t>
          </a:r>
          <a:r>
            <a:rPr lang="cs-CZ" dirty="0" err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r>
            <a:rPr lang="cs-CZ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v systému věd</a:t>
          </a:r>
          <a:endParaRPr lang="cs-CZ" dirty="0">
            <a:solidFill>
              <a:schemeClr val="accent2"/>
            </a:solidFill>
          </a:endParaRPr>
        </a:p>
      </dgm:t>
    </dgm:pt>
    <dgm:pt modelId="{00297646-0EF1-491E-8151-A0251977CFFA}" type="parTrans" cxnId="{E1CF5A8D-0997-4EF4-ACC4-57964B17A23E}">
      <dgm:prSet/>
      <dgm:spPr/>
      <dgm:t>
        <a:bodyPr/>
        <a:lstStyle/>
        <a:p>
          <a:endParaRPr lang="cs-CZ"/>
        </a:p>
      </dgm:t>
    </dgm:pt>
    <dgm:pt modelId="{20646FCE-705B-44A0-BB1A-2EC7AA2A4E2E}" type="sibTrans" cxnId="{E1CF5A8D-0997-4EF4-ACC4-57964B17A23E}">
      <dgm:prSet/>
      <dgm:spPr>
        <a:solidFill>
          <a:srgbClr val="9E0000"/>
        </a:solidFill>
      </dgm:spPr>
      <dgm:t>
        <a:bodyPr/>
        <a:lstStyle/>
        <a:p>
          <a:endParaRPr lang="cs-CZ"/>
        </a:p>
      </dgm:t>
    </dgm:pt>
    <dgm:pt modelId="{90EB916C-B489-422B-94D2-5B5CD0BA0924}">
      <dgm:prSet phldrT="[Text]"/>
      <dgm:spPr>
        <a:noFill/>
      </dgm:spPr>
      <dgm:t>
        <a:bodyPr/>
        <a:lstStyle/>
        <a:p>
          <a:r>
            <a:rPr lang="cs-CZ" dirty="0" err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Geoinformatika</a:t>
          </a:r>
          <a:r>
            <a:rPr lang="cs-CZ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jako samostatný vědní obor</a:t>
          </a:r>
          <a:endParaRPr lang="cs-CZ" dirty="0">
            <a:solidFill>
              <a:schemeClr val="accent2"/>
            </a:solidFill>
          </a:endParaRPr>
        </a:p>
      </dgm:t>
    </dgm:pt>
    <dgm:pt modelId="{795CB2DA-0D89-412A-8746-0A55F814F439}" type="parTrans" cxnId="{A1DB6E46-39B1-4B62-9DFA-D74573351459}">
      <dgm:prSet/>
      <dgm:spPr/>
      <dgm:t>
        <a:bodyPr/>
        <a:lstStyle/>
        <a:p>
          <a:endParaRPr lang="cs-CZ"/>
        </a:p>
      </dgm:t>
    </dgm:pt>
    <dgm:pt modelId="{81E37371-C328-40FD-B9AD-FA75F4663C9B}" type="sibTrans" cxnId="{A1DB6E46-39B1-4B62-9DFA-D74573351459}">
      <dgm:prSet/>
      <dgm:spPr>
        <a:solidFill>
          <a:srgbClr val="9E0000"/>
        </a:solidFill>
      </dgm:spPr>
      <dgm:t>
        <a:bodyPr/>
        <a:lstStyle/>
        <a:p>
          <a:endParaRPr lang="cs-CZ"/>
        </a:p>
      </dgm:t>
    </dgm:pt>
    <dgm:pt modelId="{7479B931-5197-489F-B820-1260B7851AF6}">
      <dgm:prSet phldrT="[Text]"/>
      <dgm:spPr>
        <a:solidFill>
          <a:srgbClr val="8E0000"/>
        </a:solidFill>
      </dgm:spPr>
      <dgm:t>
        <a:bodyPr/>
        <a:lstStyle/>
        <a:p>
          <a:r>
            <a:rPr lang="cs-CZ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Struktura a členění předmětu </a:t>
          </a:r>
          <a:r>
            <a:rPr lang="cs-CZ" dirty="0" err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endParaRPr lang="cs-CZ" dirty="0">
            <a:solidFill>
              <a:schemeClr val="bg1"/>
            </a:solidFill>
          </a:endParaRPr>
        </a:p>
      </dgm:t>
    </dgm:pt>
    <dgm:pt modelId="{7B8B7371-EE95-4821-952A-DA348401A1EE}" type="parTrans" cxnId="{C63C4F92-EBE0-4638-AB1A-C888B8DDA6B9}">
      <dgm:prSet/>
      <dgm:spPr/>
      <dgm:t>
        <a:bodyPr/>
        <a:lstStyle/>
        <a:p>
          <a:endParaRPr lang="cs-CZ"/>
        </a:p>
      </dgm:t>
    </dgm:pt>
    <dgm:pt modelId="{EBDAE86E-3CEA-46E1-AF4F-EF0AC5801943}" type="sibTrans" cxnId="{C63C4F92-EBE0-4638-AB1A-C888B8DDA6B9}">
      <dgm:prSet/>
      <dgm:spPr>
        <a:solidFill>
          <a:srgbClr val="9E0000"/>
        </a:solidFill>
      </dgm:spPr>
      <dgm:t>
        <a:bodyPr/>
        <a:lstStyle/>
        <a:p>
          <a:endParaRPr lang="cs-CZ"/>
        </a:p>
      </dgm:t>
    </dgm:pt>
    <dgm:pt modelId="{B057702A-0CBB-4C50-ACC4-7C2E848623E7}" type="pres">
      <dgm:prSet presAssocID="{FF1D812A-46AC-4DAD-9D1D-5E7F7CF594A2}" presName="Name0" presStyleCnt="0">
        <dgm:presLayoutVars>
          <dgm:dir/>
          <dgm:resizeHandles val="exact"/>
        </dgm:presLayoutVars>
      </dgm:prSet>
      <dgm:spPr/>
    </dgm:pt>
    <dgm:pt modelId="{21B9CB86-07E8-4748-B26B-05CC586D5445}" type="pres">
      <dgm:prSet presAssocID="{C2A03412-7A86-46AA-8DFB-C2E3240B296F}" presName="node" presStyleLbl="node1" presStyleIdx="0" presStyleCnt="4" custScaleX="98785" custScaleY="97992" custLinFactNeighborX="12632" custLinFactNeighborY="-531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F98E716-3DA5-4B4A-B765-410C97872A7F}" type="pres">
      <dgm:prSet presAssocID="{06178BE7-8D27-41F5-A65A-4D98E9DB63FD}" presName="sibTrans" presStyleLbl="sibTrans2D1" presStyleIdx="0" presStyleCnt="3"/>
      <dgm:spPr/>
      <dgm:t>
        <a:bodyPr/>
        <a:lstStyle/>
        <a:p>
          <a:endParaRPr lang="cs-CZ"/>
        </a:p>
      </dgm:t>
    </dgm:pt>
    <dgm:pt modelId="{22058855-13C9-4F9E-99CA-BF1D24F161FF}" type="pres">
      <dgm:prSet presAssocID="{06178BE7-8D27-41F5-A65A-4D98E9DB63FD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4BACDF9A-8DCC-45C0-976F-1A8C11DB23B7}" type="pres">
      <dgm:prSet presAssocID="{7F63495B-E1DD-4AD2-94A2-E86E532CFC3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7D8FB20-EAFA-47CA-A169-B9766F3E1E36}" type="pres">
      <dgm:prSet presAssocID="{20646FCE-705B-44A0-BB1A-2EC7AA2A4E2E}" presName="sibTrans" presStyleLbl="sibTrans2D1" presStyleIdx="1" presStyleCnt="3"/>
      <dgm:spPr/>
      <dgm:t>
        <a:bodyPr/>
        <a:lstStyle/>
        <a:p>
          <a:endParaRPr lang="cs-CZ"/>
        </a:p>
      </dgm:t>
    </dgm:pt>
    <dgm:pt modelId="{2509FA75-0014-4BF4-98C1-5D1DB43FCDC2}" type="pres">
      <dgm:prSet presAssocID="{20646FCE-705B-44A0-BB1A-2EC7AA2A4E2E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EEE0AE1E-1F08-42AE-8717-E5F14D0FFFB3}" type="pres">
      <dgm:prSet presAssocID="{90EB916C-B489-422B-94D2-5B5CD0BA092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6A5C852-F2C4-47BE-BE6D-30CC5E030890}" type="pres">
      <dgm:prSet presAssocID="{81E37371-C328-40FD-B9AD-FA75F4663C9B}" presName="sibTrans" presStyleLbl="sibTrans2D1" presStyleIdx="2" presStyleCnt="3"/>
      <dgm:spPr/>
      <dgm:t>
        <a:bodyPr/>
        <a:lstStyle/>
        <a:p>
          <a:endParaRPr lang="cs-CZ"/>
        </a:p>
      </dgm:t>
    </dgm:pt>
    <dgm:pt modelId="{9912015A-2667-46BC-BF84-E489CCE25C15}" type="pres">
      <dgm:prSet presAssocID="{81E37371-C328-40FD-B9AD-FA75F4663C9B}" presName="connectorText" presStyleLbl="sibTrans2D1" presStyleIdx="2" presStyleCnt="3"/>
      <dgm:spPr/>
      <dgm:t>
        <a:bodyPr/>
        <a:lstStyle/>
        <a:p>
          <a:endParaRPr lang="cs-CZ"/>
        </a:p>
      </dgm:t>
    </dgm:pt>
    <dgm:pt modelId="{1BFE718F-5ADE-442D-8A46-1E676CBE4448}" type="pres">
      <dgm:prSet presAssocID="{7479B931-5197-489F-B820-1260B7851AF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7DF6639-9162-4B0D-A640-876A920FDFD2}" type="presOf" srcId="{90EB916C-B489-422B-94D2-5B5CD0BA0924}" destId="{EEE0AE1E-1F08-42AE-8717-E5F14D0FFFB3}" srcOrd="0" destOrd="0" presId="urn:microsoft.com/office/officeart/2005/8/layout/process1"/>
    <dgm:cxn modelId="{786E9A38-66EE-4046-BCAF-28AF0C31B341}" type="presOf" srcId="{20646FCE-705B-44A0-BB1A-2EC7AA2A4E2E}" destId="{37D8FB20-EAFA-47CA-A169-B9766F3E1E36}" srcOrd="0" destOrd="0" presId="urn:microsoft.com/office/officeart/2005/8/layout/process1"/>
    <dgm:cxn modelId="{2ED608DB-AEE2-4BA8-ACA9-968F0A6552C7}" type="presOf" srcId="{06178BE7-8D27-41F5-A65A-4D98E9DB63FD}" destId="{FF98E716-3DA5-4B4A-B765-410C97872A7F}" srcOrd="0" destOrd="0" presId="urn:microsoft.com/office/officeart/2005/8/layout/process1"/>
    <dgm:cxn modelId="{DE665683-5EEC-4358-946F-2D85B52E2C82}" type="presOf" srcId="{7F63495B-E1DD-4AD2-94A2-E86E532CFC36}" destId="{4BACDF9A-8DCC-45C0-976F-1A8C11DB23B7}" srcOrd="0" destOrd="0" presId="urn:microsoft.com/office/officeart/2005/8/layout/process1"/>
    <dgm:cxn modelId="{C63C4F92-EBE0-4638-AB1A-C888B8DDA6B9}" srcId="{FF1D812A-46AC-4DAD-9D1D-5E7F7CF594A2}" destId="{7479B931-5197-489F-B820-1260B7851AF6}" srcOrd="3" destOrd="0" parTransId="{7B8B7371-EE95-4821-952A-DA348401A1EE}" sibTransId="{EBDAE86E-3CEA-46E1-AF4F-EF0AC5801943}"/>
    <dgm:cxn modelId="{E1CF5A8D-0997-4EF4-ACC4-57964B17A23E}" srcId="{FF1D812A-46AC-4DAD-9D1D-5E7F7CF594A2}" destId="{7F63495B-E1DD-4AD2-94A2-E86E532CFC36}" srcOrd="1" destOrd="0" parTransId="{00297646-0EF1-491E-8151-A0251977CFFA}" sibTransId="{20646FCE-705B-44A0-BB1A-2EC7AA2A4E2E}"/>
    <dgm:cxn modelId="{AE29B871-6BB1-49ED-9134-CB44FCE2F1EB}" type="presOf" srcId="{20646FCE-705B-44A0-BB1A-2EC7AA2A4E2E}" destId="{2509FA75-0014-4BF4-98C1-5D1DB43FCDC2}" srcOrd="1" destOrd="0" presId="urn:microsoft.com/office/officeart/2005/8/layout/process1"/>
    <dgm:cxn modelId="{5CAAD1C3-EAE7-42D6-BF4D-DD00E7CC4165}" srcId="{FF1D812A-46AC-4DAD-9D1D-5E7F7CF594A2}" destId="{C2A03412-7A86-46AA-8DFB-C2E3240B296F}" srcOrd="0" destOrd="0" parTransId="{9D8DCA65-C15D-422D-8C01-FFF73B8BE76C}" sibTransId="{06178BE7-8D27-41F5-A65A-4D98E9DB63FD}"/>
    <dgm:cxn modelId="{B4BD0E05-CAB9-424D-9CD8-8E928309FBFD}" type="presOf" srcId="{06178BE7-8D27-41F5-A65A-4D98E9DB63FD}" destId="{22058855-13C9-4F9E-99CA-BF1D24F161FF}" srcOrd="1" destOrd="0" presId="urn:microsoft.com/office/officeart/2005/8/layout/process1"/>
    <dgm:cxn modelId="{56EDB6AF-CF05-4E67-80C7-CFD570043C42}" type="presOf" srcId="{81E37371-C328-40FD-B9AD-FA75F4663C9B}" destId="{9912015A-2667-46BC-BF84-E489CCE25C15}" srcOrd="1" destOrd="0" presId="urn:microsoft.com/office/officeart/2005/8/layout/process1"/>
    <dgm:cxn modelId="{81320C43-8994-4A20-A1A1-C905180A5333}" type="presOf" srcId="{81E37371-C328-40FD-B9AD-FA75F4663C9B}" destId="{36A5C852-F2C4-47BE-BE6D-30CC5E030890}" srcOrd="0" destOrd="0" presId="urn:microsoft.com/office/officeart/2005/8/layout/process1"/>
    <dgm:cxn modelId="{A32C1BB4-ACC7-4360-AAB2-983DFAC67055}" type="presOf" srcId="{C2A03412-7A86-46AA-8DFB-C2E3240B296F}" destId="{21B9CB86-07E8-4748-B26B-05CC586D5445}" srcOrd="0" destOrd="0" presId="urn:microsoft.com/office/officeart/2005/8/layout/process1"/>
    <dgm:cxn modelId="{DC338E9E-8163-4846-A60E-A1F4272DE4E4}" type="presOf" srcId="{FF1D812A-46AC-4DAD-9D1D-5E7F7CF594A2}" destId="{B057702A-0CBB-4C50-ACC4-7C2E848623E7}" srcOrd="0" destOrd="0" presId="urn:microsoft.com/office/officeart/2005/8/layout/process1"/>
    <dgm:cxn modelId="{A1DB6E46-39B1-4B62-9DFA-D74573351459}" srcId="{FF1D812A-46AC-4DAD-9D1D-5E7F7CF594A2}" destId="{90EB916C-B489-422B-94D2-5B5CD0BA0924}" srcOrd="2" destOrd="0" parTransId="{795CB2DA-0D89-412A-8746-0A55F814F439}" sibTransId="{81E37371-C328-40FD-B9AD-FA75F4663C9B}"/>
    <dgm:cxn modelId="{09F1FCD4-A6A1-48FB-9A60-DCD679C8B721}" type="presOf" srcId="{7479B931-5197-489F-B820-1260B7851AF6}" destId="{1BFE718F-5ADE-442D-8A46-1E676CBE4448}" srcOrd="0" destOrd="0" presId="urn:microsoft.com/office/officeart/2005/8/layout/process1"/>
    <dgm:cxn modelId="{33C9377A-945E-424B-9242-9486D57116E9}" type="presParOf" srcId="{B057702A-0CBB-4C50-ACC4-7C2E848623E7}" destId="{21B9CB86-07E8-4748-B26B-05CC586D5445}" srcOrd="0" destOrd="0" presId="urn:microsoft.com/office/officeart/2005/8/layout/process1"/>
    <dgm:cxn modelId="{9A47AF8F-862E-4D0E-AA5F-61F1C2A1797F}" type="presParOf" srcId="{B057702A-0CBB-4C50-ACC4-7C2E848623E7}" destId="{FF98E716-3DA5-4B4A-B765-410C97872A7F}" srcOrd="1" destOrd="0" presId="urn:microsoft.com/office/officeart/2005/8/layout/process1"/>
    <dgm:cxn modelId="{65368AF0-4097-4E1D-8AA3-86ADAEDC9A8D}" type="presParOf" srcId="{FF98E716-3DA5-4B4A-B765-410C97872A7F}" destId="{22058855-13C9-4F9E-99CA-BF1D24F161FF}" srcOrd="0" destOrd="0" presId="urn:microsoft.com/office/officeart/2005/8/layout/process1"/>
    <dgm:cxn modelId="{99FC8B59-264A-4F8C-8D73-7F26459786CF}" type="presParOf" srcId="{B057702A-0CBB-4C50-ACC4-7C2E848623E7}" destId="{4BACDF9A-8DCC-45C0-976F-1A8C11DB23B7}" srcOrd="2" destOrd="0" presId="urn:microsoft.com/office/officeart/2005/8/layout/process1"/>
    <dgm:cxn modelId="{461D83E1-A137-4AC0-B227-2E6911BA4AAC}" type="presParOf" srcId="{B057702A-0CBB-4C50-ACC4-7C2E848623E7}" destId="{37D8FB20-EAFA-47CA-A169-B9766F3E1E36}" srcOrd="3" destOrd="0" presId="urn:microsoft.com/office/officeart/2005/8/layout/process1"/>
    <dgm:cxn modelId="{009851FA-FD87-41AD-A9CA-7DFCBCD5CCFB}" type="presParOf" srcId="{37D8FB20-EAFA-47CA-A169-B9766F3E1E36}" destId="{2509FA75-0014-4BF4-98C1-5D1DB43FCDC2}" srcOrd="0" destOrd="0" presId="urn:microsoft.com/office/officeart/2005/8/layout/process1"/>
    <dgm:cxn modelId="{27AA254A-C2DB-4F4F-AC1A-811B103DEC37}" type="presParOf" srcId="{B057702A-0CBB-4C50-ACC4-7C2E848623E7}" destId="{EEE0AE1E-1F08-42AE-8717-E5F14D0FFFB3}" srcOrd="4" destOrd="0" presId="urn:microsoft.com/office/officeart/2005/8/layout/process1"/>
    <dgm:cxn modelId="{17AA5D40-22B6-4DA1-9724-086602F44B38}" type="presParOf" srcId="{B057702A-0CBB-4C50-ACC4-7C2E848623E7}" destId="{36A5C852-F2C4-47BE-BE6D-30CC5E030890}" srcOrd="5" destOrd="0" presId="urn:microsoft.com/office/officeart/2005/8/layout/process1"/>
    <dgm:cxn modelId="{AB932136-BE05-453B-A85C-1606AB452850}" type="presParOf" srcId="{36A5C852-F2C4-47BE-BE6D-30CC5E030890}" destId="{9912015A-2667-46BC-BF84-E489CCE25C15}" srcOrd="0" destOrd="0" presId="urn:microsoft.com/office/officeart/2005/8/layout/process1"/>
    <dgm:cxn modelId="{B72F8886-E0FA-44FB-B585-68FB7A10757F}" type="presParOf" srcId="{B057702A-0CBB-4C50-ACC4-7C2E848623E7}" destId="{1BFE718F-5ADE-442D-8A46-1E676CBE444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F1D812A-46AC-4DAD-9D1D-5E7F7CF594A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2A03412-7A86-46AA-8DFB-C2E3240B296F}">
      <dgm:prSet phldrT="[Text]"/>
      <dgm:spPr>
        <a:noFill/>
        <a:ln>
          <a:noFill/>
        </a:ln>
      </dgm:spPr>
      <dgm:t>
        <a:bodyPr/>
        <a:lstStyle/>
        <a:p>
          <a:r>
            <a:rPr lang="cs-CZ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Definice a obsah </a:t>
          </a:r>
          <a:r>
            <a:rPr lang="cs-CZ" dirty="0" err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endParaRPr lang="cs-CZ" dirty="0">
            <a:solidFill>
              <a:schemeClr val="accent2"/>
            </a:solidFill>
          </a:endParaRPr>
        </a:p>
      </dgm:t>
    </dgm:pt>
    <dgm:pt modelId="{9D8DCA65-C15D-422D-8C01-FFF73B8BE76C}" type="parTrans" cxnId="{5CAAD1C3-EAE7-42D6-BF4D-DD00E7CC4165}">
      <dgm:prSet/>
      <dgm:spPr/>
      <dgm:t>
        <a:bodyPr/>
        <a:lstStyle/>
        <a:p>
          <a:endParaRPr lang="cs-CZ"/>
        </a:p>
      </dgm:t>
    </dgm:pt>
    <dgm:pt modelId="{06178BE7-8D27-41F5-A65A-4D98E9DB63FD}" type="sibTrans" cxnId="{5CAAD1C3-EAE7-42D6-BF4D-DD00E7CC4165}">
      <dgm:prSet/>
      <dgm:spPr>
        <a:solidFill>
          <a:srgbClr val="9E0000"/>
        </a:solidFill>
      </dgm:spPr>
      <dgm:t>
        <a:bodyPr/>
        <a:lstStyle/>
        <a:p>
          <a:endParaRPr lang="cs-CZ"/>
        </a:p>
      </dgm:t>
    </dgm:pt>
    <dgm:pt modelId="{7F63495B-E1DD-4AD2-94A2-E86E532CFC36}">
      <dgm:prSet phldrT="[Text]"/>
      <dgm:spPr>
        <a:noFill/>
        <a:ln>
          <a:noFill/>
        </a:ln>
      </dgm:spPr>
      <dgm:t>
        <a:bodyPr/>
        <a:lstStyle/>
        <a:p>
          <a:r>
            <a:rPr lang="cs-CZ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Postavení </a:t>
          </a:r>
          <a:r>
            <a:rPr lang="cs-CZ" dirty="0" err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r>
            <a:rPr lang="cs-CZ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v systému věd</a:t>
          </a:r>
          <a:endParaRPr lang="cs-CZ" dirty="0">
            <a:solidFill>
              <a:schemeClr val="accent2"/>
            </a:solidFill>
          </a:endParaRPr>
        </a:p>
      </dgm:t>
    </dgm:pt>
    <dgm:pt modelId="{00297646-0EF1-491E-8151-A0251977CFFA}" type="parTrans" cxnId="{E1CF5A8D-0997-4EF4-ACC4-57964B17A23E}">
      <dgm:prSet/>
      <dgm:spPr/>
      <dgm:t>
        <a:bodyPr/>
        <a:lstStyle/>
        <a:p>
          <a:endParaRPr lang="cs-CZ"/>
        </a:p>
      </dgm:t>
    </dgm:pt>
    <dgm:pt modelId="{20646FCE-705B-44A0-BB1A-2EC7AA2A4E2E}" type="sibTrans" cxnId="{E1CF5A8D-0997-4EF4-ACC4-57964B17A23E}">
      <dgm:prSet/>
      <dgm:spPr>
        <a:solidFill>
          <a:srgbClr val="9E0000"/>
        </a:solidFill>
      </dgm:spPr>
      <dgm:t>
        <a:bodyPr/>
        <a:lstStyle/>
        <a:p>
          <a:endParaRPr lang="cs-CZ"/>
        </a:p>
      </dgm:t>
    </dgm:pt>
    <dgm:pt modelId="{90EB916C-B489-422B-94D2-5B5CD0BA0924}">
      <dgm:prSet phldrT="[Text]"/>
      <dgm:spPr>
        <a:noFill/>
      </dgm:spPr>
      <dgm:t>
        <a:bodyPr/>
        <a:lstStyle/>
        <a:p>
          <a:r>
            <a:rPr lang="cs-CZ" dirty="0" err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Geoinformatika</a:t>
          </a:r>
          <a:r>
            <a:rPr lang="cs-CZ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jako samostatný vědní obor</a:t>
          </a:r>
          <a:endParaRPr lang="cs-CZ" dirty="0">
            <a:solidFill>
              <a:schemeClr val="accent2"/>
            </a:solidFill>
          </a:endParaRPr>
        </a:p>
      </dgm:t>
    </dgm:pt>
    <dgm:pt modelId="{795CB2DA-0D89-412A-8746-0A55F814F439}" type="parTrans" cxnId="{A1DB6E46-39B1-4B62-9DFA-D74573351459}">
      <dgm:prSet/>
      <dgm:spPr/>
      <dgm:t>
        <a:bodyPr/>
        <a:lstStyle/>
        <a:p>
          <a:endParaRPr lang="cs-CZ"/>
        </a:p>
      </dgm:t>
    </dgm:pt>
    <dgm:pt modelId="{81E37371-C328-40FD-B9AD-FA75F4663C9B}" type="sibTrans" cxnId="{A1DB6E46-39B1-4B62-9DFA-D74573351459}">
      <dgm:prSet/>
      <dgm:spPr>
        <a:solidFill>
          <a:srgbClr val="9E0000"/>
        </a:solidFill>
      </dgm:spPr>
      <dgm:t>
        <a:bodyPr/>
        <a:lstStyle/>
        <a:p>
          <a:endParaRPr lang="cs-CZ"/>
        </a:p>
      </dgm:t>
    </dgm:pt>
    <dgm:pt modelId="{7479B931-5197-489F-B820-1260B7851AF6}">
      <dgm:prSet phldrT="[Text]"/>
      <dgm:spPr>
        <a:solidFill>
          <a:srgbClr val="8E0000"/>
        </a:solidFill>
      </dgm:spPr>
      <dgm:t>
        <a:bodyPr/>
        <a:lstStyle/>
        <a:p>
          <a:r>
            <a:rPr lang="cs-CZ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Struktura a členění předmětu </a:t>
          </a:r>
          <a:r>
            <a:rPr lang="cs-CZ" dirty="0" err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endParaRPr lang="cs-CZ" dirty="0">
            <a:solidFill>
              <a:schemeClr val="bg1"/>
            </a:solidFill>
          </a:endParaRPr>
        </a:p>
      </dgm:t>
    </dgm:pt>
    <dgm:pt modelId="{7B8B7371-EE95-4821-952A-DA348401A1EE}" type="parTrans" cxnId="{C63C4F92-EBE0-4638-AB1A-C888B8DDA6B9}">
      <dgm:prSet/>
      <dgm:spPr/>
      <dgm:t>
        <a:bodyPr/>
        <a:lstStyle/>
        <a:p>
          <a:endParaRPr lang="cs-CZ"/>
        </a:p>
      </dgm:t>
    </dgm:pt>
    <dgm:pt modelId="{EBDAE86E-3CEA-46E1-AF4F-EF0AC5801943}" type="sibTrans" cxnId="{C63C4F92-EBE0-4638-AB1A-C888B8DDA6B9}">
      <dgm:prSet/>
      <dgm:spPr>
        <a:solidFill>
          <a:srgbClr val="9E0000"/>
        </a:solidFill>
      </dgm:spPr>
      <dgm:t>
        <a:bodyPr/>
        <a:lstStyle/>
        <a:p>
          <a:endParaRPr lang="cs-CZ"/>
        </a:p>
      </dgm:t>
    </dgm:pt>
    <dgm:pt modelId="{B057702A-0CBB-4C50-ACC4-7C2E848623E7}" type="pres">
      <dgm:prSet presAssocID="{FF1D812A-46AC-4DAD-9D1D-5E7F7CF594A2}" presName="Name0" presStyleCnt="0">
        <dgm:presLayoutVars>
          <dgm:dir/>
          <dgm:resizeHandles val="exact"/>
        </dgm:presLayoutVars>
      </dgm:prSet>
      <dgm:spPr/>
    </dgm:pt>
    <dgm:pt modelId="{21B9CB86-07E8-4748-B26B-05CC586D5445}" type="pres">
      <dgm:prSet presAssocID="{C2A03412-7A86-46AA-8DFB-C2E3240B296F}" presName="node" presStyleLbl="node1" presStyleIdx="0" presStyleCnt="4" custScaleX="98785" custScaleY="97992" custLinFactNeighborX="12632" custLinFactNeighborY="-531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F98E716-3DA5-4B4A-B765-410C97872A7F}" type="pres">
      <dgm:prSet presAssocID="{06178BE7-8D27-41F5-A65A-4D98E9DB63FD}" presName="sibTrans" presStyleLbl="sibTrans2D1" presStyleIdx="0" presStyleCnt="3"/>
      <dgm:spPr/>
      <dgm:t>
        <a:bodyPr/>
        <a:lstStyle/>
        <a:p>
          <a:endParaRPr lang="cs-CZ"/>
        </a:p>
      </dgm:t>
    </dgm:pt>
    <dgm:pt modelId="{22058855-13C9-4F9E-99CA-BF1D24F161FF}" type="pres">
      <dgm:prSet presAssocID="{06178BE7-8D27-41F5-A65A-4D98E9DB63FD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4BACDF9A-8DCC-45C0-976F-1A8C11DB23B7}" type="pres">
      <dgm:prSet presAssocID="{7F63495B-E1DD-4AD2-94A2-E86E532CFC3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7D8FB20-EAFA-47CA-A169-B9766F3E1E36}" type="pres">
      <dgm:prSet presAssocID="{20646FCE-705B-44A0-BB1A-2EC7AA2A4E2E}" presName="sibTrans" presStyleLbl="sibTrans2D1" presStyleIdx="1" presStyleCnt="3"/>
      <dgm:spPr/>
      <dgm:t>
        <a:bodyPr/>
        <a:lstStyle/>
        <a:p>
          <a:endParaRPr lang="cs-CZ"/>
        </a:p>
      </dgm:t>
    </dgm:pt>
    <dgm:pt modelId="{2509FA75-0014-4BF4-98C1-5D1DB43FCDC2}" type="pres">
      <dgm:prSet presAssocID="{20646FCE-705B-44A0-BB1A-2EC7AA2A4E2E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EEE0AE1E-1F08-42AE-8717-E5F14D0FFFB3}" type="pres">
      <dgm:prSet presAssocID="{90EB916C-B489-422B-94D2-5B5CD0BA092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6A5C852-F2C4-47BE-BE6D-30CC5E030890}" type="pres">
      <dgm:prSet presAssocID="{81E37371-C328-40FD-B9AD-FA75F4663C9B}" presName="sibTrans" presStyleLbl="sibTrans2D1" presStyleIdx="2" presStyleCnt="3"/>
      <dgm:spPr/>
      <dgm:t>
        <a:bodyPr/>
        <a:lstStyle/>
        <a:p>
          <a:endParaRPr lang="cs-CZ"/>
        </a:p>
      </dgm:t>
    </dgm:pt>
    <dgm:pt modelId="{9912015A-2667-46BC-BF84-E489CCE25C15}" type="pres">
      <dgm:prSet presAssocID="{81E37371-C328-40FD-B9AD-FA75F4663C9B}" presName="connectorText" presStyleLbl="sibTrans2D1" presStyleIdx="2" presStyleCnt="3"/>
      <dgm:spPr/>
      <dgm:t>
        <a:bodyPr/>
        <a:lstStyle/>
        <a:p>
          <a:endParaRPr lang="cs-CZ"/>
        </a:p>
      </dgm:t>
    </dgm:pt>
    <dgm:pt modelId="{1BFE718F-5ADE-442D-8A46-1E676CBE4448}" type="pres">
      <dgm:prSet presAssocID="{7479B931-5197-489F-B820-1260B7851AF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FF67A3D-A2E0-447A-AD19-CBC85075BE96}" type="presOf" srcId="{FF1D812A-46AC-4DAD-9D1D-5E7F7CF594A2}" destId="{B057702A-0CBB-4C50-ACC4-7C2E848623E7}" srcOrd="0" destOrd="0" presId="urn:microsoft.com/office/officeart/2005/8/layout/process1"/>
    <dgm:cxn modelId="{8B1A0BAC-B605-4DE1-9007-FBD60A906C1C}" type="presOf" srcId="{20646FCE-705B-44A0-BB1A-2EC7AA2A4E2E}" destId="{2509FA75-0014-4BF4-98C1-5D1DB43FCDC2}" srcOrd="1" destOrd="0" presId="urn:microsoft.com/office/officeart/2005/8/layout/process1"/>
    <dgm:cxn modelId="{34474189-D553-401A-B78C-33F86002CD60}" type="presOf" srcId="{06178BE7-8D27-41F5-A65A-4D98E9DB63FD}" destId="{FF98E716-3DA5-4B4A-B765-410C97872A7F}" srcOrd="0" destOrd="0" presId="urn:microsoft.com/office/officeart/2005/8/layout/process1"/>
    <dgm:cxn modelId="{FD4BAFED-A864-437A-A32F-E11A280875BC}" type="presOf" srcId="{7F63495B-E1DD-4AD2-94A2-E86E532CFC36}" destId="{4BACDF9A-8DCC-45C0-976F-1A8C11DB23B7}" srcOrd="0" destOrd="0" presId="urn:microsoft.com/office/officeart/2005/8/layout/process1"/>
    <dgm:cxn modelId="{4CAC5FFE-E650-48DD-B4C8-D158ECF7264E}" type="presOf" srcId="{81E37371-C328-40FD-B9AD-FA75F4663C9B}" destId="{36A5C852-F2C4-47BE-BE6D-30CC5E030890}" srcOrd="0" destOrd="0" presId="urn:microsoft.com/office/officeart/2005/8/layout/process1"/>
    <dgm:cxn modelId="{E289B688-E433-42EE-AC45-94DE794ADDBA}" type="presOf" srcId="{20646FCE-705B-44A0-BB1A-2EC7AA2A4E2E}" destId="{37D8FB20-EAFA-47CA-A169-B9766F3E1E36}" srcOrd="0" destOrd="0" presId="urn:microsoft.com/office/officeart/2005/8/layout/process1"/>
    <dgm:cxn modelId="{14BE8775-D1AC-4DA9-9057-AA781AA5CFB4}" type="presOf" srcId="{C2A03412-7A86-46AA-8DFB-C2E3240B296F}" destId="{21B9CB86-07E8-4748-B26B-05CC586D5445}" srcOrd="0" destOrd="0" presId="urn:microsoft.com/office/officeart/2005/8/layout/process1"/>
    <dgm:cxn modelId="{C63C4F92-EBE0-4638-AB1A-C888B8DDA6B9}" srcId="{FF1D812A-46AC-4DAD-9D1D-5E7F7CF594A2}" destId="{7479B931-5197-489F-B820-1260B7851AF6}" srcOrd="3" destOrd="0" parTransId="{7B8B7371-EE95-4821-952A-DA348401A1EE}" sibTransId="{EBDAE86E-3CEA-46E1-AF4F-EF0AC5801943}"/>
    <dgm:cxn modelId="{E1CF5A8D-0997-4EF4-ACC4-57964B17A23E}" srcId="{FF1D812A-46AC-4DAD-9D1D-5E7F7CF594A2}" destId="{7F63495B-E1DD-4AD2-94A2-E86E532CFC36}" srcOrd="1" destOrd="0" parTransId="{00297646-0EF1-491E-8151-A0251977CFFA}" sibTransId="{20646FCE-705B-44A0-BB1A-2EC7AA2A4E2E}"/>
    <dgm:cxn modelId="{5CAAD1C3-EAE7-42D6-BF4D-DD00E7CC4165}" srcId="{FF1D812A-46AC-4DAD-9D1D-5E7F7CF594A2}" destId="{C2A03412-7A86-46AA-8DFB-C2E3240B296F}" srcOrd="0" destOrd="0" parTransId="{9D8DCA65-C15D-422D-8C01-FFF73B8BE76C}" sibTransId="{06178BE7-8D27-41F5-A65A-4D98E9DB63FD}"/>
    <dgm:cxn modelId="{777A73F6-FF59-418D-AB0E-3E1CF67B45D4}" type="presOf" srcId="{7479B931-5197-489F-B820-1260B7851AF6}" destId="{1BFE718F-5ADE-442D-8A46-1E676CBE4448}" srcOrd="0" destOrd="0" presId="urn:microsoft.com/office/officeart/2005/8/layout/process1"/>
    <dgm:cxn modelId="{6F4FBF28-B92E-4114-BA01-EA8F5C1F0588}" type="presOf" srcId="{81E37371-C328-40FD-B9AD-FA75F4663C9B}" destId="{9912015A-2667-46BC-BF84-E489CCE25C15}" srcOrd="1" destOrd="0" presId="urn:microsoft.com/office/officeart/2005/8/layout/process1"/>
    <dgm:cxn modelId="{9CA48F5D-1F86-450C-ABD6-03B958778921}" type="presOf" srcId="{90EB916C-B489-422B-94D2-5B5CD0BA0924}" destId="{EEE0AE1E-1F08-42AE-8717-E5F14D0FFFB3}" srcOrd="0" destOrd="0" presId="urn:microsoft.com/office/officeart/2005/8/layout/process1"/>
    <dgm:cxn modelId="{3DB76C05-51B4-4EFB-A070-A572A06E0919}" type="presOf" srcId="{06178BE7-8D27-41F5-A65A-4D98E9DB63FD}" destId="{22058855-13C9-4F9E-99CA-BF1D24F161FF}" srcOrd="1" destOrd="0" presId="urn:microsoft.com/office/officeart/2005/8/layout/process1"/>
    <dgm:cxn modelId="{A1DB6E46-39B1-4B62-9DFA-D74573351459}" srcId="{FF1D812A-46AC-4DAD-9D1D-5E7F7CF594A2}" destId="{90EB916C-B489-422B-94D2-5B5CD0BA0924}" srcOrd="2" destOrd="0" parTransId="{795CB2DA-0D89-412A-8746-0A55F814F439}" sibTransId="{81E37371-C328-40FD-B9AD-FA75F4663C9B}"/>
    <dgm:cxn modelId="{880857E9-4C3B-4189-B4DF-D521C9CD5F4E}" type="presParOf" srcId="{B057702A-0CBB-4C50-ACC4-7C2E848623E7}" destId="{21B9CB86-07E8-4748-B26B-05CC586D5445}" srcOrd="0" destOrd="0" presId="urn:microsoft.com/office/officeart/2005/8/layout/process1"/>
    <dgm:cxn modelId="{D345AC76-E46A-47D2-B236-24C70E98C79B}" type="presParOf" srcId="{B057702A-0CBB-4C50-ACC4-7C2E848623E7}" destId="{FF98E716-3DA5-4B4A-B765-410C97872A7F}" srcOrd="1" destOrd="0" presId="urn:microsoft.com/office/officeart/2005/8/layout/process1"/>
    <dgm:cxn modelId="{68F9C044-08A2-4B2B-8B3C-7C7DB786E756}" type="presParOf" srcId="{FF98E716-3DA5-4B4A-B765-410C97872A7F}" destId="{22058855-13C9-4F9E-99CA-BF1D24F161FF}" srcOrd="0" destOrd="0" presId="urn:microsoft.com/office/officeart/2005/8/layout/process1"/>
    <dgm:cxn modelId="{D6B5A3B8-13D7-49AF-96F8-21085A3F6601}" type="presParOf" srcId="{B057702A-0CBB-4C50-ACC4-7C2E848623E7}" destId="{4BACDF9A-8DCC-45C0-976F-1A8C11DB23B7}" srcOrd="2" destOrd="0" presId="urn:microsoft.com/office/officeart/2005/8/layout/process1"/>
    <dgm:cxn modelId="{60E1B0E3-1EE6-416C-B17E-C99EEA59816E}" type="presParOf" srcId="{B057702A-0CBB-4C50-ACC4-7C2E848623E7}" destId="{37D8FB20-EAFA-47CA-A169-B9766F3E1E36}" srcOrd="3" destOrd="0" presId="urn:microsoft.com/office/officeart/2005/8/layout/process1"/>
    <dgm:cxn modelId="{C7EFBCB6-6FC5-438E-8E5B-2FFA3D11F847}" type="presParOf" srcId="{37D8FB20-EAFA-47CA-A169-B9766F3E1E36}" destId="{2509FA75-0014-4BF4-98C1-5D1DB43FCDC2}" srcOrd="0" destOrd="0" presId="urn:microsoft.com/office/officeart/2005/8/layout/process1"/>
    <dgm:cxn modelId="{8F092082-97D7-4338-92D5-368FBF018E6D}" type="presParOf" srcId="{B057702A-0CBB-4C50-ACC4-7C2E848623E7}" destId="{EEE0AE1E-1F08-42AE-8717-E5F14D0FFFB3}" srcOrd="4" destOrd="0" presId="urn:microsoft.com/office/officeart/2005/8/layout/process1"/>
    <dgm:cxn modelId="{1E598110-030C-403B-A689-79B98DC411E6}" type="presParOf" srcId="{B057702A-0CBB-4C50-ACC4-7C2E848623E7}" destId="{36A5C852-F2C4-47BE-BE6D-30CC5E030890}" srcOrd="5" destOrd="0" presId="urn:microsoft.com/office/officeart/2005/8/layout/process1"/>
    <dgm:cxn modelId="{2E9077C6-4885-4179-AEF7-9987CFFCD4B2}" type="presParOf" srcId="{36A5C852-F2C4-47BE-BE6D-30CC5E030890}" destId="{9912015A-2667-46BC-BF84-E489CCE25C15}" srcOrd="0" destOrd="0" presId="urn:microsoft.com/office/officeart/2005/8/layout/process1"/>
    <dgm:cxn modelId="{F992BE42-D990-4506-923D-F93641B96F3E}" type="presParOf" srcId="{B057702A-0CBB-4C50-ACC4-7C2E848623E7}" destId="{1BFE718F-5ADE-442D-8A46-1E676CBE444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F1D812A-46AC-4DAD-9D1D-5E7F7CF594A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2A03412-7A86-46AA-8DFB-C2E3240B296F}">
      <dgm:prSet phldrT="[Text]"/>
      <dgm:spPr>
        <a:noFill/>
        <a:ln>
          <a:noFill/>
        </a:ln>
      </dgm:spPr>
      <dgm:t>
        <a:bodyPr/>
        <a:lstStyle/>
        <a:p>
          <a:r>
            <a:rPr lang="cs-CZ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Definice a obsah </a:t>
          </a:r>
          <a:r>
            <a:rPr lang="cs-CZ" dirty="0" err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endParaRPr lang="cs-CZ" dirty="0">
            <a:solidFill>
              <a:schemeClr val="accent2"/>
            </a:solidFill>
          </a:endParaRPr>
        </a:p>
      </dgm:t>
    </dgm:pt>
    <dgm:pt modelId="{9D8DCA65-C15D-422D-8C01-FFF73B8BE76C}" type="parTrans" cxnId="{5CAAD1C3-EAE7-42D6-BF4D-DD00E7CC4165}">
      <dgm:prSet/>
      <dgm:spPr/>
      <dgm:t>
        <a:bodyPr/>
        <a:lstStyle/>
        <a:p>
          <a:endParaRPr lang="cs-CZ"/>
        </a:p>
      </dgm:t>
    </dgm:pt>
    <dgm:pt modelId="{06178BE7-8D27-41F5-A65A-4D98E9DB63FD}" type="sibTrans" cxnId="{5CAAD1C3-EAE7-42D6-BF4D-DD00E7CC4165}">
      <dgm:prSet/>
      <dgm:spPr>
        <a:solidFill>
          <a:srgbClr val="9E0000"/>
        </a:solidFill>
      </dgm:spPr>
      <dgm:t>
        <a:bodyPr/>
        <a:lstStyle/>
        <a:p>
          <a:endParaRPr lang="cs-CZ"/>
        </a:p>
      </dgm:t>
    </dgm:pt>
    <dgm:pt modelId="{7F63495B-E1DD-4AD2-94A2-E86E532CFC36}">
      <dgm:prSet phldrT="[Text]"/>
      <dgm:spPr>
        <a:noFill/>
        <a:ln>
          <a:noFill/>
        </a:ln>
      </dgm:spPr>
      <dgm:t>
        <a:bodyPr/>
        <a:lstStyle/>
        <a:p>
          <a:r>
            <a:rPr lang="cs-CZ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Postavení </a:t>
          </a:r>
          <a:r>
            <a:rPr lang="cs-CZ" dirty="0" err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r>
            <a:rPr lang="cs-CZ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v systému věd</a:t>
          </a:r>
          <a:endParaRPr lang="cs-CZ" dirty="0">
            <a:solidFill>
              <a:schemeClr val="accent2"/>
            </a:solidFill>
          </a:endParaRPr>
        </a:p>
      </dgm:t>
    </dgm:pt>
    <dgm:pt modelId="{00297646-0EF1-491E-8151-A0251977CFFA}" type="parTrans" cxnId="{E1CF5A8D-0997-4EF4-ACC4-57964B17A23E}">
      <dgm:prSet/>
      <dgm:spPr/>
      <dgm:t>
        <a:bodyPr/>
        <a:lstStyle/>
        <a:p>
          <a:endParaRPr lang="cs-CZ"/>
        </a:p>
      </dgm:t>
    </dgm:pt>
    <dgm:pt modelId="{20646FCE-705B-44A0-BB1A-2EC7AA2A4E2E}" type="sibTrans" cxnId="{E1CF5A8D-0997-4EF4-ACC4-57964B17A23E}">
      <dgm:prSet/>
      <dgm:spPr>
        <a:solidFill>
          <a:srgbClr val="9E0000"/>
        </a:solidFill>
      </dgm:spPr>
      <dgm:t>
        <a:bodyPr/>
        <a:lstStyle/>
        <a:p>
          <a:endParaRPr lang="cs-CZ"/>
        </a:p>
      </dgm:t>
    </dgm:pt>
    <dgm:pt modelId="{90EB916C-B489-422B-94D2-5B5CD0BA0924}">
      <dgm:prSet phldrT="[Text]"/>
      <dgm:spPr>
        <a:noFill/>
      </dgm:spPr>
      <dgm:t>
        <a:bodyPr/>
        <a:lstStyle/>
        <a:p>
          <a:r>
            <a:rPr lang="cs-CZ" dirty="0" err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Geoinformatika</a:t>
          </a:r>
          <a:r>
            <a:rPr lang="cs-CZ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jako samostatný vědní obor</a:t>
          </a:r>
          <a:endParaRPr lang="cs-CZ" dirty="0">
            <a:solidFill>
              <a:schemeClr val="accent2"/>
            </a:solidFill>
          </a:endParaRPr>
        </a:p>
      </dgm:t>
    </dgm:pt>
    <dgm:pt modelId="{795CB2DA-0D89-412A-8746-0A55F814F439}" type="parTrans" cxnId="{A1DB6E46-39B1-4B62-9DFA-D74573351459}">
      <dgm:prSet/>
      <dgm:spPr/>
      <dgm:t>
        <a:bodyPr/>
        <a:lstStyle/>
        <a:p>
          <a:endParaRPr lang="cs-CZ"/>
        </a:p>
      </dgm:t>
    </dgm:pt>
    <dgm:pt modelId="{81E37371-C328-40FD-B9AD-FA75F4663C9B}" type="sibTrans" cxnId="{A1DB6E46-39B1-4B62-9DFA-D74573351459}">
      <dgm:prSet/>
      <dgm:spPr>
        <a:solidFill>
          <a:srgbClr val="9E0000"/>
        </a:solidFill>
      </dgm:spPr>
      <dgm:t>
        <a:bodyPr/>
        <a:lstStyle/>
        <a:p>
          <a:endParaRPr lang="cs-CZ"/>
        </a:p>
      </dgm:t>
    </dgm:pt>
    <dgm:pt modelId="{7479B931-5197-489F-B820-1260B7851AF6}">
      <dgm:prSet phldrT="[Text]"/>
      <dgm:spPr>
        <a:solidFill>
          <a:srgbClr val="8E0000"/>
        </a:solidFill>
      </dgm:spPr>
      <dgm:t>
        <a:bodyPr/>
        <a:lstStyle/>
        <a:p>
          <a:r>
            <a:rPr lang="cs-CZ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Struktura a členění předmětu </a:t>
          </a:r>
          <a:r>
            <a:rPr lang="cs-CZ" dirty="0" err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endParaRPr lang="cs-CZ" dirty="0">
            <a:solidFill>
              <a:schemeClr val="bg1"/>
            </a:solidFill>
          </a:endParaRPr>
        </a:p>
      </dgm:t>
    </dgm:pt>
    <dgm:pt modelId="{7B8B7371-EE95-4821-952A-DA348401A1EE}" type="parTrans" cxnId="{C63C4F92-EBE0-4638-AB1A-C888B8DDA6B9}">
      <dgm:prSet/>
      <dgm:spPr/>
      <dgm:t>
        <a:bodyPr/>
        <a:lstStyle/>
        <a:p>
          <a:endParaRPr lang="cs-CZ"/>
        </a:p>
      </dgm:t>
    </dgm:pt>
    <dgm:pt modelId="{EBDAE86E-3CEA-46E1-AF4F-EF0AC5801943}" type="sibTrans" cxnId="{C63C4F92-EBE0-4638-AB1A-C888B8DDA6B9}">
      <dgm:prSet/>
      <dgm:spPr>
        <a:solidFill>
          <a:srgbClr val="9E0000"/>
        </a:solidFill>
      </dgm:spPr>
      <dgm:t>
        <a:bodyPr/>
        <a:lstStyle/>
        <a:p>
          <a:endParaRPr lang="cs-CZ"/>
        </a:p>
      </dgm:t>
    </dgm:pt>
    <dgm:pt modelId="{B057702A-0CBB-4C50-ACC4-7C2E848623E7}" type="pres">
      <dgm:prSet presAssocID="{FF1D812A-46AC-4DAD-9D1D-5E7F7CF594A2}" presName="Name0" presStyleCnt="0">
        <dgm:presLayoutVars>
          <dgm:dir/>
          <dgm:resizeHandles val="exact"/>
        </dgm:presLayoutVars>
      </dgm:prSet>
      <dgm:spPr/>
    </dgm:pt>
    <dgm:pt modelId="{21B9CB86-07E8-4748-B26B-05CC586D5445}" type="pres">
      <dgm:prSet presAssocID="{C2A03412-7A86-46AA-8DFB-C2E3240B296F}" presName="node" presStyleLbl="node1" presStyleIdx="0" presStyleCnt="4" custScaleX="98785" custScaleY="97992" custLinFactNeighborX="12632" custLinFactNeighborY="-531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F98E716-3DA5-4B4A-B765-410C97872A7F}" type="pres">
      <dgm:prSet presAssocID="{06178BE7-8D27-41F5-A65A-4D98E9DB63FD}" presName="sibTrans" presStyleLbl="sibTrans2D1" presStyleIdx="0" presStyleCnt="3"/>
      <dgm:spPr/>
      <dgm:t>
        <a:bodyPr/>
        <a:lstStyle/>
        <a:p>
          <a:endParaRPr lang="cs-CZ"/>
        </a:p>
      </dgm:t>
    </dgm:pt>
    <dgm:pt modelId="{22058855-13C9-4F9E-99CA-BF1D24F161FF}" type="pres">
      <dgm:prSet presAssocID="{06178BE7-8D27-41F5-A65A-4D98E9DB63FD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4BACDF9A-8DCC-45C0-976F-1A8C11DB23B7}" type="pres">
      <dgm:prSet presAssocID="{7F63495B-E1DD-4AD2-94A2-E86E532CFC3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7D8FB20-EAFA-47CA-A169-B9766F3E1E36}" type="pres">
      <dgm:prSet presAssocID="{20646FCE-705B-44A0-BB1A-2EC7AA2A4E2E}" presName="sibTrans" presStyleLbl="sibTrans2D1" presStyleIdx="1" presStyleCnt="3"/>
      <dgm:spPr/>
      <dgm:t>
        <a:bodyPr/>
        <a:lstStyle/>
        <a:p>
          <a:endParaRPr lang="cs-CZ"/>
        </a:p>
      </dgm:t>
    </dgm:pt>
    <dgm:pt modelId="{2509FA75-0014-4BF4-98C1-5D1DB43FCDC2}" type="pres">
      <dgm:prSet presAssocID="{20646FCE-705B-44A0-BB1A-2EC7AA2A4E2E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EEE0AE1E-1F08-42AE-8717-E5F14D0FFFB3}" type="pres">
      <dgm:prSet presAssocID="{90EB916C-B489-422B-94D2-5B5CD0BA092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6A5C852-F2C4-47BE-BE6D-30CC5E030890}" type="pres">
      <dgm:prSet presAssocID="{81E37371-C328-40FD-B9AD-FA75F4663C9B}" presName="sibTrans" presStyleLbl="sibTrans2D1" presStyleIdx="2" presStyleCnt="3"/>
      <dgm:spPr/>
      <dgm:t>
        <a:bodyPr/>
        <a:lstStyle/>
        <a:p>
          <a:endParaRPr lang="cs-CZ"/>
        </a:p>
      </dgm:t>
    </dgm:pt>
    <dgm:pt modelId="{9912015A-2667-46BC-BF84-E489CCE25C15}" type="pres">
      <dgm:prSet presAssocID="{81E37371-C328-40FD-B9AD-FA75F4663C9B}" presName="connectorText" presStyleLbl="sibTrans2D1" presStyleIdx="2" presStyleCnt="3"/>
      <dgm:spPr/>
      <dgm:t>
        <a:bodyPr/>
        <a:lstStyle/>
        <a:p>
          <a:endParaRPr lang="cs-CZ"/>
        </a:p>
      </dgm:t>
    </dgm:pt>
    <dgm:pt modelId="{1BFE718F-5ADE-442D-8A46-1E676CBE4448}" type="pres">
      <dgm:prSet presAssocID="{7479B931-5197-489F-B820-1260B7851AF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456D9DE-03C7-411D-9617-A071E70A57BF}" type="presOf" srcId="{20646FCE-705B-44A0-BB1A-2EC7AA2A4E2E}" destId="{37D8FB20-EAFA-47CA-A169-B9766F3E1E36}" srcOrd="0" destOrd="0" presId="urn:microsoft.com/office/officeart/2005/8/layout/process1"/>
    <dgm:cxn modelId="{ED8597B8-1CAB-43B4-985D-2EF4463284B3}" type="presOf" srcId="{06178BE7-8D27-41F5-A65A-4D98E9DB63FD}" destId="{FF98E716-3DA5-4B4A-B765-410C97872A7F}" srcOrd="0" destOrd="0" presId="urn:microsoft.com/office/officeart/2005/8/layout/process1"/>
    <dgm:cxn modelId="{A5F7C1A3-FDC1-4A5C-B1C2-3E9E7152C2C6}" type="presOf" srcId="{C2A03412-7A86-46AA-8DFB-C2E3240B296F}" destId="{21B9CB86-07E8-4748-B26B-05CC586D5445}" srcOrd="0" destOrd="0" presId="urn:microsoft.com/office/officeart/2005/8/layout/process1"/>
    <dgm:cxn modelId="{317BD192-4420-4193-90D4-C7CEDA4F0161}" type="presOf" srcId="{20646FCE-705B-44A0-BB1A-2EC7AA2A4E2E}" destId="{2509FA75-0014-4BF4-98C1-5D1DB43FCDC2}" srcOrd="1" destOrd="0" presId="urn:microsoft.com/office/officeart/2005/8/layout/process1"/>
    <dgm:cxn modelId="{B886FA30-554D-440C-B2BF-4D654A512BD8}" type="presOf" srcId="{FF1D812A-46AC-4DAD-9D1D-5E7F7CF594A2}" destId="{B057702A-0CBB-4C50-ACC4-7C2E848623E7}" srcOrd="0" destOrd="0" presId="urn:microsoft.com/office/officeart/2005/8/layout/process1"/>
    <dgm:cxn modelId="{7C9CDEE7-30DD-4B63-863A-CC541EE169B7}" type="presOf" srcId="{81E37371-C328-40FD-B9AD-FA75F4663C9B}" destId="{9912015A-2667-46BC-BF84-E489CCE25C15}" srcOrd="1" destOrd="0" presId="urn:microsoft.com/office/officeart/2005/8/layout/process1"/>
    <dgm:cxn modelId="{5CAAD1C3-EAE7-42D6-BF4D-DD00E7CC4165}" srcId="{FF1D812A-46AC-4DAD-9D1D-5E7F7CF594A2}" destId="{C2A03412-7A86-46AA-8DFB-C2E3240B296F}" srcOrd="0" destOrd="0" parTransId="{9D8DCA65-C15D-422D-8C01-FFF73B8BE76C}" sibTransId="{06178BE7-8D27-41F5-A65A-4D98E9DB63FD}"/>
    <dgm:cxn modelId="{C63C4F92-EBE0-4638-AB1A-C888B8DDA6B9}" srcId="{FF1D812A-46AC-4DAD-9D1D-5E7F7CF594A2}" destId="{7479B931-5197-489F-B820-1260B7851AF6}" srcOrd="3" destOrd="0" parTransId="{7B8B7371-EE95-4821-952A-DA348401A1EE}" sibTransId="{EBDAE86E-3CEA-46E1-AF4F-EF0AC5801943}"/>
    <dgm:cxn modelId="{FA40287C-897B-4A57-924A-1091417FB911}" type="presOf" srcId="{90EB916C-B489-422B-94D2-5B5CD0BA0924}" destId="{EEE0AE1E-1F08-42AE-8717-E5F14D0FFFB3}" srcOrd="0" destOrd="0" presId="urn:microsoft.com/office/officeart/2005/8/layout/process1"/>
    <dgm:cxn modelId="{E5E26D24-FD0B-4BD7-8BF3-32F8C271BF51}" type="presOf" srcId="{06178BE7-8D27-41F5-A65A-4D98E9DB63FD}" destId="{22058855-13C9-4F9E-99CA-BF1D24F161FF}" srcOrd="1" destOrd="0" presId="urn:microsoft.com/office/officeart/2005/8/layout/process1"/>
    <dgm:cxn modelId="{B89F8E5D-B48B-4400-8700-5471372106EB}" type="presOf" srcId="{81E37371-C328-40FD-B9AD-FA75F4663C9B}" destId="{36A5C852-F2C4-47BE-BE6D-30CC5E030890}" srcOrd="0" destOrd="0" presId="urn:microsoft.com/office/officeart/2005/8/layout/process1"/>
    <dgm:cxn modelId="{F5164560-862F-461B-83E5-850324B129E8}" type="presOf" srcId="{7479B931-5197-489F-B820-1260B7851AF6}" destId="{1BFE718F-5ADE-442D-8A46-1E676CBE4448}" srcOrd="0" destOrd="0" presId="urn:microsoft.com/office/officeart/2005/8/layout/process1"/>
    <dgm:cxn modelId="{A1DB6E46-39B1-4B62-9DFA-D74573351459}" srcId="{FF1D812A-46AC-4DAD-9D1D-5E7F7CF594A2}" destId="{90EB916C-B489-422B-94D2-5B5CD0BA0924}" srcOrd="2" destOrd="0" parTransId="{795CB2DA-0D89-412A-8746-0A55F814F439}" sibTransId="{81E37371-C328-40FD-B9AD-FA75F4663C9B}"/>
    <dgm:cxn modelId="{E1CF5A8D-0997-4EF4-ACC4-57964B17A23E}" srcId="{FF1D812A-46AC-4DAD-9D1D-5E7F7CF594A2}" destId="{7F63495B-E1DD-4AD2-94A2-E86E532CFC36}" srcOrd="1" destOrd="0" parTransId="{00297646-0EF1-491E-8151-A0251977CFFA}" sibTransId="{20646FCE-705B-44A0-BB1A-2EC7AA2A4E2E}"/>
    <dgm:cxn modelId="{79B7ABF5-5149-4606-B700-2428B9CDF3AF}" type="presOf" srcId="{7F63495B-E1DD-4AD2-94A2-E86E532CFC36}" destId="{4BACDF9A-8DCC-45C0-976F-1A8C11DB23B7}" srcOrd="0" destOrd="0" presId="urn:microsoft.com/office/officeart/2005/8/layout/process1"/>
    <dgm:cxn modelId="{7D6288D4-77E0-4EF8-8489-7B5301428F93}" type="presParOf" srcId="{B057702A-0CBB-4C50-ACC4-7C2E848623E7}" destId="{21B9CB86-07E8-4748-B26B-05CC586D5445}" srcOrd="0" destOrd="0" presId="urn:microsoft.com/office/officeart/2005/8/layout/process1"/>
    <dgm:cxn modelId="{4328939F-EC11-4958-8A65-28A46E6F942C}" type="presParOf" srcId="{B057702A-0CBB-4C50-ACC4-7C2E848623E7}" destId="{FF98E716-3DA5-4B4A-B765-410C97872A7F}" srcOrd="1" destOrd="0" presId="urn:microsoft.com/office/officeart/2005/8/layout/process1"/>
    <dgm:cxn modelId="{011E0689-127A-4E3C-9AEF-2D546B9DD489}" type="presParOf" srcId="{FF98E716-3DA5-4B4A-B765-410C97872A7F}" destId="{22058855-13C9-4F9E-99CA-BF1D24F161FF}" srcOrd="0" destOrd="0" presId="urn:microsoft.com/office/officeart/2005/8/layout/process1"/>
    <dgm:cxn modelId="{EF1DD93E-9361-49A8-BB22-11E1C37DBE62}" type="presParOf" srcId="{B057702A-0CBB-4C50-ACC4-7C2E848623E7}" destId="{4BACDF9A-8DCC-45C0-976F-1A8C11DB23B7}" srcOrd="2" destOrd="0" presId="urn:microsoft.com/office/officeart/2005/8/layout/process1"/>
    <dgm:cxn modelId="{5AFF01FA-8AF0-48F7-B3C8-1D08057F6AC4}" type="presParOf" srcId="{B057702A-0CBB-4C50-ACC4-7C2E848623E7}" destId="{37D8FB20-EAFA-47CA-A169-B9766F3E1E36}" srcOrd="3" destOrd="0" presId="urn:microsoft.com/office/officeart/2005/8/layout/process1"/>
    <dgm:cxn modelId="{922B8211-E809-4419-9A58-13FA343C508A}" type="presParOf" srcId="{37D8FB20-EAFA-47CA-A169-B9766F3E1E36}" destId="{2509FA75-0014-4BF4-98C1-5D1DB43FCDC2}" srcOrd="0" destOrd="0" presId="urn:microsoft.com/office/officeart/2005/8/layout/process1"/>
    <dgm:cxn modelId="{2C740D47-34D9-4E8A-9E8D-929A09023D9D}" type="presParOf" srcId="{B057702A-0CBB-4C50-ACC4-7C2E848623E7}" destId="{EEE0AE1E-1F08-42AE-8717-E5F14D0FFFB3}" srcOrd="4" destOrd="0" presId="urn:microsoft.com/office/officeart/2005/8/layout/process1"/>
    <dgm:cxn modelId="{74B192DD-218F-477C-A416-A0AD91597640}" type="presParOf" srcId="{B057702A-0CBB-4C50-ACC4-7C2E848623E7}" destId="{36A5C852-F2C4-47BE-BE6D-30CC5E030890}" srcOrd="5" destOrd="0" presId="urn:microsoft.com/office/officeart/2005/8/layout/process1"/>
    <dgm:cxn modelId="{2CB4CEEB-E97D-4333-B6CE-2F9AACA7E417}" type="presParOf" srcId="{36A5C852-F2C4-47BE-BE6D-30CC5E030890}" destId="{9912015A-2667-46BC-BF84-E489CCE25C15}" srcOrd="0" destOrd="0" presId="urn:microsoft.com/office/officeart/2005/8/layout/process1"/>
    <dgm:cxn modelId="{1E441BB1-8429-4479-BD1F-E6A0649C1170}" type="presParOf" srcId="{B057702A-0CBB-4C50-ACC4-7C2E848623E7}" destId="{1BFE718F-5ADE-442D-8A46-1E676CBE444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F1D812A-46AC-4DAD-9D1D-5E7F7CF594A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2A03412-7A86-46AA-8DFB-C2E3240B296F}">
      <dgm:prSet phldrT="[Text]"/>
      <dgm:spPr>
        <a:noFill/>
        <a:ln>
          <a:noFill/>
        </a:ln>
      </dgm:spPr>
      <dgm:t>
        <a:bodyPr/>
        <a:lstStyle/>
        <a:p>
          <a:r>
            <a:rPr lang="cs-CZ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Definice a obsah </a:t>
          </a:r>
          <a:r>
            <a:rPr lang="cs-CZ" dirty="0" err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endParaRPr lang="cs-CZ" dirty="0">
            <a:solidFill>
              <a:schemeClr val="accent2"/>
            </a:solidFill>
          </a:endParaRPr>
        </a:p>
      </dgm:t>
    </dgm:pt>
    <dgm:pt modelId="{9D8DCA65-C15D-422D-8C01-FFF73B8BE76C}" type="parTrans" cxnId="{5CAAD1C3-EAE7-42D6-BF4D-DD00E7CC4165}">
      <dgm:prSet/>
      <dgm:spPr/>
      <dgm:t>
        <a:bodyPr/>
        <a:lstStyle/>
        <a:p>
          <a:endParaRPr lang="cs-CZ"/>
        </a:p>
      </dgm:t>
    </dgm:pt>
    <dgm:pt modelId="{06178BE7-8D27-41F5-A65A-4D98E9DB63FD}" type="sibTrans" cxnId="{5CAAD1C3-EAE7-42D6-BF4D-DD00E7CC4165}">
      <dgm:prSet/>
      <dgm:spPr>
        <a:solidFill>
          <a:srgbClr val="9E0000"/>
        </a:solidFill>
      </dgm:spPr>
      <dgm:t>
        <a:bodyPr/>
        <a:lstStyle/>
        <a:p>
          <a:endParaRPr lang="cs-CZ"/>
        </a:p>
      </dgm:t>
    </dgm:pt>
    <dgm:pt modelId="{7F63495B-E1DD-4AD2-94A2-E86E532CFC36}">
      <dgm:prSet phldrT="[Text]"/>
      <dgm:spPr>
        <a:noFill/>
        <a:ln>
          <a:noFill/>
        </a:ln>
      </dgm:spPr>
      <dgm:t>
        <a:bodyPr/>
        <a:lstStyle/>
        <a:p>
          <a:r>
            <a:rPr lang="cs-CZ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Postavení </a:t>
          </a:r>
          <a:r>
            <a:rPr lang="cs-CZ" dirty="0" err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r>
            <a:rPr lang="cs-CZ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v systému věd</a:t>
          </a:r>
          <a:endParaRPr lang="cs-CZ" dirty="0">
            <a:solidFill>
              <a:schemeClr val="accent2"/>
            </a:solidFill>
          </a:endParaRPr>
        </a:p>
      </dgm:t>
    </dgm:pt>
    <dgm:pt modelId="{00297646-0EF1-491E-8151-A0251977CFFA}" type="parTrans" cxnId="{E1CF5A8D-0997-4EF4-ACC4-57964B17A23E}">
      <dgm:prSet/>
      <dgm:spPr/>
      <dgm:t>
        <a:bodyPr/>
        <a:lstStyle/>
        <a:p>
          <a:endParaRPr lang="cs-CZ"/>
        </a:p>
      </dgm:t>
    </dgm:pt>
    <dgm:pt modelId="{20646FCE-705B-44A0-BB1A-2EC7AA2A4E2E}" type="sibTrans" cxnId="{E1CF5A8D-0997-4EF4-ACC4-57964B17A23E}">
      <dgm:prSet/>
      <dgm:spPr>
        <a:solidFill>
          <a:srgbClr val="9E0000"/>
        </a:solidFill>
      </dgm:spPr>
      <dgm:t>
        <a:bodyPr/>
        <a:lstStyle/>
        <a:p>
          <a:endParaRPr lang="cs-CZ"/>
        </a:p>
      </dgm:t>
    </dgm:pt>
    <dgm:pt modelId="{90EB916C-B489-422B-94D2-5B5CD0BA0924}">
      <dgm:prSet phldrT="[Text]"/>
      <dgm:spPr>
        <a:noFill/>
      </dgm:spPr>
      <dgm:t>
        <a:bodyPr/>
        <a:lstStyle/>
        <a:p>
          <a:r>
            <a:rPr lang="cs-CZ" dirty="0" err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Geoinformatika</a:t>
          </a:r>
          <a:r>
            <a:rPr lang="cs-CZ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jako samostatný vědní obor</a:t>
          </a:r>
          <a:endParaRPr lang="cs-CZ" dirty="0">
            <a:solidFill>
              <a:schemeClr val="accent2"/>
            </a:solidFill>
          </a:endParaRPr>
        </a:p>
      </dgm:t>
    </dgm:pt>
    <dgm:pt modelId="{795CB2DA-0D89-412A-8746-0A55F814F439}" type="parTrans" cxnId="{A1DB6E46-39B1-4B62-9DFA-D74573351459}">
      <dgm:prSet/>
      <dgm:spPr/>
      <dgm:t>
        <a:bodyPr/>
        <a:lstStyle/>
        <a:p>
          <a:endParaRPr lang="cs-CZ"/>
        </a:p>
      </dgm:t>
    </dgm:pt>
    <dgm:pt modelId="{81E37371-C328-40FD-B9AD-FA75F4663C9B}" type="sibTrans" cxnId="{A1DB6E46-39B1-4B62-9DFA-D74573351459}">
      <dgm:prSet/>
      <dgm:spPr>
        <a:solidFill>
          <a:srgbClr val="9E0000"/>
        </a:solidFill>
      </dgm:spPr>
      <dgm:t>
        <a:bodyPr/>
        <a:lstStyle/>
        <a:p>
          <a:endParaRPr lang="cs-CZ"/>
        </a:p>
      </dgm:t>
    </dgm:pt>
    <dgm:pt modelId="{7479B931-5197-489F-B820-1260B7851AF6}">
      <dgm:prSet phldrT="[Text]"/>
      <dgm:spPr>
        <a:solidFill>
          <a:srgbClr val="8E0000"/>
        </a:solidFill>
      </dgm:spPr>
      <dgm:t>
        <a:bodyPr/>
        <a:lstStyle/>
        <a:p>
          <a:r>
            <a:rPr lang="cs-CZ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Struktura a členění předmětu </a:t>
          </a:r>
          <a:r>
            <a:rPr lang="cs-CZ" dirty="0" err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endParaRPr lang="cs-CZ" dirty="0">
            <a:solidFill>
              <a:schemeClr val="bg1"/>
            </a:solidFill>
          </a:endParaRPr>
        </a:p>
      </dgm:t>
    </dgm:pt>
    <dgm:pt modelId="{7B8B7371-EE95-4821-952A-DA348401A1EE}" type="parTrans" cxnId="{C63C4F92-EBE0-4638-AB1A-C888B8DDA6B9}">
      <dgm:prSet/>
      <dgm:spPr/>
      <dgm:t>
        <a:bodyPr/>
        <a:lstStyle/>
        <a:p>
          <a:endParaRPr lang="cs-CZ"/>
        </a:p>
      </dgm:t>
    </dgm:pt>
    <dgm:pt modelId="{EBDAE86E-3CEA-46E1-AF4F-EF0AC5801943}" type="sibTrans" cxnId="{C63C4F92-EBE0-4638-AB1A-C888B8DDA6B9}">
      <dgm:prSet/>
      <dgm:spPr>
        <a:solidFill>
          <a:srgbClr val="9E0000"/>
        </a:solidFill>
      </dgm:spPr>
      <dgm:t>
        <a:bodyPr/>
        <a:lstStyle/>
        <a:p>
          <a:endParaRPr lang="cs-CZ"/>
        </a:p>
      </dgm:t>
    </dgm:pt>
    <dgm:pt modelId="{B057702A-0CBB-4C50-ACC4-7C2E848623E7}" type="pres">
      <dgm:prSet presAssocID="{FF1D812A-46AC-4DAD-9D1D-5E7F7CF594A2}" presName="Name0" presStyleCnt="0">
        <dgm:presLayoutVars>
          <dgm:dir/>
          <dgm:resizeHandles val="exact"/>
        </dgm:presLayoutVars>
      </dgm:prSet>
      <dgm:spPr/>
    </dgm:pt>
    <dgm:pt modelId="{21B9CB86-07E8-4748-B26B-05CC586D5445}" type="pres">
      <dgm:prSet presAssocID="{C2A03412-7A86-46AA-8DFB-C2E3240B296F}" presName="node" presStyleLbl="node1" presStyleIdx="0" presStyleCnt="4" custScaleX="98785" custScaleY="97992" custLinFactNeighborX="12632" custLinFactNeighborY="-531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F98E716-3DA5-4B4A-B765-410C97872A7F}" type="pres">
      <dgm:prSet presAssocID="{06178BE7-8D27-41F5-A65A-4D98E9DB63FD}" presName="sibTrans" presStyleLbl="sibTrans2D1" presStyleIdx="0" presStyleCnt="3"/>
      <dgm:spPr/>
      <dgm:t>
        <a:bodyPr/>
        <a:lstStyle/>
        <a:p>
          <a:endParaRPr lang="cs-CZ"/>
        </a:p>
      </dgm:t>
    </dgm:pt>
    <dgm:pt modelId="{22058855-13C9-4F9E-99CA-BF1D24F161FF}" type="pres">
      <dgm:prSet presAssocID="{06178BE7-8D27-41F5-A65A-4D98E9DB63FD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4BACDF9A-8DCC-45C0-976F-1A8C11DB23B7}" type="pres">
      <dgm:prSet presAssocID="{7F63495B-E1DD-4AD2-94A2-E86E532CFC3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7D8FB20-EAFA-47CA-A169-B9766F3E1E36}" type="pres">
      <dgm:prSet presAssocID="{20646FCE-705B-44A0-BB1A-2EC7AA2A4E2E}" presName="sibTrans" presStyleLbl="sibTrans2D1" presStyleIdx="1" presStyleCnt="3"/>
      <dgm:spPr/>
      <dgm:t>
        <a:bodyPr/>
        <a:lstStyle/>
        <a:p>
          <a:endParaRPr lang="cs-CZ"/>
        </a:p>
      </dgm:t>
    </dgm:pt>
    <dgm:pt modelId="{2509FA75-0014-4BF4-98C1-5D1DB43FCDC2}" type="pres">
      <dgm:prSet presAssocID="{20646FCE-705B-44A0-BB1A-2EC7AA2A4E2E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EEE0AE1E-1F08-42AE-8717-E5F14D0FFFB3}" type="pres">
      <dgm:prSet presAssocID="{90EB916C-B489-422B-94D2-5B5CD0BA092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6A5C852-F2C4-47BE-BE6D-30CC5E030890}" type="pres">
      <dgm:prSet presAssocID="{81E37371-C328-40FD-B9AD-FA75F4663C9B}" presName="sibTrans" presStyleLbl="sibTrans2D1" presStyleIdx="2" presStyleCnt="3"/>
      <dgm:spPr/>
      <dgm:t>
        <a:bodyPr/>
        <a:lstStyle/>
        <a:p>
          <a:endParaRPr lang="cs-CZ"/>
        </a:p>
      </dgm:t>
    </dgm:pt>
    <dgm:pt modelId="{9912015A-2667-46BC-BF84-E489CCE25C15}" type="pres">
      <dgm:prSet presAssocID="{81E37371-C328-40FD-B9AD-FA75F4663C9B}" presName="connectorText" presStyleLbl="sibTrans2D1" presStyleIdx="2" presStyleCnt="3"/>
      <dgm:spPr/>
      <dgm:t>
        <a:bodyPr/>
        <a:lstStyle/>
        <a:p>
          <a:endParaRPr lang="cs-CZ"/>
        </a:p>
      </dgm:t>
    </dgm:pt>
    <dgm:pt modelId="{1BFE718F-5ADE-442D-8A46-1E676CBE4448}" type="pres">
      <dgm:prSet presAssocID="{7479B931-5197-489F-B820-1260B7851AF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6466486-C0DD-4B9B-8980-2AE81E381908}" type="presOf" srcId="{FF1D812A-46AC-4DAD-9D1D-5E7F7CF594A2}" destId="{B057702A-0CBB-4C50-ACC4-7C2E848623E7}" srcOrd="0" destOrd="0" presId="urn:microsoft.com/office/officeart/2005/8/layout/process1"/>
    <dgm:cxn modelId="{136BA18A-9796-4065-9F39-A31F67E913B5}" type="presOf" srcId="{20646FCE-705B-44A0-BB1A-2EC7AA2A4E2E}" destId="{2509FA75-0014-4BF4-98C1-5D1DB43FCDC2}" srcOrd="1" destOrd="0" presId="urn:microsoft.com/office/officeart/2005/8/layout/process1"/>
    <dgm:cxn modelId="{C4445F21-49E3-4D7B-8E9D-CC7AEE722E4F}" type="presOf" srcId="{C2A03412-7A86-46AA-8DFB-C2E3240B296F}" destId="{21B9CB86-07E8-4748-B26B-05CC586D5445}" srcOrd="0" destOrd="0" presId="urn:microsoft.com/office/officeart/2005/8/layout/process1"/>
    <dgm:cxn modelId="{C63C4F92-EBE0-4638-AB1A-C888B8DDA6B9}" srcId="{FF1D812A-46AC-4DAD-9D1D-5E7F7CF594A2}" destId="{7479B931-5197-489F-B820-1260B7851AF6}" srcOrd="3" destOrd="0" parTransId="{7B8B7371-EE95-4821-952A-DA348401A1EE}" sibTransId="{EBDAE86E-3CEA-46E1-AF4F-EF0AC5801943}"/>
    <dgm:cxn modelId="{E1CF5A8D-0997-4EF4-ACC4-57964B17A23E}" srcId="{FF1D812A-46AC-4DAD-9D1D-5E7F7CF594A2}" destId="{7F63495B-E1DD-4AD2-94A2-E86E532CFC36}" srcOrd="1" destOrd="0" parTransId="{00297646-0EF1-491E-8151-A0251977CFFA}" sibTransId="{20646FCE-705B-44A0-BB1A-2EC7AA2A4E2E}"/>
    <dgm:cxn modelId="{5CAAD1C3-EAE7-42D6-BF4D-DD00E7CC4165}" srcId="{FF1D812A-46AC-4DAD-9D1D-5E7F7CF594A2}" destId="{C2A03412-7A86-46AA-8DFB-C2E3240B296F}" srcOrd="0" destOrd="0" parTransId="{9D8DCA65-C15D-422D-8C01-FFF73B8BE76C}" sibTransId="{06178BE7-8D27-41F5-A65A-4D98E9DB63FD}"/>
    <dgm:cxn modelId="{B8C36292-1188-4E4B-A316-E769B1CE3256}" type="presOf" srcId="{81E37371-C328-40FD-B9AD-FA75F4663C9B}" destId="{9912015A-2667-46BC-BF84-E489CCE25C15}" srcOrd="1" destOrd="0" presId="urn:microsoft.com/office/officeart/2005/8/layout/process1"/>
    <dgm:cxn modelId="{80639085-DA5A-48F7-9F00-4E1F9984262F}" type="presOf" srcId="{06178BE7-8D27-41F5-A65A-4D98E9DB63FD}" destId="{FF98E716-3DA5-4B4A-B765-410C97872A7F}" srcOrd="0" destOrd="0" presId="urn:microsoft.com/office/officeart/2005/8/layout/process1"/>
    <dgm:cxn modelId="{6242B187-4A10-4139-A3F9-63E6DA46B366}" type="presOf" srcId="{06178BE7-8D27-41F5-A65A-4D98E9DB63FD}" destId="{22058855-13C9-4F9E-99CA-BF1D24F161FF}" srcOrd="1" destOrd="0" presId="urn:microsoft.com/office/officeart/2005/8/layout/process1"/>
    <dgm:cxn modelId="{E701F4B1-8010-4BA8-B41C-AB23B5274238}" type="presOf" srcId="{20646FCE-705B-44A0-BB1A-2EC7AA2A4E2E}" destId="{37D8FB20-EAFA-47CA-A169-B9766F3E1E36}" srcOrd="0" destOrd="0" presId="urn:microsoft.com/office/officeart/2005/8/layout/process1"/>
    <dgm:cxn modelId="{F525A096-81E4-4552-8F66-CDF0841E1C96}" type="presOf" srcId="{7F63495B-E1DD-4AD2-94A2-E86E532CFC36}" destId="{4BACDF9A-8DCC-45C0-976F-1A8C11DB23B7}" srcOrd="0" destOrd="0" presId="urn:microsoft.com/office/officeart/2005/8/layout/process1"/>
    <dgm:cxn modelId="{A1DB6E46-39B1-4B62-9DFA-D74573351459}" srcId="{FF1D812A-46AC-4DAD-9D1D-5E7F7CF594A2}" destId="{90EB916C-B489-422B-94D2-5B5CD0BA0924}" srcOrd="2" destOrd="0" parTransId="{795CB2DA-0D89-412A-8746-0A55F814F439}" sibTransId="{81E37371-C328-40FD-B9AD-FA75F4663C9B}"/>
    <dgm:cxn modelId="{C5AD8548-204C-403A-9CC6-12FA998F6FFD}" type="presOf" srcId="{7479B931-5197-489F-B820-1260B7851AF6}" destId="{1BFE718F-5ADE-442D-8A46-1E676CBE4448}" srcOrd="0" destOrd="0" presId="urn:microsoft.com/office/officeart/2005/8/layout/process1"/>
    <dgm:cxn modelId="{D23D3E35-0EDA-4692-86D9-F2DE6BB546CB}" type="presOf" srcId="{81E37371-C328-40FD-B9AD-FA75F4663C9B}" destId="{36A5C852-F2C4-47BE-BE6D-30CC5E030890}" srcOrd="0" destOrd="0" presId="urn:microsoft.com/office/officeart/2005/8/layout/process1"/>
    <dgm:cxn modelId="{7785DD2C-287D-4154-807D-DBD3DC211E9E}" type="presOf" srcId="{90EB916C-B489-422B-94D2-5B5CD0BA0924}" destId="{EEE0AE1E-1F08-42AE-8717-E5F14D0FFFB3}" srcOrd="0" destOrd="0" presId="urn:microsoft.com/office/officeart/2005/8/layout/process1"/>
    <dgm:cxn modelId="{00A3C312-C5A9-4E5A-A0AC-15D38C628D8E}" type="presParOf" srcId="{B057702A-0CBB-4C50-ACC4-7C2E848623E7}" destId="{21B9CB86-07E8-4748-B26B-05CC586D5445}" srcOrd="0" destOrd="0" presId="urn:microsoft.com/office/officeart/2005/8/layout/process1"/>
    <dgm:cxn modelId="{5FEEB308-C02D-42E6-A8B7-2B4EE6F4BC5B}" type="presParOf" srcId="{B057702A-0CBB-4C50-ACC4-7C2E848623E7}" destId="{FF98E716-3DA5-4B4A-B765-410C97872A7F}" srcOrd="1" destOrd="0" presId="urn:microsoft.com/office/officeart/2005/8/layout/process1"/>
    <dgm:cxn modelId="{85735BA7-9979-4ECB-91DC-2F8551B29A28}" type="presParOf" srcId="{FF98E716-3DA5-4B4A-B765-410C97872A7F}" destId="{22058855-13C9-4F9E-99CA-BF1D24F161FF}" srcOrd="0" destOrd="0" presId="urn:microsoft.com/office/officeart/2005/8/layout/process1"/>
    <dgm:cxn modelId="{AA85E39F-A99B-4743-8352-D3AC89F18E86}" type="presParOf" srcId="{B057702A-0CBB-4C50-ACC4-7C2E848623E7}" destId="{4BACDF9A-8DCC-45C0-976F-1A8C11DB23B7}" srcOrd="2" destOrd="0" presId="urn:microsoft.com/office/officeart/2005/8/layout/process1"/>
    <dgm:cxn modelId="{84D04D85-E354-4E91-AEE6-9C54A6053AED}" type="presParOf" srcId="{B057702A-0CBB-4C50-ACC4-7C2E848623E7}" destId="{37D8FB20-EAFA-47CA-A169-B9766F3E1E36}" srcOrd="3" destOrd="0" presId="urn:microsoft.com/office/officeart/2005/8/layout/process1"/>
    <dgm:cxn modelId="{1D8D6541-27F5-4AC3-A953-8FEBD4B9698F}" type="presParOf" srcId="{37D8FB20-EAFA-47CA-A169-B9766F3E1E36}" destId="{2509FA75-0014-4BF4-98C1-5D1DB43FCDC2}" srcOrd="0" destOrd="0" presId="urn:microsoft.com/office/officeart/2005/8/layout/process1"/>
    <dgm:cxn modelId="{10FBB464-4A99-4194-970C-5CF25A9BD4EC}" type="presParOf" srcId="{B057702A-0CBB-4C50-ACC4-7C2E848623E7}" destId="{EEE0AE1E-1F08-42AE-8717-E5F14D0FFFB3}" srcOrd="4" destOrd="0" presId="urn:microsoft.com/office/officeart/2005/8/layout/process1"/>
    <dgm:cxn modelId="{C097D548-6CF4-4AAC-AC54-5B42926EDFC9}" type="presParOf" srcId="{B057702A-0CBB-4C50-ACC4-7C2E848623E7}" destId="{36A5C852-F2C4-47BE-BE6D-30CC5E030890}" srcOrd="5" destOrd="0" presId="urn:microsoft.com/office/officeart/2005/8/layout/process1"/>
    <dgm:cxn modelId="{E241391B-0B0B-47AB-BA7D-94DA6B8C8461}" type="presParOf" srcId="{36A5C852-F2C4-47BE-BE6D-30CC5E030890}" destId="{9912015A-2667-46BC-BF84-E489CCE25C15}" srcOrd="0" destOrd="0" presId="urn:microsoft.com/office/officeart/2005/8/layout/process1"/>
    <dgm:cxn modelId="{D54B2A02-1D51-4757-AEEB-483EEFE481E5}" type="presParOf" srcId="{B057702A-0CBB-4C50-ACC4-7C2E848623E7}" destId="{1BFE718F-5ADE-442D-8A46-1E676CBE444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1D812A-46AC-4DAD-9D1D-5E7F7CF594A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2A03412-7A86-46AA-8DFB-C2E3240B296F}">
      <dgm:prSet phldrT="[Text]"/>
      <dgm:spPr>
        <a:solidFill>
          <a:srgbClr val="8E0000"/>
        </a:solidFill>
        <a:ln>
          <a:solidFill>
            <a:srgbClr val="8E0000"/>
          </a:solidFill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Definice a obsah </a:t>
          </a:r>
          <a:r>
            <a:rPr lang="cs-CZ" dirty="0" err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endParaRPr lang="cs-CZ" dirty="0">
            <a:solidFill>
              <a:schemeClr val="bg1"/>
            </a:solidFill>
          </a:endParaRPr>
        </a:p>
      </dgm:t>
    </dgm:pt>
    <dgm:pt modelId="{9D8DCA65-C15D-422D-8C01-FFF73B8BE76C}" type="parTrans" cxnId="{5CAAD1C3-EAE7-42D6-BF4D-DD00E7CC4165}">
      <dgm:prSet/>
      <dgm:spPr/>
      <dgm:t>
        <a:bodyPr/>
        <a:lstStyle/>
        <a:p>
          <a:endParaRPr lang="cs-CZ"/>
        </a:p>
      </dgm:t>
    </dgm:pt>
    <dgm:pt modelId="{06178BE7-8D27-41F5-A65A-4D98E9DB63FD}" type="sibTrans" cxnId="{5CAAD1C3-EAE7-42D6-BF4D-DD00E7CC4165}">
      <dgm:prSet/>
      <dgm:spPr>
        <a:solidFill>
          <a:srgbClr val="9E0000"/>
        </a:solidFill>
      </dgm:spPr>
      <dgm:t>
        <a:bodyPr/>
        <a:lstStyle/>
        <a:p>
          <a:endParaRPr lang="cs-CZ"/>
        </a:p>
      </dgm:t>
    </dgm:pt>
    <dgm:pt modelId="{7F63495B-E1DD-4AD2-94A2-E86E532CFC36}">
      <dgm:prSet phldrT="[Text]"/>
      <dgm:spPr>
        <a:noFill/>
      </dgm:spPr>
      <dgm:t>
        <a:bodyPr/>
        <a:lstStyle/>
        <a:p>
          <a:r>
            <a:rPr lang="cs-CZ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Postavení </a:t>
          </a:r>
          <a:r>
            <a:rPr lang="cs-CZ" dirty="0" err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r>
            <a:rPr lang="cs-CZ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v systému věd</a:t>
          </a:r>
          <a:endParaRPr lang="cs-CZ" dirty="0">
            <a:solidFill>
              <a:srgbClr val="C00000"/>
            </a:solidFill>
          </a:endParaRPr>
        </a:p>
      </dgm:t>
    </dgm:pt>
    <dgm:pt modelId="{00297646-0EF1-491E-8151-A0251977CFFA}" type="parTrans" cxnId="{E1CF5A8D-0997-4EF4-ACC4-57964B17A23E}">
      <dgm:prSet/>
      <dgm:spPr/>
      <dgm:t>
        <a:bodyPr/>
        <a:lstStyle/>
        <a:p>
          <a:endParaRPr lang="cs-CZ"/>
        </a:p>
      </dgm:t>
    </dgm:pt>
    <dgm:pt modelId="{20646FCE-705B-44A0-BB1A-2EC7AA2A4E2E}" type="sibTrans" cxnId="{E1CF5A8D-0997-4EF4-ACC4-57964B17A23E}">
      <dgm:prSet/>
      <dgm:spPr>
        <a:solidFill>
          <a:srgbClr val="9E0000"/>
        </a:solidFill>
      </dgm:spPr>
      <dgm:t>
        <a:bodyPr/>
        <a:lstStyle/>
        <a:p>
          <a:endParaRPr lang="cs-CZ"/>
        </a:p>
      </dgm:t>
    </dgm:pt>
    <dgm:pt modelId="{90EB916C-B489-422B-94D2-5B5CD0BA0924}">
      <dgm:prSet phldrT="[Text]"/>
      <dgm:spPr>
        <a:noFill/>
      </dgm:spPr>
      <dgm:t>
        <a:bodyPr/>
        <a:lstStyle/>
        <a:p>
          <a:r>
            <a:rPr lang="cs-CZ" dirty="0" err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Geoinformatika</a:t>
          </a:r>
          <a:r>
            <a:rPr lang="cs-CZ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jako samostatný vědní obor</a:t>
          </a:r>
          <a:endParaRPr lang="cs-CZ" dirty="0">
            <a:solidFill>
              <a:srgbClr val="C00000"/>
            </a:solidFill>
          </a:endParaRPr>
        </a:p>
      </dgm:t>
    </dgm:pt>
    <dgm:pt modelId="{795CB2DA-0D89-412A-8746-0A55F814F439}" type="parTrans" cxnId="{A1DB6E46-39B1-4B62-9DFA-D74573351459}">
      <dgm:prSet/>
      <dgm:spPr/>
      <dgm:t>
        <a:bodyPr/>
        <a:lstStyle/>
        <a:p>
          <a:endParaRPr lang="cs-CZ"/>
        </a:p>
      </dgm:t>
    </dgm:pt>
    <dgm:pt modelId="{81E37371-C328-40FD-B9AD-FA75F4663C9B}" type="sibTrans" cxnId="{A1DB6E46-39B1-4B62-9DFA-D74573351459}">
      <dgm:prSet/>
      <dgm:spPr>
        <a:solidFill>
          <a:srgbClr val="9E0000"/>
        </a:solidFill>
      </dgm:spPr>
      <dgm:t>
        <a:bodyPr/>
        <a:lstStyle/>
        <a:p>
          <a:endParaRPr lang="cs-CZ"/>
        </a:p>
      </dgm:t>
    </dgm:pt>
    <dgm:pt modelId="{7479B931-5197-489F-B820-1260B7851AF6}">
      <dgm:prSet phldrT="[Text]"/>
      <dgm:spPr>
        <a:noFill/>
      </dgm:spPr>
      <dgm:t>
        <a:bodyPr/>
        <a:lstStyle/>
        <a:p>
          <a:r>
            <a:rPr lang="cs-CZ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Struktura a členění předmětu </a:t>
          </a:r>
          <a:r>
            <a:rPr lang="cs-CZ" dirty="0" err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endParaRPr lang="cs-CZ" dirty="0">
            <a:solidFill>
              <a:srgbClr val="C00000"/>
            </a:solidFill>
          </a:endParaRPr>
        </a:p>
      </dgm:t>
    </dgm:pt>
    <dgm:pt modelId="{7B8B7371-EE95-4821-952A-DA348401A1EE}" type="parTrans" cxnId="{C63C4F92-EBE0-4638-AB1A-C888B8DDA6B9}">
      <dgm:prSet/>
      <dgm:spPr/>
      <dgm:t>
        <a:bodyPr/>
        <a:lstStyle/>
        <a:p>
          <a:endParaRPr lang="cs-CZ"/>
        </a:p>
      </dgm:t>
    </dgm:pt>
    <dgm:pt modelId="{EBDAE86E-3CEA-46E1-AF4F-EF0AC5801943}" type="sibTrans" cxnId="{C63C4F92-EBE0-4638-AB1A-C888B8DDA6B9}">
      <dgm:prSet/>
      <dgm:spPr>
        <a:solidFill>
          <a:srgbClr val="9E0000"/>
        </a:solidFill>
      </dgm:spPr>
      <dgm:t>
        <a:bodyPr/>
        <a:lstStyle/>
        <a:p>
          <a:endParaRPr lang="cs-CZ"/>
        </a:p>
      </dgm:t>
    </dgm:pt>
    <dgm:pt modelId="{B057702A-0CBB-4C50-ACC4-7C2E848623E7}" type="pres">
      <dgm:prSet presAssocID="{FF1D812A-46AC-4DAD-9D1D-5E7F7CF594A2}" presName="Name0" presStyleCnt="0">
        <dgm:presLayoutVars>
          <dgm:dir/>
          <dgm:resizeHandles val="exact"/>
        </dgm:presLayoutVars>
      </dgm:prSet>
      <dgm:spPr/>
    </dgm:pt>
    <dgm:pt modelId="{21B9CB86-07E8-4748-B26B-05CC586D5445}" type="pres">
      <dgm:prSet presAssocID="{C2A03412-7A86-46AA-8DFB-C2E3240B296F}" presName="node" presStyleLbl="node1" presStyleIdx="0" presStyleCnt="4" custScaleX="98785" custScaleY="97992" custLinFactNeighborX="-1519" custLinFactNeighborY="-670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F98E716-3DA5-4B4A-B765-410C97872A7F}" type="pres">
      <dgm:prSet presAssocID="{06178BE7-8D27-41F5-A65A-4D98E9DB63FD}" presName="sibTrans" presStyleLbl="sibTrans2D1" presStyleIdx="0" presStyleCnt="3"/>
      <dgm:spPr/>
      <dgm:t>
        <a:bodyPr/>
        <a:lstStyle/>
        <a:p>
          <a:endParaRPr lang="cs-CZ"/>
        </a:p>
      </dgm:t>
    </dgm:pt>
    <dgm:pt modelId="{22058855-13C9-4F9E-99CA-BF1D24F161FF}" type="pres">
      <dgm:prSet presAssocID="{06178BE7-8D27-41F5-A65A-4D98E9DB63FD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4BACDF9A-8DCC-45C0-976F-1A8C11DB23B7}" type="pres">
      <dgm:prSet presAssocID="{7F63495B-E1DD-4AD2-94A2-E86E532CFC3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7D8FB20-EAFA-47CA-A169-B9766F3E1E36}" type="pres">
      <dgm:prSet presAssocID="{20646FCE-705B-44A0-BB1A-2EC7AA2A4E2E}" presName="sibTrans" presStyleLbl="sibTrans2D1" presStyleIdx="1" presStyleCnt="3"/>
      <dgm:spPr/>
      <dgm:t>
        <a:bodyPr/>
        <a:lstStyle/>
        <a:p>
          <a:endParaRPr lang="cs-CZ"/>
        </a:p>
      </dgm:t>
    </dgm:pt>
    <dgm:pt modelId="{2509FA75-0014-4BF4-98C1-5D1DB43FCDC2}" type="pres">
      <dgm:prSet presAssocID="{20646FCE-705B-44A0-BB1A-2EC7AA2A4E2E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EEE0AE1E-1F08-42AE-8717-E5F14D0FFFB3}" type="pres">
      <dgm:prSet presAssocID="{90EB916C-B489-422B-94D2-5B5CD0BA092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6A5C852-F2C4-47BE-BE6D-30CC5E030890}" type="pres">
      <dgm:prSet presAssocID="{81E37371-C328-40FD-B9AD-FA75F4663C9B}" presName="sibTrans" presStyleLbl="sibTrans2D1" presStyleIdx="2" presStyleCnt="3"/>
      <dgm:spPr/>
      <dgm:t>
        <a:bodyPr/>
        <a:lstStyle/>
        <a:p>
          <a:endParaRPr lang="cs-CZ"/>
        </a:p>
      </dgm:t>
    </dgm:pt>
    <dgm:pt modelId="{9912015A-2667-46BC-BF84-E489CCE25C15}" type="pres">
      <dgm:prSet presAssocID="{81E37371-C328-40FD-B9AD-FA75F4663C9B}" presName="connectorText" presStyleLbl="sibTrans2D1" presStyleIdx="2" presStyleCnt="3"/>
      <dgm:spPr/>
      <dgm:t>
        <a:bodyPr/>
        <a:lstStyle/>
        <a:p>
          <a:endParaRPr lang="cs-CZ"/>
        </a:p>
      </dgm:t>
    </dgm:pt>
    <dgm:pt modelId="{1BFE718F-5ADE-442D-8A46-1E676CBE4448}" type="pres">
      <dgm:prSet presAssocID="{7479B931-5197-489F-B820-1260B7851AF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E2860DC-F8BD-4227-BF81-B0B284F27156}" type="presOf" srcId="{81E37371-C328-40FD-B9AD-FA75F4663C9B}" destId="{36A5C852-F2C4-47BE-BE6D-30CC5E030890}" srcOrd="0" destOrd="0" presId="urn:microsoft.com/office/officeart/2005/8/layout/process1"/>
    <dgm:cxn modelId="{ED8E57B1-1341-4774-8637-D69C50D8F348}" type="presOf" srcId="{7F63495B-E1DD-4AD2-94A2-E86E532CFC36}" destId="{4BACDF9A-8DCC-45C0-976F-1A8C11DB23B7}" srcOrd="0" destOrd="0" presId="urn:microsoft.com/office/officeart/2005/8/layout/process1"/>
    <dgm:cxn modelId="{5EBA06F6-B64F-4E25-A956-A7A67EF03786}" type="presOf" srcId="{81E37371-C328-40FD-B9AD-FA75F4663C9B}" destId="{9912015A-2667-46BC-BF84-E489CCE25C15}" srcOrd="1" destOrd="0" presId="urn:microsoft.com/office/officeart/2005/8/layout/process1"/>
    <dgm:cxn modelId="{E1ED9788-70FD-447A-B8B5-60098ABD0EA5}" type="presOf" srcId="{20646FCE-705B-44A0-BB1A-2EC7AA2A4E2E}" destId="{2509FA75-0014-4BF4-98C1-5D1DB43FCDC2}" srcOrd="1" destOrd="0" presId="urn:microsoft.com/office/officeart/2005/8/layout/process1"/>
    <dgm:cxn modelId="{C63C4F92-EBE0-4638-AB1A-C888B8DDA6B9}" srcId="{FF1D812A-46AC-4DAD-9D1D-5E7F7CF594A2}" destId="{7479B931-5197-489F-B820-1260B7851AF6}" srcOrd="3" destOrd="0" parTransId="{7B8B7371-EE95-4821-952A-DA348401A1EE}" sibTransId="{EBDAE86E-3CEA-46E1-AF4F-EF0AC5801943}"/>
    <dgm:cxn modelId="{E1CF5A8D-0997-4EF4-ACC4-57964B17A23E}" srcId="{FF1D812A-46AC-4DAD-9D1D-5E7F7CF594A2}" destId="{7F63495B-E1DD-4AD2-94A2-E86E532CFC36}" srcOrd="1" destOrd="0" parTransId="{00297646-0EF1-491E-8151-A0251977CFFA}" sibTransId="{20646FCE-705B-44A0-BB1A-2EC7AA2A4E2E}"/>
    <dgm:cxn modelId="{5CAAD1C3-EAE7-42D6-BF4D-DD00E7CC4165}" srcId="{FF1D812A-46AC-4DAD-9D1D-5E7F7CF594A2}" destId="{C2A03412-7A86-46AA-8DFB-C2E3240B296F}" srcOrd="0" destOrd="0" parTransId="{9D8DCA65-C15D-422D-8C01-FFF73B8BE76C}" sibTransId="{06178BE7-8D27-41F5-A65A-4D98E9DB63FD}"/>
    <dgm:cxn modelId="{4059BA78-A553-4F60-B298-79F0026E3144}" type="presOf" srcId="{20646FCE-705B-44A0-BB1A-2EC7AA2A4E2E}" destId="{37D8FB20-EAFA-47CA-A169-B9766F3E1E36}" srcOrd="0" destOrd="0" presId="urn:microsoft.com/office/officeart/2005/8/layout/process1"/>
    <dgm:cxn modelId="{4736E510-97BC-4069-B399-32DCDC22D156}" type="presOf" srcId="{06178BE7-8D27-41F5-A65A-4D98E9DB63FD}" destId="{FF98E716-3DA5-4B4A-B765-410C97872A7F}" srcOrd="0" destOrd="0" presId="urn:microsoft.com/office/officeart/2005/8/layout/process1"/>
    <dgm:cxn modelId="{85556A91-1674-41E3-9862-5B7AA7FB9E37}" type="presOf" srcId="{C2A03412-7A86-46AA-8DFB-C2E3240B296F}" destId="{21B9CB86-07E8-4748-B26B-05CC586D5445}" srcOrd="0" destOrd="0" presId="urn:microsoft.com/office/officeart/2005/8/layout/process1"/>
    <dgm:cxn modelId="{A757E8E9-5FB6-4058-B39D-BA3692189264}" type="presOf" srcId="{06178BE7-8D27-41F5-A65A-4D98E9DB63FD}" destId="{22058855-13C9-4F9E-99CA-BF1D24F161FF}" srcOrd="1" destOrd="0" presId="urn:microsoft.com/office/officeart/2005/8/layout/process1"/>
    <dgm:cxn modelId="{1783B6BC-A29C-4564-B4E1-AEEB96F69791}" type="presOf" srcId="{7479B931-5197-489F-B820-1260B7851AF6}" destId="{1BFE718F-5ADE-442D-8A46-1E676CBE4448}" srcOrd="0" destOrd="0" presId="urn:microsoft.com/office/officeart/2005/8/layout/process1"/>
    <dgm:cxn modelId="{08538476-79D1-49CA-A187-5A6BAE34BA6E}" type="presOf" srcId="{90EB916C-B489-422B-94D2-5B5CD0BA0924}" destId="{EEE0AE1E-1F08-42AE-8717-E5F14D0FFFB3}" srcOrd="0" destOrd="0" presId="urn:microsoft.com/office/officeart/2005/8/layout/process1"/>
    <dgm:cxn modelId="{A1DB6E46-39B1-4B62-9DFA-D74573351459}" srcId="{FF1D812A-46AC-4DAD-9D1D-5E7F7CF594A2}" destId="{90EB916C-B489-422B-94D2-5B5CD0BA0924}" srcOrd="2" destOrd="0" parTransId="{795CB2DA-0D89-412A-8746-0A55F814F439}" sibTransId="{81E37371-C328-40FD-B9AD-FA75F4663C9B}"/>
    <dgm:cxn modelId="{B2177714-5808-45FF-8A66-051DD7C93063}" type="presOf" srcId="{FF1D812A-46AC-4DAD-9D1D-5E7F7CF594A2}" destId="{B057702A-0CBB-4C50-ACC4-7C2E848623E7}" srcOrd="0" destOrd="0" presId="urn:microsoft.com/office/officeart/2005/8/layout/process1"/>
    <dgm:cxn modelId="{9A9E918B-2FA4-47D2-A53C-7491936908B7}" type="presParOf" srcId="{B057702A-0CBB-4C50-ACC4-7C2E848623E7}" destId="{21B9CB86-07E8-4748-B26B-05CC586D5445}" srcOrd="0" destOrd="0" presId="urn:microsoft.com/office/officeart/2005/8/layout/process1"/>
    <dgm:cxn modelId="{BEA55F6C-440B-43EB-93A4-7D3CEB10C777}" type="presParOf" srcId="{B057702A-0CBB-4C50-ACC4-7C2E848623E7}" destId="{FF98E716-3DA5-4B4A-B765-410C97872A7F}" srcOrd="1" destOrd="0" presId="urn:microsoft.com/office/officeart/2005/8/layout/process1"/>
    <dgm:cxn modelId="{A9BAE7EB-1D5C-4534-9E89-8C14588545E6}" type="presParOf" srcId="{FF98E716-3DA5-4B4A-B765-410C97872A7F}" destId="{22058855-13C9-4F9E-99CA-BF1D24F161FF}" srcOrd="0" destOrd="0" presId="urn:microsoft.com/office/officeart/2005/8/layout/process1"/>
    <dgm:cxn modelId="{5189458B-9ABB-4BB7-8136-9CCB363F119D}" type="presParOf" srcId="{B057702A-0CBB-4C50-ACC4-7C2E848623E7}" destId="{4BACDF9A-8DCC-45C0-976F-1A8C11DB23B7}" srcOrd="2" destOrd="0" presId="urn:microsoft.com/office/officeart/2005/8/layout/process1"/>
    <dgm:cxn modelId="{47DE8954-8F6B-45A3-B0E8-1E969ACD3676}" type="presParOf" srcId="{B057702A-0CBB-4C50-ACC4-7C2E848623E7}" destId="{37D8FB20-EAFA-47CA-A169-B9766F3E1E36}" srcOrd="3" destOrd="0" presId="urn:microsoft.com/office/officeart/2005/8/layout/process1"/>
    <dgm:cxn modelId="{28CF265A-8182-4554-8C12-0E54A2ED440F}" type="presParOf" srcId="{37D8FB20-EAFA-47CA-A169-B9766F3E1E36}" destId="{2509FA75-0014-4BF4-98C1-5D1DB43FCDC2}" srcOrd="0" destOrd="0" presId="urn:microsoft.com/office/officeart/2005/8/layout/process1"/>
    <dgm:cxn modelId="{B40E87EA-C364-48B3-82C1-AF906882D18E}" type="presParOf" srcId="{B057702A-0CBB-4C50-ACC4-7C2E848623E7}" destId="{EEE0AE1E-1F08-42AE-8717-E5F14D0FFFB3}" srcOrd="4" destOrd="0" presId="urn:microsoft.com/office/officeart/2005/8/layout/process1"/>
    <dgm:cxn modelId="{FA930CF5-BDC7-4B62-938B-F7C81BB40DE8}" type="presParOf" srcId="{B057702A-0CBB-4C50-ACC4-7C2E848623E7}" destId="{36A5C852-F2C4-47BE-BE6D-30CC5E030890}" srcOrd="5" destOrd="0" presId="urn:microsoft.com/office/officeart/2005/8/layout/process1"/>
    <dgm:cxn modelId="{42FE5A07-0073-4051-8262-00A8DCE2B2F8}" type="presParOf" srcId="{36A5C852-F2C4-47BE-BE6D-30CC5E030890}" destId="{9912015A-2667-46BC-BF84-E489CCE25C15}" srcOrd="0" destOrd="0" presId="urn:microsoft.com/office/officeart/2005/8/layout/process1"/>
    <dgm:cxn modelId="{E4E0CDF3-C592-435B-B732-414E84754C57}" type="presParOf" srcId="{B057702A-0CBB-4C50-ACC4-7C2E848623E7}" destId="{1BFE718F-5ADE-442D-8A46-1E676CBE444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1D812A-46AC-4DAD-9D1D-5E7F7CF594A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2A03412-7A86-46AA-8DFB-C2E3240B296F}">
      <dgm:prSet phldrT="[Text]"/>
      <dgm:spPr>
        <a:solidFill>
          <a:srgbClr val="8E0000"/>
        </a:solidFill>
        <a:ln>
          <a:solidFill>
            <a:srgbClr val="8E0000"/>
          </a:solidFill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Definice a obsah </a:t>
          </a:r>
          <a:r>
            <a:rPr lang="cs-CZ" dirty="0" err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endParaRPr lang="cs-CZ" dirty="0">
            <a:solidFill>
              <a:schemeClr val="bg1"/>
            </a:solidFill>
          </a:endParaRPr>
        </a:p>
      </dgm:t>
    </dgm:pt>
    <dgm:pt modelId="{9D8DCA65-C15D-422D-8C01-FFF73B8BE76C}" type="parTrans" cxnId="{5CAAD1C3-EAE7-42D6-BF4D-DD00E7CC4165}">
      <dgm:prSet/>
      <dgm:spPr/>
      <dgm:t>
        <a:bodyPr/>
        <a:lstStyle/>
        <a:p>
          <a:endParaRPr lang="cs-CZ"/>
        </a:p>
      </dgm:t>
    </dgm:pt>
    <dgm:pt modelId="{06178BE7-8D27-41F5-A65A-4D98E9DB63FD}" type="sibTrans" cxnId="{5CAAD1C3-EAE7-42D6-BF4D-DD00E7CC4165}">
      <dgm:prSet/>
      <dgm:spPr>
        <a:solidFill>
          <a:srgbClr val="9E0000"/>
        </a:solidFill>
      </dgm:spPr>
      <dgm:t>
        <a:bodyPr/>
        <a:lstStyle/>
        <a:p>
          <a:endParaRPr lang="cs-CZ"/>
        </a:p>
      </dgm:t>
    </dgm:pt>
    <dgm:pt modelId="{7F63495B-E1DD-4AD2-94A2-E86E532CFC36}">
      <dgm:prSet phldrT="[Text]"/>
      <dgm:spPr>
        <a:noFill/>
      </dgm:spPr>
      <dgm:t>
        <a:bodyPr/>
        <a:lstStyle/>
        <a:p>
          <a:r>
            <a:rPr lang="cs-CZ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Postavení </a:t>
          </a:r>
          <a:r>
            <a:rPr lang="cs-CZ" dirty="0" err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r>
            <a:rPr lang="cs-CZ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v systému věd</a:t>
          </a:r>
          <a:endParaRPr lang="cs-CZ" dirty="0">
            <a:solidFill>
              <a:srgbClr val="C00000"/>
            </a:solidFill>
          </a:endParaRPr>
        </a:p>
      </dgm:t>
    </dgm:pt>
    <dgm:pt modelId="{00297646-0EF1-491E-8151-A0251977CFFA}" type="parTrans" cxnId="{E1CF5A8D-0997-4EF4-ACC4-57964B17A23E}">
      <dgm:prSet/>
      <dgm:spPr/>
      <dgm:t>
        <a:bodyPr/>
        <a:lstStyle/>
        <a:p>
          <a:endParaRPr lang="cs-CZ"/>
        </a:p>
      </dgm:t>
    </dgm:pt>
    <dgm:pt modelId="{20646FCE-705B-44A0-BB1A-2EC7AA2A4E2E}" type="sibTrans" cxnId="{E1CF5A8D-0997-4EF4-ACC4-57964B17A23E}">
      <dgm:prSet/>
      <dgm:spPr>
        <a:solidFill>
          <a:srgbClr val="9E0000"/>
        </a:solidFill>
      </dgm:spPr>
      <dgm:t>
        <a:bodyPr/>
        <a:lstStyle/>
        <a:p>
          <a:endParaRPr lang="cs-CZ"/>
        </a:p>
      </dgm:t>
    </dgm:pt>
    <dgm:pt modelId="{90EB916C-B489-422B-94D2-5B5CD0BA0924}">
      <dgm:prSet phldrT="[Text]"/>
      <dgm:spPr>
        <a:noFill/>
      </dgm:spPr>
      <dgm:t>
        <a:bodyPr/>
        <a:lstStyle/>
        <a:p>
          <a:r>
            <a:rPr lang="cs-CZ" dirty="0" err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Geoinformatika</a:t>
          </a:r>
          <a:r>
            <a:rPr lang="cs-CZ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jako samostatný vědní obor</a:t>
          </a:r>
          <a:endParaRPr lang="cs-CZ" dirty="0">
            <a:solidFill>
              <a:srgbClr val="C00000"/>
            </a:solidFill>
          </a:endParaRPr>
        </a:p>
      </dgm:t>
    </dgm:pt>
    <dgm:pt modelId="{795CB2DA-0D89-412A-8746-0A55F814F439}" type="parTrans" cxnId="{A1DB6E46-39B1-4B62-9DFA-D74573351459}">
      <dgm:prSet/>
      <dgm:spPr/>
      <dgm:t>
        <a:bodyPr/>
        <a:lstStyle/>
        <a:p>
          <a:endParaRPr lang="cs-CZ"/>
        </a:p>
      </dgm:t>
    </dgm:pt>
    <dgm:pt modelId="{81E37371-C328-40FD-B9AD-FA75F4663C9B}" type="sibTrans" cxnId="{A1DB6E46-39B1-4B62-9DFA-D74573351459}">
      <dgm:prSet/>
      <dgm:spPr>
        <a:solidFill>
          <a:srgbClr val="9E0000"/>
        </a:solidFill>
      </dgm:spPr>
      <dgm:t>
        <a:bodyPr/>
        <a:lstStyle/>
        <a:p>
          <a:endParaRPr lang="cs-CZ"/>
        </a:p>
      </dgm:t>
    </dgm:pt>
    <dgm:pt modelId="{7479B931-5197-489F-B820-1260B7851AF6}">
      <dgm:prSet phldrT="[Text]"/>
      <dgm:spPr>
        <a:noFill/>
      </dgm:spPr>
      <dgm:t>
        <a:bodyPr/>
        <a:lstStyle/>
        <a:p>
          <a:r>
            <a:rPr lang="cs-CZ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Struktura a členění předmětu </a:t>
          </a:r>
          <a:r>
            <a:rPr lang="cs-CZ" dirty="0" err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endParaRPr lang="cs-CZ" dirty="0">
            <a:solidFill>
              <a:srgbClr val="C00000"/>
            </a:solidFill>
          </a:endParaRPr>
        </a:p>
      </dgm:t>
    </dgm:pt>
    <dgm:pt modelId="{7B8B7371-EE95-4821-952A-DA348401A1EE}" type="parTrans" cxnId="{C63C4F92-EBE0-4638-AB1A-C888B8DDA6B9}">
      <dgm:prSet/>
      <dgm:spPr/>
      <dgm:t>
        <a:bodyPr/>
        <a:lstStyle/>
        <a:p>
          <a:endParaRPr lang="cs-CZ"/>
        </a:p>
      </dgm:t>
    </dgm:pt>
    <dgm:pt modelId="{EBDAE86E-3CEA-46E1-AF4F-EF0AC5801943}" type="sibTrans" cxnId="{C63C4F92-EBE0-4638-AB1A-C888B8DDA6B9}">
      <dgm:prSet/>
      <dgm:spPr>
        <a:solidFill>
          <a:srgbClr val="9E0000"/>
        </a:solidFill>
      </dgm:spPr>
      <dgm:t>
        <a:bodyPr/>
        <a:lstStyle/>
        <a:p>
          <a:endParaRPr lang="cs-CZ"/>
        </a:p>
      </dgm:t>
    </dgm:pt>
    <dgm:pt modelId="{B057702A-0CBB-4C50-ACC4-7C2E848623E7}" type="pres">
      <dgm:prSet presAssocID="{FF1D812A-46AC-4DAD-9D1D-5E7F7CF594A2}" presName="Name0" presStyleCnt="0">
        <dgm:presLayoutVars>
          <dgm:dir/>
          <dgm:resizeHandles val="exact"/>
        </dgm:presLayoutVars>
      </dgm:prSet>
      <dgm:spPr/>
    </dgm:pt>
    <dgm:pt modelId="{21B9CB86-07E8-4748-B26B-05CC586D5445}" type="pres">
      <dgm:prSet presAssocID="{C2A03412-7A86-46AA-8DFB-C2E3240B296F}" presName="node" presStyleLbl="node1" presStyleIdx="0" presStyleCnt="4" custScaleX="98785" custScaleY="97992" custLinFactNeighborX="-1519" custLinFactNeighborY="-670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F98E716-3DA5-4B4A-B765-410C97872A7F}" type="pres">
      <dgm:prSet presAssocID="{06178BE7-8D27-41F5-A65A-4D98E9DB63FD}" presName="sibTrans" presStyleLbl="sibTrans2D1" presStyleIdx="0" presStyleCnt="3"/>
      <dgm:spPr/>
      <dgm:t>
        <a:bodyPr/>
        <a:lstStyle/>
        <a:p>
          <a:endParaRPr lang="cs-CZ"/>
        </a:p>
      </dgm:t>
    </dgm:pt>
    <dgm:pt modelId="{22058855-13C9-4F9E-99CA-BF1D24F161FF}" type="pres">
      <dgm:prSet presAssocID="{06178BE7-8D27-41F5-A65A-4D98E9DB63FD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4BACDF9A-8DCC-45C0-976F-1A8C11DB23B7}" type="pres">
      <dgm:prSet presAssocID="{7F63495B-E1DD-4AD2-94A2-E86E532CFC3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7D8FB20-EAFA-47CA-A169-B9766F3E1E36}" type="pres">
      <dgm:prSet presAssocID="{20646FCE-705B-44A0-BB1A-2EC7AA2A4E2E}" presName="sibTrans" presStyleLbl="sibTrans2D1" presStyleIdx="1" presStyleCnt="3"/>
      <dgm:spPr/>
      <dgm:t>
        <a:bodyPr/>
        <a:lstStyle/>
        <a:p>
          <a:endParaRPr lang="cs-CZ"/>
        </a:p>
      </dgm:t>
    </dgm:pt>
    <dgm:pt modelId="{2509FA75-0014-4BF4-98C1-5D1DB43FCDC2}" type="pres">
      <dgm:prSet presAssocID="{20646FCE-705B-44A0-BB1A-2EC7AA2A4E2E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EEE0AE1E-1F08-42AE-8717-E5F14D0FFFB3}" type="pres">
      <dgm:prSet presAssocID="{90EB916C-B489-422B-94D2-5B5CD0BA092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6A5C852-F2C4-47BE-BE6D-30CC5E030890}" type="pres">
      <dgm:prSet presAssocID="{81E37371-C328-40FD-B9AD-FA75F4663C9B}" presName="sibTrans" presStyleLbl="sibTrans2D1" presStyleIdx="2" presStyleCnt="3"/>
      <dgm:spPr/>
      <dgm:t>
        <a:bodyPr/>
        <a:lstStyle/>
        <a:p>
          <a:endParaRPr lang="cs-CZ"/>
        </a:p>
      </dgm:t>
    </dgm:pt>
    <dgm:pt modelId="{9912015A-2667-46BC-BF84-E489CCE25C15}" type="pres">
      <dgm:prSet presAssocID="{81E37371-C328-40FD-B9AD-FA75F4663C9B}" presName="connectorText" presStyleLbl="sibTrans2D1" presStyleIdx="2" presStyleCnt="3"/>
      <dgm:spPr/>
      <dgm:t>
        <a:bodyPr/>
        <a:lstStyle/>
        <a:p>
          <a:endParaRPr lang="cs-CZ"/>
        </a:p>
      </dgm:t>
    </dgm:pt>
    <dgm:pt modelId="{1BFE718F-5ADE-442D-8A46-1E676CBE4448}" type="pres">
      <dgm:prSet presAssocID="{7479B931-5197-489F-B820-1260B7851AF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CBBB056-E128-4BD2-AEE8-057A3275697E}" type="presOf" srcId="{7479B931-5197-489F-B820-1260B7851AF6}" destId="{1BFE718F-5ADE-442D-8A46-1E676CBE4448}" srcOrd="0" destOrd="0" presId="urn:microsoft.com/office/officeart/2005/8/layout/process1"/>
    <dgm:cxn modelId="{4393D6FA-671F-4B38-A574-7E8E613342C1}" type="presOf" srcId="{81E37371-C328-40FD-B9AD-FA75F4663C9B}" destId="{36A5C852-F2C4-47BE-BE6D-30CC5E030890}" srcOrd="0" destOrd="0" presId="urn:microsoft.com/office/officeart/2005/8/layout/process1"/>
    <dgm:cxn modelId="{F8C96D6F-362D-4016-88C5-A186D18571DF}" type="presOf" srcId="{81E37371-C328-40FD-B9AD-FA75F4663C9B}" destId="{9912015A-2667-46BC-BF84-E489CCE25C15}" srcOrd="1" destOrd="0" presId="urn:microsoft.com/office/officeart/2005/8/layout/process1"/>
    <dgm:cxn modelId="{5151EB45-3826-490B-AF9E-3CCE011B394E}" type="presOf" srcId="{20646FCE-705B-44A0-BB1A-2EC7AA2A4E2E}" destId="{37D8FB20-EAFA-47CA-A169-B9766F3E1E36}" srcOrd="0" destOrd="0" presId="urn:microsoft.com/office/officeart/2005/8/layout/process1"/>
    <dgm:cxn modelId="{038CE192-809D-45DA-887A-896C2360556A}" type="presOf" srcId="{06178BE7-8D27-41F5-A65A-4D98E9DB63FD}" destId="{FF98E716-3DA5-4B4A-B765-410C97872A7F}" srcOrd="0" destOrd="0" presId="urn:microsoft.com/office/officeart/2005/8/layout/process1"/>
    <dgm:cxn modelId="{C63C4F92-EBE0-4638-AB1A-C888B8DDA6B9}" srcId="{FF1D812A-46AC-4DAD-9D1D-5E7F7CF594A2}" destId="{7479B931-5197-489F-B820-1260B7851AF6}" srcOrd="3" destOrd="0" parTransId="{7B8B7371-EE95-4821-952A-DA348401A1EE}" sibTransId="{EBDAE86E-3CEA-46E1-AF4F-EF0AC5801943}"/>
    <dgm:cxn modelId="{E1CF5A8D-0997-4EF4-ACC4-57964B17A23E}" srcId="{FF1D812A-46AC-4DAD-9D1D-5E7F7CF594A2}" destId="{7F63495B-E1DD-4AD2-94A2-E86E532CFC36}" srcOrd="1" destOrd="0" parTransId="{00297646-0EF1-491E-8151-A0251977CFFA}" sibTransId="{20646FCE-705B-44A0-BB1A-2EC7AA2A4E2E}"/>
    <dgm:cxn modelId="{323783CE-4B4E-45EF-9893-21C3846D160E}" type="presOf" srcId="{C2A03412-7A86-46AA-8DFB-C2E3240B296F}" destId="{21B9CB86-07E8-4748-B26B-05CC586D5445}" srcOrd="0" destOrd="0" presId="urn:microsoft.com/office/officeart/2005/8/layout/process1"/>
    <dgm:cxn modelId="{5CAAD1C3-EAE7-42D6-BF4D-DD00E7CC4165}" srcId="{FF1D812A-46AC-4DAD-9D1D-5E7F7CF594A2}" destId="{C2A03412-7A86-46AA-8DFB-C2E3240B296F}" srcOrd="0" destOrd="0" parTransId="{9D8DCA65-C15D-422D-8C01-FFF73B8BE76C}" sibTransId="{06178BE7-8D27-41F5-A65A-4D98E9DB63FD}"/>
    <dgm:cxn modelId="{D12E272B-C126-4336-A2AE-5F6A3A61783A}" type="presOf" srcId="{90EB916C-B489-422B-94D2-5B5CD0BA0924}" destId="{EEE0AE1E-1F08-42AE-8717-E5F14D0FFFB3}" srcOrd="0" destOrd="0" presId="urn:microsoft.com/office/officeart/2005/8/layout/process1"/>
    <dgm:cxn modelId="{9D6EACC5-92AA-426A-A8DE-F2A472FFBAAB}" type="presOf" srcId="{7F63495B-E1DD-4AD2-94A2-E86E532CFC36}" destId="{4BACDF9A-8DCC-45C0-976F-1A8C11DB23B7}" srcOrd="0" destOrd="0" presId="urn:microsoft.com/office/officeart/2005/8/layout/process1"/>
    <dgm:cxn modelId="{568EFEE2-86BE-405B-BDC4-5204F9724A27}" type="presOf" srcId="{FF1D812A-46AC-4DAD-9D1D-5E7F7CF594A2}" destId="{B057702A-0CBB-4C50-ACC4-7C2E848623E7}" srcOrd="0" destOrd="0" presId="urn:microsoft.com/office/officeart/2005/8/layout/process1"/>
    <dgm:cxn modelId="{4CCC5956-F359-4C8A-BA52-0757DBD715C4}" type="presOf" srcId="{20646FCE-705B-44A0-BB1A-2EC7AA2A4E2E}" destId="{2509FA75-0014-4BF4-98C1-5D1DB43FCDC2}" srcOrd="1" destOrd="0" presId="urn:microsoft.com/office/officeart/2005/8/layout/process1"/>
    <dgm:cxn modelId="{14176B14-E882-4A0A-AB03-CD30208EA3E4}" type="presOf" srcId="{06178BE7-8D27-41F5-A65A-4D98E9DB63FD}" destId="{22058855-13C9-4F9E-99CA-BF1D24F161FF}" srcOrd="1" destOrd="0" presId="urn:microsoft.com/office/officeart/2005/8/layout/process1"/>
    <dgm:cxn modelId="{A1DB6E46-39B1-4B62-9DFA-D74573351459}" srcId="{FF1D812A-46AC-4DAD-9D1D-5E7F7CF594A2}" destId="{90EB916C-B489-422B-94D2-5B5CD0BA0924}" srcOrd="2" destOrd="0" parTransId="{795CB2DA-0D89-412A-8746-0A55F814F439}" sibTransId="{81E37371-C328-40FD-B9AD-FA75F4663C9B}"/>
    <dgm:cxn modelId="{3BFE63B0-A2A3-4B4E-AA99-F9858CEF0FF5}" type="presParOf" srcId="{B057702A-0CBB-4C50-ACC4-7C2E848623E7}" destId="{21B9CB86-07E8-4748-B26B-05CC586D5445}" srcOrd="0" destOrd="0" presId="urn:microsoft.com/office/officeart/2005/8/layout/process1"/>
    <dgm:cxn modelId="{807BDA7D-4038-41B8-8787-EA31B530C3EA}" type="presParOf" srcId="{B057702A-0CBB-4C50-ACC4-7C2E848623E7}" destId="{FF98E716-3DA5-4B4A-B765-410C97872A7F}" srcOrd="1" destOrd="0" presId="urn:microsoft.com/office/officeart/2005/8/layout/process1"/>
    <dgm:cxn modelId="{8EBF8BAE-019D-4C1F-9BF9-FB53F48D95DB}" type="presParOf" srcId="{FF98E716-3DA5-4B4A-B765-410C97872A7F}" destId="{22058855-13C9-4F9E-99CA-BF1D24F161FF}" srcOrd="0" destOrd="0" presId="urn:microsoft.com/office/officeart/2005/8/layout/process1"/>
    <dgm:cxn modelId="{CAE48454-CBCF-46AF-A924-37BF187E4ED9}" type="presParOf" srcId="{B057702A-0CBB-4C50-ACC4-7C2E848623E7}" destId="{4BACDF9A-8DCC-45C0-976F-1A8C11DB23B7}" srcOrd="2" destOrd="0" presId="urn:microsoft.com/office/officeart/2005/8/layout/process1"/>
    <dgm:cxn modelId="{B2E66162-11A7-4CFC-9EC4-C15924EA703F}" type="presParOf" srcId="{B057702A-0CBB-4C50-ACC4-7C2E848623E7}" destId="{37D8FB20-EAFA-47CA-A169-B9766F3E1E36}" srcOrd="3" destOrd="0" presId="urn:microsoft.com/office/officeart/2005/8/layout/process1"/>
    <dgm:cxn modelId="{B37A53E7-5695-4D3F-96D0-9C361328F74C}" type="presParOf" srcId="{37D8FB20-EAFA-47CA-A169-B9766F3E1E36}" destId="{2509FA75-0014-4BF4-98C1-5D1DB43FCDC2}" srcOrd="0" destOrd="0" presId="urn:microsoft.com/office/officeart/2005/8/layout/process1"/>
    <dgm:cxn modelId="{712F0563-485B-4661-B25D-037A532747D5}" type="presParOf" srcId="{B057702A-0CBB-4C50-ACC4-7C2E848623E7}" destId="{EEE0AE1E-1F08-42AE-8717-E5F14D0FFFB3}" srcOrd="4" destOrd="0" presId="urn:microsoft.com/office/officeart/2005/8/layout/process1"/>
    <dgm:cxn modelId="{9EE8E428-A7B2-4663-9DCE-9876357D6F53}" type="presParOf" srcId="{B057702A-0CBB-4C50-ACC4-7C2E848623E7}" destId="{36A5C852-F2C4-47BE-BE6D-30CC5E030890}" srcOrd="5" destOrd="0" presId="urn:microsoft.com/office/officeart/2005/8/layout/process1"/>
    <dgm:cxn modelId="{7908BC66-9C7C-4FFA-A3CB-7D3EB0A7F2C0}" type="presParOf" srcId="{36A5C852-F2C4-47BE-BE6D-30CC5E030890}" destId="{9912015A-2667-46BC-BF84-E489CCE25C15}" srcOrd="0" destOrd="0" presId="urn:microsoft.com/office/officeart/2005/8/layout/process1"/>
    <dgm:cxn modelId="{7550BF7F-E353-436D-B743-575121DE0863}" type="presParOf" srcId="{B057702A-0CBB-4C50-ACC4-7C2E848623E7}" destId="{1BFE718F-5ADE-442D-8A46-1E676CBE444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1D812A-46AC-4DAD-9D1D-5E7F7CF594A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2A03412-7A86-46AA-8DFB-C2E3240B296F}">
      <dgm:prSet phldrT="[Text]"/>
      <dgm:spPr>
        <a:solidFill>
          <a:srgbClr val="8E0000"/>
        </a:solidFill>
        <a:ln>
          <a:solidFill>
            <a:srgbClr val="8E0000"/>
          </a:solidFill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Definice a obsah </a:t>
          </a:r>
          <a:r>
            <a:rPr lang="cs-CZ" dirty="0" err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endParaRPr lang="cs-CZ" dirty="0">
            <a:solidFill>
              <a:schemeClr val="bg1"/>
            </a:solidFill>
          </a:endParaRPr>
        </a:p>
      </dgm:t>
    </dgm:pt>
    <dgm:pt modelId="{9D8DCA65-C15D-422D-8C01-FFF73B8BE76C}" type="parTrans" cxnId="{5CAAD1C3-EAE7-42D6-BF4D-DD00E7CC4165}">
      <dgm:prSet/>
      <dgm:spPr/>
      <dgm:t>
        <a:bodyPr/>
        <a:lstStyle/>
        <a:p>
          <a:endParaRPr lang="cs-CZ"/>
        </a:p>
      </dgm:t>
    </dgm:pt>
    <dgm:pt modelId="{06178BE7-8D27-41F5-A65A-4D98E9DB63FD}" type="sibTrans" cxnId="{5CAAD1C3-EAE7-42D6-BF4D-DD00E7CC4165}">
      <dgm:prSet/>
      <dgm:spPr>
        <a:solidFill>
          <a:srgbClr val="9E0000"/>
        </a:solidFill>
      </dgm:spPr>
      <dgm:t>
        <a:bodyPr/>
        <a:lstStyle/>
        <a:p>
          <a:endParaRPr lang="cs-CZ"/>
        </a:p>
      </dgm:t>
    </dgm:pt>
    <dgm:pt modelId="{7F63495B-E1DD-4AD2-94A2-E86E532CFC36}">
      <dgm:prSet phldrT="[Text]"/>
      <dgm:spPr>
        <a:noFill/>
      </dgm:spPr>
      <dgm:t>
        <a:bodyPr/>
        <a:lstStyle/>
        <a:p>
          <a:r>
            <a:rPr lang="cs-CZ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Postavení </a:t>
          </a:r>
          <a:r>
            <a:rPr lang="cs-CZ" dirty="0" err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r>
            <a:rPr lang="cs-CZ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v systému věd</a:t>
          </a:r>
          <a:endParaRPr lang="cs-CZ" dirty="0">
            <a:solidFill>
              <a:srgbClr val="C00000"/>
            </a:solidFill>
          </a:endParaRPr>
        </a:p>
      </dgm:t>
    </dgm:pt>
    <dgm:pt modelId="{00297646-0EF1-491E-8151-A0251977CFFA}" type="parTrans" cxnId="{E1CF5A8D-0997-4EF4-ACC4-57964B17A23E}">
      <dgm:prSet/>
      <dgm:spPr/>
      <dgm:t>
        <a:bodyPr/>
        <a:lstStyle/>
        <a:p>
          <a:endParaRPr lang="cs-CZ"/>
        </a:p>
      </dgm:t>
    </dgm:pt>
    <dgm:pt modelId="{20646FCE-705B-44A0-BB1A-2EC7AA2A4E2E}" type="sibTrans" cxnId="{E1CF5A8D-0997-4EF4-ACC4-57964B17A23E}">
      <dgm:prSet/>
      <dgm:spPr>
        <a:solidFill>
          <a:srgbClr val="9E0000"/>
        </a:solidFill>
      </dgm:spPr>
      <dgm:t>
        <a:bodyPr/>
        <a:lstStyle/>
        <a:p>
          <a:endParaRPr lang="cs-CZ"/>
        </a:p>
      </dgm:t>
    </dgm:pt>
    <dgm:pt modelId="{90EB916C-B489-422B-94D2-5B5CD0BA0924}">
      <dgm:prSet phldrT="[Text]"/>
      <dgm:spPr>
        <a:noFill/>
      </dgm:spPr>
      <dgm:t>
        <a:bodyPr/>
        <a:lstStyle/>
        <a:p>
          <a:r>
            <a:rPr lang="cs-CZ" dirty="0" err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Geoinformatika</a:t>
          </a:r>
          <a:r>
            <a:rPr lang="cs-CZ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jako samostatný vědní obor</a:t>
          </a:r>
          <a:endParaRPr lang="cs-CZ" dirty="0">
            <a:solidFill>
              <a:srgbClr val="C00000"/>
            </a:solidFill>
          </a:endParaRPr>
        </a:p>
      </dgm:t>
    </dgm:pt>
    <dgm:pt modelId="{795CB2DA-0D89-412A-8746-0A55F814F439}" type="parTrans" cxnId="{A1DB6E46-39B1-4B62-9DFA-D74573351459}">
      <dgm:prSet/>
      <dgm:spPr/>
      <dgm:t>
        <a:bodyPr/>
        <a:lstStyle/>
        <a:p>
          <a:endParaRPr lang="cs-CZ"/>
        </a:p>
      </dgm:t>
    </dgm:pt>
    <dgm:pt modelId="{81E37371-C328-40FD-B9AD-FA75F4663C9B}" type="sibTrans" cxnId="{A1DB6E46-39B1-4B62-9DFA-D74573351459}">
      <dgm:prSet/>
      <dgm:spPr>
        <a:solidFill>
          <a:srgbClr val="9E0000"/>
        </a:solidFill>
      </dgm:spPr>
      <dgm:t>
        <a:bodyPr/>
        <a:lstStyle/>
        <a:p>
          <a:endParaRPr lang="cs-CZ"/>
        </a:p>
      </dgm:t>
    </dgm:pt>
    <dgm:pt modelId="{7479B931-5197-489F-B820-1260B7851AF6}">
      <dgm:prSet phldrT="[Text]"/>
      <dgm:spPr>
        <a:noFill/>
      </dgm:spPr>
      <dgm:t>
        <a:bodyPr/>
        <a:lstStyle/>
        <a:p>
          <a:r>
            <a:rPr lang="cs-CZ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Struktura a členění předmětu </a:t>
          </a:r>
          <a:r>
            <a:rPr lang="cs-CZ" dirty="0" err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endParaRPr lang="cs-CZ" dirty="0">
            <a:solidFill>
              <a:srgbClr val="C00000"/>
            </a:solidFill>
          </a:endParaRPr>
        </a:p>
      </dgm:t>
    </dgm:pt>
    <dgm:pt modelId="{7B8B7371-EE95-4821-952A-DA348401A1EE}" type="parTrans" cxnId="{C63C4F92-EBE0-4638-AB1A-C888B8DDA6B9}">
      <dgm:prSet/>
      <dgm:spPr/>
      <dgm:t>
        <a:bodyPr/>
        <a:lstStyle/>
        <a:p>
          <a:endParaRPr lang="cs-CZ"/>
        </a:p>
      </dgm:t>
    </dgm:pt>
    <dgm:pt modelId="{EBDAE86E-3CEA-46E1-AF4F-EF0AC5801943}" type="sibTrans" cxnId="{C63C4F92-EBE0-4638-AB1A-C888B8DDA6B9}">
      <dgm:prSet/>
      <dgm:spPr>
        <a:solidFill>
          <a:srgbClr val="9E0000"/>
        </a:solidFill>
      </dgm:spPr>
      <dgm:t>
        <a:bodyPr/>
        <a:lstStyle/>
        <a:p>
          <a:endParaRPr lang="cs-CZ"/>
        </a:p>
      </dgm:t>
    </dgm:pt>
    <dgm:pt modelId="{B057702A-0CBB-4C50-ACC4-7C2E848623E7}" type="pres">
      <dgm:prSet presAssocID="{FF1D812A-46AC-4DAD-9D1D-5E7F7CF594A2}" presName="Name0" presStyleCnt="0">
        <dgm:presLayoutVars>
          <dgm:dir/>
          <dgm:resizeHandles val="exact"/>
        </dgm:presLayoutVars>
      </dgm:prSet>
      <dgm:spPr/>
    </dgm:pt>
    <dgm:pt modelId="{21B9CB86-07E8-4748-B26B-05CC586D5445}" type="pres">
      <dgm:prSet presAssocID="{C2A03412-7A86-46AA-8DFB-C2E3240B296F}" presName="node" presStyleLbl="node1" presStyleIdx="0" presStyleCnt="4" custScaleX="98785" custScaleY="97992" custLinFactNeighborX="-1519" custLinFactNeighborY="-670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F98E716-3DA5-4B4A-B765-410C97872A7F}" type="pres">
      <dgm:prSet presAssocID="{06178BE7-8D27-41F5-A65A-4D98E9DB63FD}" presName="sibTrans" presStyleLbl="sibTrans2D1" presStyleIdx="0" presStyleCnt="3"/>
      <dgm:spPr/>
      <dgm:t>
        <a:bodyPr/>
        <a:lstStyle/>
        <a:p>
          <a:endParaRPr lang="cs-CZ"/>
        </a:p>
      </dgm:t>
    </dgm:pt>
    <dgm:pt modelId="{22058855-13C9-4F9E-99CA-BF1D24F161FF}" type="pres">
      <dgm:prSet presAssocID="{06178BE7-8D27-41F5-A65A-4D98E9DB63FD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4BACDF9A-8DCC-45C0-976F-1A8C11DB23B7}" type="pres">
      <dgm:prSet presAssocID="{7F63495B-E1DD-4AD2-94A2-E86E532CFC3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7D8FB20-EAFA-47CA-A169-B9766F3E1E36}" type="pres">
      <dgm:prSet presAssocID="{20646FCE-705B-44A0-BB1A-2EC7AA2A4E2E}" presName="sibTrans" presStyleLbl="sibTrans2D1" presStyleIdx="1" presStyleCnt="3"/>
      <dgm:spPr/>
      <dgm:t>
        <a:bodyPr/>
        <a:lstStyle/>
        <a:p>
          <a:endParaRPr lang="cs-CZ"/>
        </a:p>
      </dgm:t>
    </dgm:pt>
    <dgm:pt modelId="{2509FA75-0014-4BF4-98C1-5D1DB43FCDC2}" type="pres">
      <dgm:prSet presAssocID="{20646FCE-705B-44A0-BB1A-2EC7AA2A4E2E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EEE0AE1E-1F08-42AE-8717-E5F14D0FFFB3}" type="pres">
      <dgm:prSet presAssocID="{90EB916C-B489-422B-94D2-5B5CD0BA092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6A5C852-F2C4-47BE-BE6D-30CC5E030890}" type="pres">
      <dgm:prSet presAssocID="{81E37371-C328-40FD-B9AD-FA75F4663C9B}" presName="sibTrans" presStyleLbl="sibTrans2D1" presStyleIdx="2" presStyleCnt="3"/>
      <dgm:spPr/>
      <dgm:t>
        <a:bodyPr/>
        <a:lstStyle/>
        <a:p>
          <a:endParaRPr lang="cs-CZ"/>
        </a:p>
      </dgm:t>
    </dgm:pt>
    <dgm:pt modelId="{9912015A-2667-46BC-BF84-E489CCE25C15}" type="pres">
      <dgm:prSet presAssocID="{81E37371-C328-40FD-B9AD-FA75F4663C9B}" presName="connectorText" presStyleLbl="sibTrans2D1" presStyleIdx="2" presStyleCnt="3"/>
      <dgm:spPr/>
      <dgm:t>
        <a:bodyPr/>
        <a:lstStyle/>
        <a:p>
          <a:endParaRPr lang="cs-CZ"/>
        </a:p>
      </dgm:t>
    </dgm:pt>
    <dgm:pt modelId="{1BFE718F-5ADE-442D-8A46-1E676CBE4448}" type="pres">
      <dgm:prSet presAssocID="{7479B931-5197-489F-B820-1260B7851AF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33AF087-C23D-4351-BF40-5F915CE66F25}" type="presOf" srcId="{7479B931-5197-489F-B820-1260B7851AF6}" destId="{1BFE718F-5ADE-442D-8A46-1E676CBE4448}" srcOrd="0" destOrd="0" presId="urn:microsoft.com/office/officeart/2005/8/layout/process1"/>
    <dgm:cxn modelId="{6A0C854C-FEF9-43C9-991C-479BB3B34A2C}" type="presOf" srcId="{90EB916C-B489-422B-94D2-5B5CD0BA0924}" destId="{EEE0AE1E-1F08-42AE-8717-E5F14D0FFFB3}" srcOrd="0" destOrd="0" presId="urn:microsoft.com/office/officeart/2005/8/layout/process1"/>
    <dgm:cxn modelId="{523633AA-5F2E-4C5B-A018-DB960DA39F00}" type="presOf" srcId="{FF1D812A-46AC-4DAD-9D1D-5E7F7CF594A2}" destId="{B057702A-0CBB-4C50-ACC4-7C2E848623E7}" srcOrd="0" destOrd="0" presId="urn:microsoft.com/office/officeart/2005/8/layout/process1"/>
    <dgm:cxn modelId="{41248535-10C6-4015-B33D-4F8604CA2881}" type="presOf" srcId="{20646FCE-705B-44A0-BB1A-2EC7AA2A4E2E}" destId="{37D8FB20-EAFA-47CA-A169-B9766F3E1E36}" srcOrd="0" destOrd="0" presId="urn:microsoft.com/office/officeart/2005/8/layout/process1"/>
    <dgm:cxn modelId="{10303B3C-E5E8-486A-9F9A-38E0F77ABCA5}" type="presOf" srcId="{C2A03412-7A86-46AA-8DFB-C2E3240B296F}" destId="{21B9CB86-07E8-4748-B26B-05CC586D5445}" srcOrd="0" destOrd="0" presId="urn:microsoft.com/office/officeart/2005/8/layout/process1"/>
    <dgm:cxn modelId="{2BB37D8A-CA77-40D8-8DC5-98E0EBD377C5}" type="presOf" srcId="{20646FCE-705B-44A0-BB1A-2EC7AA2A4E2E}" destId="{2509FA75-0014-4BF4-98C1-5D1DB43FCDC2}" srcOrd="1" destOrd="0" presId="urn:microsoft.com/office/officeart/2005/8/layout/process1"/>
    <dgm:cxn modelId="{DB363EFD-7A15-42F8-BAD6-9FE0E0F4B33B}" type="presOf" srcId="{7F63495B-E1DD-4AD2-94A2-E86E532CFC36}" destId="{4BACDF9A-8DCC-45C0-976F-1A8C11DB23B7}" srcOrd="0" destOrd="0" presId="urn:microsoft.com/office/officeart/2005/8/layout/process1"/>
    <dgm:cxn modelId="{5CAAD1C3-EAE7-42D6-BF4D-DD00E7CC4165}" srcId="{FF1D812A-46AC-4DAD-9D1D-5E7F7CF594A2}" destId="{C2A03412-7A86-46AA-8DFB-C2E3240B296F}" srcOrd="0" destOrd="0" parTransId="{9D8DCA65-C15D-422D-8C01-FFF73B8BE76C}" sibTransId="{06178BE7-8D27-41F5-A65A-4D98E9DB63FD}"/>
    <dgm:cxn modelId="{C63C4F92-EBE0-4638-AB1A-C888B8DDA6B9}" srcId="{FF1D812A-46AC-4DAD-9D1D-5E7F7CF594A2}" destId="{7479B931-5197-489F-B820-1260B7851AF6}" srcOrd="3" destOrd="0" parTransId="{7B8B7371-EE95-4821-952A-DA348401A1EE}" sibTransId="{EBDAE86E-3CEA-46E1-AF4F-EF0AC5801943}"/>
    <dgm:cxn modelId="{1FC1AA03-4549-4EF2-8E15-802F7D9FD433}" type="presOf" srcId="{81E37371-C328-40FD-B9AD-FA75F4663C9B}" destId="{36A5C852-F2C4-47BE-BE6D-30CC5E030890}" srcOrd="0" destOrd="0" presId="urn:microsoft.com/office/officeart/2005/8/layout/process1"/>
    <dgm:cxn modelId="{D9FCD44A-D85A-4412-A093-127307CF5A98}" type="presOf" srcId="{06178BE7-8D27-41F5-A65A-4D98E9DB63FD}" destId="{FF98E716-3DA5-4B4A-B765-410C97872A7F}" srcOrd="0" destOrd="0" presId="urn:microsoft.com/office/officeart/2005/8/layout/process1"/>
    <dgm:cxn modelId="{A1DB6E46-39B1-4B62-9DFA-D74573351459}" srcId="{FF1D812A-46AC-4DAD-9D1D-5E7F7CF594A2}" destId="{90EB916C-B489-422B-94D2-5B5CD0BA0924}" srcOrd="2" destOrd="0" parTransId="{795CB2DA-0D89-412A-8746-0A55F814F439}" sibTransId="{81E37371-C328-40FD-B9AD-FA75F4663C9B}"/>
    <dgm:cxn modelId="{78F27F73-B953-49A4-8C18-C9D0098DB4D7}" type="presOf" srcId="{81E37371-C328-40FD-B9AD-FA75F4663C9B}" destId="{9912015A-2667-46BC-BF84-E489CCE25C15}" srcOrd="1" destOrd="0" presId="urn:microsoft.com/office/officeart/2005/8/layout/process1"/>
    <dgm:cxn modelId="{E1CF5A8D-0997-4EF4-ACC4-57964B17A23E}" srcId="{FF1D812A-46AC-4DAD-9D1D-5E7F7CF594A2}" destId="{7F63495B-E1DD-4AD2-94A2-E86E532CFC36}" srcOrd="1" destOrd="0" parTransId="{00297646-0EF1-491E-8151-A0251977CFFA}" sibTransId="{20646FCE-705B-44A0-BB1A-2EC7AA2A4E2E}"/>
    <dgm:cxn modelId="{CC70118C-3CC8-45AB-AACA-361E3003864E}" type="presOf" srcId="{06178BE7-8D27-41F5-A65A-4D98E9DB63FD}" destId="{22058855-13C9-4F9E-99CA-BF1D24F161FF}" srcOrd="1" destOrd="0" presId="urn:microsoft.com/office/officeart/2005/8/layout/process1"/>
    <dgm:cxn modelId="{D7DF2158-FA63-4DA4-A787-D0CD3504DA1D}" type="presParOf" srcId="{B057702A-0CBB-4C50-ACC4-7C2E848623E7}" destId="{21B9CB86-07E8-4748-B26B-05CC586D5445}" srcOrd="0" destOrd="0" presId="urn:microsoft.com/office/officeart/2005/8/layout/process1"/>
    <dgm:cxn modelId="{437BDBE6-D021-44F0-9422-D1AA44E0E67B}" type="presParOf" srcId="{B057702A-0CBB-4C50-ACC4-7C2E848623E7}" destId="{FF98E716-3DA5-4B4A-B765-410C97872A7F}" srcOrd="1" destOrd="0" presId="urn:microsoft.com/office/officeart/2005/8/layout/process1"/>
    <dgm:cxn modelId="{B4CC3EBA-65D3-4734-BC9E-32F5EFAB8D74}" type="presParOf" srcId="{FF98E716-3DA5-4B4A-B765-410C97872A7F}" destId="{22058855-13C9-4F9E-99CA-BF1D24F161FF}" srcOrd="0" destOrd="0" presId="urn:microsoft.com/office/officeart/2005/8/layout/process1"/>
    <dgm:cxn modelId="{A3E8F3C0-DDD7-46C5-B8F7-C11A4BFE67AE}" type="presParOf" srcId="{B057702A-0CBB-4C50-ACC4-7C2E848623E7}" destId="{4BACDF9A-8DCC-45C0-976F-1A8C11DB23B7}" srcOrd="2" destOrd="0" presId="urn:microsoft.com/office/officeart/2005/8/layout/process1"/>
    <dgm:cxn modelId="{A429AA4B-7BFD-4F1E-818C-0CA659A997CE}" type="presParOf" srcId="{B057702A-0CBB-4C50-ACC4-7C2E848623E7}" destId="{37D8FB20-EAFA-47CA-A169-B9766F3E1E36}" srcOrd="3" destOrd="0" presId="urn:microsoft.com/office/officeart/2005/8/layout/process1"/>
    <dgm:cxn modelId="{79A9F372-5BA2-41DA-B33C-F498C52A7A1A}" type="presParOf" srcId="{37D8FB20-EAFA-47CA-A169-B9766F3E1E36}" destId="{2509FA75-0014-4BF4-98C1-5D1DB43FCDC2}" srcOrd="0" destOrd="0" presId="urn:microsoft.com/office/officeart/2005/8/layout/process1"/>
    <dgm:cxn modelId="{E8DCC092-6AB6-4A99-8C32-F98CE8891DA3}" type="presParOf" srcId="{B057702A-0CBB-4C50-ACC4-7C2E848623E7}" destId="{EEE0AE1E-1F08-42AE-8717-E5F14D0FFFB3}" srcOrd="4" destOrd="0" presId="urn:microsoft.com/office/officeart/2005/8/layout/process1"/>
    <dgm:cxn modelId="{7616F9C3-A756-449C-A6C2-E516A09E460D}" type="presParOf" srcId="{B057702A-0CBB-4C50-ACC4-7C2E848623E7}" destId="{36A5C852-F2C4-47BE-BE6D-30CC5E030890}" srcOrd="5" destOrd="0" presId="urn:microsoft.com/office/officeart/2005/8/layout/process1"/>
    <dgm:cxn modelId="{7818C0A3-48B0-40EC-AD4E-F28A5E53D572}" type="presParOf" srcId="{36A5C852-F2C4-47BE-BE6D-30CC5E030890}" destId="{9912015A-2667-46BC-BF84-E489CCE25C15}" srcOrd="0" destOrd="0" presId="urn:microsoft.com/office/officeart/2005/8/layout/process1"/>
    <dgm:cxn modelId="{CD4DD4D2-E6D4-4EEA-B325-02E77839D639}" type="presParOf" srcId="{B057702A-0CBB-4C50-ACC4-7C2E848623E7}" destId="{1BFE718F-5ADE-442D-8A46-1E676CBE444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1D812A-46AC-4DAD-9D1D-5E7F7CF594A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2A03412-7A86-46AA-8DFB-C2E3240B296F}">
      <dgm:prSet phldrT="[Text]"/>
      <dgm:spPr>
        <a:noFill/>
        <a:ln>
          <a:noFill/>
        </a:ln>
      </dgm:spPr>
      <dgm:t>
        <a:bodyPr/>
        <a:lstStyle/>
        <a:p>
          <a:r>
            <a:rPr lang="cs-CZ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Definice a obsah </a:t>
          </a:r>
          <a:r>
            <a:rPr lang="cs-CZ" dirty="0" err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endParaRPr lang="cs-CZ" dirty="0">
            <a:solidFill>
              <a:schemeClr val="accent2"/>
            </a:solidFill>
          </a:endParaRPr>
        </a:p>
      </dgm:t>
    </dgm:pt>
    <dgm:pt modelId="{9D8DCA65-C15D-422D-8C01-FFF73B8BE76C}" type="parTrans" cxnId="{5CAAD1C3-EAE7-42D6-BF4D-DD00E7CC4165}">
      <dgm:prSet/>
      <dgm:spPr/>
      <dgm:t>
        <a:bodyPr/>
        <a:lstStyle/>
        <a:p>
          <a:endParaRPr lang="cs-CZ"/>
        </a:p>
      </dgm:t>
    </dgm:pt>
    <dgm:pt modelId="{06178BE7-8D27-41F5-A65A-4D98E9DB63FD}" type="sibTrans" cxnId="{5CAAD1C3-EAE7-42D6-BF4D-DD00E7CC4165}">
      <dgm:prSet/>
      <dgm:spPr>
        <a:solidFill>
          <a:srgbClr val="9E0000"/>
        </a:solidFill>
      </dgm:spPr>
      <dgm:t>
        <a:bodyPr/>
        <a:lstStyle/>
        <a:p>
          <a:endParaRPr lang="cs-CZ"/>
        </a:p>
      </dgm:t>
    </dgm:pt>
    <dgm:pt modelId="{7F63495B-E1DD-4AD2-94A2-E86E532CFC36}">
      <dgm:prSet phldrT="[Text]"/>
      <dgm:spPr>
        <a:solidFill>
          <a:srgbClr val="8E0000"/>
        </a:solidFill>
      </dgm:spPr>
      <dgm:t>
        <a:bodyPr/>
        <a:lstStyle/>
        <a:p>
          <a:r>
            <a:rPr lang="cs-CZ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Postavení </a:t>
          </a:r>
          <a:r>
            <a:rPr lang="cs-CZ" dirty="0" err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r>
            <a:rPr lang="cs-CZ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v systému věd</a:t>
          </a:r>
          <a:endParaRPr lang="cs-CZ" dirty="0">
            <a:solidFill>
              <a:schemeClr val="bg1"/>
            </a:solidFill>
          </a:endParaRPr>
        </a:p>
      </dgm:t>
    </dgm:pt>
    <dgm:pt modelId="{00297646-0EF1-491E-8151-A0251977CFFA}" type="parTrans" cxnId="{E1CF5A8D-0997-4EF4-ACC4-57964B17A23E}">
      <dgm:prSet/>
      <dgm:spPr/>
      <dgm:t>
        <a:bodyPr/>
        <a:lstStyle/>
        <a:p>
          <a:endParaRPr lang="cs-CZ"/>
        </a:p>
      </dgm:t>
    </dgm:pt>
    <dgm:pt modelId="{20646FCE-705B-44A0-BB1A-2EC7AA2A4E2E}" type="sibTrans" cxnId="{E1CF5A8D-0997-4EF4-ACC4-57964B17A23E}">
      <dgm:prSet/>
      <dgm:spPr>
        <a:solidFill>
          <a:srgbClr val="9E0000"/>
        </a:solidFill>
      </dgm:spPr>
      <dgm:t>
        <a:bodyPr/>
        <a:lstStyle/>
        <a:p>
          <a:endParaRPr lang="cs-CZ"/>
        </a:p>
      </dgm:t>
    </dgm:pt>
    <dgm:pt modelId="{90EB916C-B489-422B-94D2-5B5CD0BA0924}">
      <dgm:prSet phldrT="[Text]"/>
      <dgm:spPr>
        <a:noFill/>
      </dgm:spPr>
      <dgm:t>
        <a:bodyPr/>
        <a:lstStyle/>
        <a:p>
          <a:r>
            <a:rPr lang="cs-CZ" dirty="0" err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Geoinformatika</a:t>
          </a:r>
          <a:r>
            <a:rPr lang="cs-CZ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jako samostatný vědní obor</a:t>
          </a:r>
          <a:endParaRPr lang="cs-CZ" dirty="0">
            <a:solidFill>
              <a:srgbClr val="C00000"/>
            </a:solidFill>
          </a:endParaRPr>
        </a:p>
      </dgm:t>
    </dgm:pt>
    <dgm:pt modelId="{795CB2DA-0D89-412A-8746-0A55F814F439}" type="parTrans" cxnId="{A1DB6E46-39B1-4B62-9DFA-D74573351459}">
      <dgm:prSet/>
      <dgm:spPr/>
      <dgm:t>
        <a:bodyPr/>
        <a:lstStyle/>
        <a:p>
          <a:endParaRPr lang="cs-CZ"/>
        </a:p>
      </dgm:t>
    </dgm:pt>
    <dgm:pt modelId="{81E37371-C328-40FD-B9AD-FA75F4663C9B}" type="sibTrans" cxnId="{A1DB6E46-39B1-4B62-9DFA-D74573351459}">
      <dgm:prSet/>
      <dgm:spPr>
        <a:solidFill>
          <a:srgbClr val="9E0000"/>
        </a:solidFill>
      </dgm:spPr>
      <dgm:t>
        <a:bodyPr/>
        <a:lstStyle/>
        <a:p>
          <a:endParaRPr lang="cs-CZ"/>
        </a:p>
      </dgm:t>
    </dgm:pt>
    <dgm:pt modelId="{7479B931-5197-489F-B820-1260B7851AF6}">
      <dgm:prSet phldrT="[Text]"/>
      <dgm:spPr>
        <a:noFill/>
      </dgm:spPr>
      <dgm:t>
        <a:bodyPr/>
        <a:lstStyle/>
        <a:p>
          <a:r>
            <a:rPr lang="cs-CZ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Struktura a členění předmětu </a:t>
          </a:r>
          <a:r>
            <a:rPr lang="cs-CZ" dirty="0" err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endParaRPr lang="cs-CZ" dirty="0">
            <a:solidFill>
              <a:srgbClr val="C00000"/>
            </a:solidFill>
          </a:endParaRPr>
        </a:p>
      </dgm:t>
    </dgm:pt>
    <dgm:pt modelId="{7B8B7371-EE95-4821-952A-DA348401A1EE}" type="parTrans" cxnId="{C63C4F92-EBE0-4638-AB1A-C888B8DDA6B9}">
      <dgm:prSet/>
      <dgm:spPr/>
      <dgm:t>
        <a:bodyPr/>
        <a:lstStyle/>
        <a:p>
          <a:endParaRPr lang="cs-CZ"/>
        </a:p>
      </dgm:t>
    </dgm:pt>
    <dgm:pt modelId="{EBDAE86E-3CEA-46E1-AF4F-EF0AC5801943}" type="sibTrans" cxnId="{C63C4F92-EBE0-4638-AB1A-C888B8DDA6B9}">
      <dgm:prSet/>
      <dgm:spPr>
        <a:solidFill>
          <a:srgbClr val="9E0000"/>
        </a:solidFill>
      </dgm:spPr>
      <dgm:t>
        <a:bodyPr/>
        <a:lstStyle/>
        <a:p>
          <a:endParaRPr lang="cs-CZ"/>
        </a:p>
      </dgm:t>
    </dgm:pt>
    <dgm:pt modelId="{B057702A-0CBB-4C50-ACC4-7C2E848623E7}" type="pres">
      <dgm:prSet presAssocID="{FF1D812A-46AC-4DAD-9D1D-5E7F7CF594A2}" presName="Name0" presStyleCnt="0">
        <dgm:presLayoutVars>
          <dgm:dir/>
          <dgm:resizeHandles val="exact"/>
        </dgm:presLayoutVars>
      </dgm:prSet>
      <dgm:spPr/>
    </dgm:pt>
    <dgm:pt modelId="{21B9CB86-07E8-4748-B26B-05CC586D5445}" type="pres">
      <dgm:prSet presAssocID="{C2A03412-7A86-46AA-8DFB-C2E3240B296F}" presName="node" presStyleLbl="node1" presStyleIdx="0" presStyleCnt="4" custScaleX="98785" custScaleY="97992" custLinFactNeighborX="12632" custLinFactNeighborY="-531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F98E716-3DA5-4B4A-B765-410C97872A7F}" type="pres">
      <dgm:prSet presAssocID="{06178BE7-8D27-41F5-A65A-4D98E9DB63FD}" presName="sibTrans" presStyleLbl="sibTrans2D1" presStyleIdx="0" presStyleCnt="3"/>
      <dgm:spPr/>
      <dgm:t>
        <a:bodyPr/>
        <a:lstStyle/>
        <a:p>
          <a:endParaRPr lang="cs-CZ"/>
        </a:p>
      </dgm:t>
    </dgm:pt>
    <dgm:pt modelId="{22058855-13C9-4F9E-99CA-BF1D24F161FF}" type="pres">
      <dgm:prSet presAssocID="{06178BE7-8D27-41F5-A65A-4D98E9DB63FD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4BACDF9A-8DCC-45C0-976F-1A8C11DB23B7}" type="pres">
      <dgm:prSet presAssocID="{7F63495B-E1DD-4AD2-94A2-E86E532CFC3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7D8FB20-EAFA-47CA-A169-B9766F3E1E36}" type="pres">
      <dgm:prSet presAssocID="{20646FCE-705B-44A0-BB1A-2EC7AA2A4E2E}" presName="sibTrans" presStyleLbl="sibTrans2D1" presStyleIdx="1" presStyleCnt="3"/>
      <dgm:spPr/>
      <dgm:t>
        <a:bodyPr/>
        <a:lstStyle/>
        <a:p>
          <a:endParaRPr lang="cs-CZ"/>
        </a:p>
      </dgm:t>
    </dgm:pt>
    <dgm:pt modelId="{2509FA75-0014-4BF4-98C1-5D1DB43FCDC2}" type="pres">
      <dgm:prSet presAssocID="{20646FCE-705B-44A0-BB1A-2EC7AA2A4E2E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EEE0AE1E-1F08-42AE-8717-E5F14D0FFFB3}" type="pres">
      <dgm:prSet presAssocID="{90EB916C-B489-422B-94D2-5B5CD0BA092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6A5C852-F2C4-47BE-BE6D-30CC5E030890}" type="pres">
      <dgm:prSet presAssocID="{81E37371-C328-40FD-B9AD-FA75F4663C9B}" presName="sibTrans" presStyleLbl="sibTrans2D1" presStyleIdx="2" presStyleCnt="3"/>
      <dgm:spPr/>
      <dgm:t>
        <a:bodyPr/>
        <a:lstStyle/>
        <a:p>
          <a:endParaRPr lang="cs-CZ"/>
        </a:p>
      </dgm:t>
    </dgm:pt>
    <dgm:pt modelId="{9912015A-2667-46BC-BF84-E489CCE25C15}" type="pres">
      <dgm:prSet presAssocID="{81E37371-C328-40FD-B9AD-FA75F4663C9B}" presName="connectorText" presStyleLbl="sibTrans2D1" presStyleIdx="2" presStyleCnt="3"/>
      <dgm:spPr/>
      <dgm:t>
        <a:bodyPr/>
        <a:lstStyle/>
        <a:p>
          <a:endParaRPr lang="cs-CZ"/>
        </a:p>
      </dgm:t>
    </dgm:pt>
    <dgm:pt modelId="{1BFE718F-5ADE-442D-8A46-1E676CBE4448}" type="pres">
      <dgm:prSet presAssocID="{7479B931-5197-489F-B820-1260B7851AF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DFF5BF2-6B7B-41CF-AA69-8E74EC64E7F5}" type="presOf" srcId="{20646FCE-705B-44A0-BB1A-2EC7AA2A4E2E}" destId="{37D8FB20-EAFA-47CA-A169-B9766F3E1E36}" srcOrd="0" destOrd="0" presId="urn:microsoft.com/office/officeart/2005/8/layout/process1"/>
    <dgm:cxn modelId="{1F8674CE-A727-45F4-A4FB-14C2D8B9CF6C}" type="presOf" srcId="{7479B931-5197-489F-B820-1260B7851AF6}" destId="{1BFE718F-5ADE-442D-8A46-1E676CBE4448}" srcOrd="0" destOrd="0" presId="urn:microsoft.com/office/officeart/2005/8/layout/process1"/>
    <dgm:cxn modelId="{E6496E60-8CC0-4CE6-8F16-FF62ADF8D59C}" type="presOf" srcId="{81E37371-C328-40FD-B9AD-FA75F4663C9B}" destId="{9912015A-2667-46BC-BF84-E489CCE25C15}" srcOrd="1" destOrd="0" presId="urn:microsoft.com/office/officeart/2005/8/layout/process1"/>
    <dgm:cxn modelId="{EE291BD5-89A9-4FC4-A8C0-4EECF5F6AA32}" type="presOf" srcId="{FF1D812A-46AC-4DAD-9D1D-5E7F7CF594A2}" destId="{B057702A-0CBB-4C50-ACC4-7C2E848623E7}" srcOrd="0" destOrd="0" presId="urn:microsoft.com/office/officeart/2005/8/layout/process1"/>
    <dgm:cxn modelId="{FBF2B0C7-1373-4CE5-AF72-2E1F77452798}" type="presOf" srcId="{90EB916C-B489-422B-94D2-5B5CD0BA0924}" destId="{EEE0AE1E-1F08-42AE-8717-E5F14D0FFFB3}" srcOrd="0" destOrd="0" presId="urn:microsoft.com/office/officeart/2005/8/layout/process1"/>
    <dgm:cxn modelId="{D2F17060-F2C9-4BF7-BC69-83C2C1F70B7A}" type="presOf" srcId="{C2A03412-7A86-46AA-8DFB-C2E3240B296F}" destId="{21B9CB86-07E8-4748-B26B-05CC586D5445}" srcOrd="0" destOrd="0" presId="urn:microsoft.com/office/officeart/2005/8/layout/process1"/>
    <dgm:cxn modelId="{3CC01575-B5F1-4B9A-B9D8-7AE031A4B3FA}" type="presOf" srcId="{81E37371-C328-40FD-B9AD-FA75F4663C9B}" destId="{36A5C852-F2C4-47BE-BE6D-30CC5E030890}" srcOrd="0" destOrd="0" presId="urn:microsoft.com/office/officeart/2005/8/layout/process1"/>
    <dgm:cxn modelId="{C63C4F92-EBE0-4638-AB1A-C888B8DDA6B9}" srcId="{FF1D812A-46AC-4DAD-9D1D-5E7F7CF594A2}" destId="{7479B931-5197-489F-B820-1260B7851AF6}" srcOrd="3" destOrd="0" parTransId="{7B8B7371-EE95-4821-952A-DA348401A1EE}" sibTransId="{EBDAE86E-3CEA-46E1-AF4F-EF0AC5801943}"/>
    <dgm:cxn modelId="{E1CF5A8D-0997-4EF4-ACC4-57964B17A23E}" srcId="{FF1D812A-46AC-4DAD-9D1D-5E7F7CF594A2}" destId="{7F63495B-E1DD-4AD2-94A2-E86E532CFC36}" srcOrd="1" destOrd="0" parTransId="{00297646-0EF1-491E-8151-A0251977CFFA}" sibTransId="{20646FCE-705B-44A0-BB1A-2EC7AA2A4E2E}"/>
    <dgm:cxn modelId="{5CAAD1C3-EAE7-42D6-BF4D-DD00E7CC4165}" srcId="{FF1D812A-46AC-4DAD-9D1D-5E7F7CF594A2}" destId="{C2A03412-7A86-46AA-8DFB-C2E3240B296F}" srcOrd="0" destOrd="0" parTransId="{9D8DCA65-C15D-422D-8C01-FFF73B8BE76C}" sibTransId="{06178BE7-8D27-41F5-A65A-4D98E9DB63FD}"/>
    <dgm:cxn modelId="{8069CDE1-E37B-4411-9377-9BA902962555}" type="presOf" srcId="{7F63495B-E1DD-4AD2-94A2-E86E532CFC36}" destId="{4BACDF9A-8DCC-45C0-976F-1A8C11DB23B7}" srcOrd="0" destOrd="0" presId="urn:microsoft.com/office/officeart/2005/8/layout/process1"/>
    <dgm:cxn modelId="{600A0700-20FF-40E7-98A1-26D7B8464EAE}" type="presOf" srcId="{20646FCE-705B-44A0-BB1A-2EC7AA2A4E2E}" destId="{2509FA75-0014-4BF4-98C1-5D1DB43FCDC2}" srcOrd="1" destOrd="0" presId="urn:microsoft.com/office/officeart/2005/8/layout/process1"/>
    <dgm:cxn modelId="{33CB6EC1-3495-4AEE-A01A-0926E6D8F550}" type="presOf" srcId="{06178BE7-8D27-41F5-A65A-4D98E9DB63FD}" destId="{22058855-13C9-4F9E-99CA-BF1D24F161FF}" srcOrd="1" destOrd="0" presId="urn:microsoft.com/office/officeart/2005/8/layout/process1"/>
    <dgm:cxn modelId="{3862DBE5-9A85-4AB3-B130-67A8B387926B}" type="presOf" srcId="{06178BE7-8D27-41F5-A65A-4D98E9DB63FD}" destId="{FF98E716-3DA5-4B4A-B765-410C97872A7F}" srcOrd="0" destOrd="0" presId="urn:microsoft.com/office/officeart/2005/8/layout/process1"/>
    <dgm:cxn modelId="{A1DB6E46-39B1-4B62-9DFA-D74573351459}" srcId="{FF1D812A-46AC-4DAD-9D1D-5E7F7CF594A2}" destId="{90EB916C-B489-422B-94D2-5B5CD0BA0924}" srcOrd="2" destOrd="0" parTransId="{795CB2DA-0D89-412A-8746-0A55F814F439}" sibTransId="{81E37371-C328-40FD-B9AD-FA75F4663C9B}"/>
    <dgm:cxn modelId="{DD8ECC82-6226-4413-A8C1-63B599D988E2}" type="presParOf" srcId="{B057702A-0CBB-4C50-ACC4-7C2E848623E7}" destId="{21B9CB86-07E8-4748-B26B-05CC586D5445}" srcOrd="0" destOrd="0" presId="urn:microsoft.com/office/officeart/2005/8/layout/process1"/>
    <dgm:cxn modelId="{77CE3AA4-FCC8-4678-A999-1E50A88A452F}" type="presParOf" srcId="{B057702A-0CBB-4C50-ACC4-7C2E848623E7}" destId="{FF98E716-3DA5-4B4A-B765-410C97872A7F}" srcOrd="1" destOrd="0" presId="urn:microsoft.com/office/officeart/2005/8/layout/process1"/>
    <dgm:cxn modelId="{DE416571-43C2-4E20-B498-9EC798E66E7C}" type="presParOf" srcId="{FF98E716-3DA5-4B4A-B765-410C97872A7F}" destId="{22058855-13C9-4F9E-99CA-BF1D24F161FF}" srcOrd="0" destOrd="0" presId="urn:microsoft.com/office/officeart/2005/8/layout/process1"/>
    <dgm:cxn modelId="{82D9DCDC-95A7-4789-BA95-FCA7540F55DD}" type="presParOf" srcId="{B057702A-0CBB-4C50-ACC4-7C2E848623E7}" destId="{4BACDF9A-8DCC-45C0-976F-1A8C11DB23B7}" srcOrd="2" destOrd="0" presId="urn:microsoft.com/office/officeart/2005/8/layout/process1"/>
    <dgm:cxn modelId="{564ED897-2744-42D7-A5EE-E157DFEAAF25}" type="presParOf" srcId="{B057702A-0CBB-4C50-ACC4-7C2E848623E7}" destId="{37D8FB20-EAFA-47CA-A169-B9766F3E1E36}" srcOrd="3" destOrd="0" presId="urn:microsoft.com/office/officeart/2005/8/layout/process1"/>
    <dgm:cxn modelId="{AD7415A4-CFFE-40DA-90A2-51FFD8683DB0}" type="presParOf" srcId="{37D8FB20-EAFA-47CA-A169-B9766F3E1E36}" destId="{2509FA75-0014-4BF4-98C1-5D1DB43FCDC2}" srcOrd="0" destOrd="0" presId="urn:microsoft.com/office/officeart/2005/8/layout/process1"/>
    <dgm:cxn modelId="{ADA2994E-007F-4480-B54C-F9A4CB5D36B4}" type="presParOf" srcId="{B057702A-0CBB-4C50-ACC4-7C2E848623E7}" destId="{EEE0AE1E-1F08-42AE-8717-E5F14D0FFFB3}" srcOrd="4" destOrd="0" presId="urn:microsoft.com/office/officeart/2005/8/layout/process1"/>
    <dgm:cxn modelId="{A33C1556-29C4-4FC4-AB66-6B02856EA280}" type="presParOf" srcId="{B057702A-0CBB-4C50-ACC4-7C2E848623E7}" destId="{36A5C852-F2C4-47BE-BE6D-30CC5E030890}" srcOrd="5" destOrd="0" presId="urn:microsoft.com/office/officeart/2005/8/layout/process1"/>
    <dgm:cxn modelId="{ABCEE427-8527-4A6A-8ED2-489775140492}" type="presParOf" srcId="{36A5C852-F2C4-47BE-BE6D-30CC5E030890}" destId="{9912015A-2667-46BC-BF84-E489CCE25C15}" srcOrd="0" destOrd="0" presId="urn:microsoft.com/office/officeart/2005/8/layout/process1"/>
    <dgm:cxn modelId="{2EEFEF3F-B257-427F-B7A1-F1548DAFD26C}" type="presParOf" srcId="{B057702A-0CBB-4C50-ACC4-7C2E848623E7}" destId="{1BFE718F-5ADE-442D-8A46-1E676CBE444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1D812A-46AC-4DAD-9D1D-5E7F7CF594A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2A03412-7A86-46AA-8DFB-C2E3240B296F}">
      <dgm:prSet phldrT="[Text]"/>
      <dgm:spPr>
        <a:noFill/>
        <a:ln>
          <a:noFill/>
        </a:ln>
      </dgm:spPr>
      <dgm:t>
        <a:bodyPr/>
        <a:lstStyle/>
        <a:p>
          <a:r>
            <a:rPr lang="cs-CZ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Definice a obsah </a:t>
          </a:r>
          <a:r>
            <a:rPr lang="cs-CZ" dirty="0" err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endParaRPr lang="cs-CZ" dirty="0">
            <a:solidFill>
              <a:schemeClr val="accent2"/>
            </a:solidFill>
          </a:endParaRPr>
        </a:p>
      </dgm:t>
    </dgm:pt>
    <dgm:pt modelId="{9D8DCA65-C15D-422D-8C01-FFF73B8BE76C}" type="parTrans" cxnId="{5CAAD1C3-EAE7-42D6-BF4D-DD00E7CC4165}">
      <dgm:prSet/>
      <dgm:spPr/>
      <dgm:t>
        <a:bodyPr/>
        <a:lstStyle/>
        <a:p>
          <a:endParaRPr lang="cs-CZ"/>
        </a:p>
      </dgm:t>
    </dgm:pt>
    <dgm:pt modelId="{06178BE7-8D27-41F5-A65A-4D98E9DB63FD}" type="sibTrans" cxnId="{5CAAD1C3-EAE7-42D6-BF4D-DD00E7CC4165}">
      <dgm:prSet/>
      <dgm:spPr>
        <a:solidFill>
          <a:srgbClr val="9E0000"/>
        </a:solidFill>
      </dgm:spPr>
      <dgm:t>
        <a:bodyPr/>
        <a:lstStyle/>
        <a:p>
          <a:endParaRPr lang="cs-CZ"/>
        </a:p>
      </dgm:t>
    </dgm:pt>
    <dgm:pt modelId="{7F63495B-E1DD-4AD2-94A2-E86E532CFC36}">
      <dgm:prSet phldrT="[Text]"/>
      <dgm:spPr>
        <a:solidFill>
          <a:srgbClr val="8E0000"/>
        </a:solidFill>
      </dgm:spPr>
      <dgm:t>
        <a:bodyPr/>
        <a:lstStyle/>
        <a:p>
          <a:r>
            <a:rPr lang="cs-CZ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Postavení </a:t>
          </a:r>
          <a:r>
            <a:rPr lang="cs-CZ" dirty="0" err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r>
            <a:rPr lang="cs-CZ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v systému věd</a:t>
          </a:r>
          <a:endParaRPr lang="cs-CZ" dirty="0">
            <a:solidFill>
              <a:schemeClr val="bg1"/>
            </a:solidFill>
          </a:endParaRPr>
        </a:p>
      </dgm:t>
    </dgm:pt>
    <dgm:pt modelId="{00297646-0EF1-491E-8151-A0251977CFFA}" type="parTrans" cxnId="{E1CF5A8D-0997-4EF4-ACC4-57964B17A23E}">
      <dgm:prSet/>
      <dgm:spPr/>
      <dgm:t>
        <a:bodyPr/>
        <a:lstStyle/>
        <a:p>
          <a:endParaRPr lang="cs-CZ"/>
        </a:p>
      </dgm:t>
    </dgm:pt>
    <dgm:pt modelId="{20646FCE-705B-44A0-BB1A-2EC7AA2A4E2E}" type="sibTrans" cxnId="{E1CF5A8D-0997-4EF4-ACC4-57964B17A23E}">
      <dgm:prSet/>
      <dgm:spPr>
        <a:solidFill>
          <a:srgbClr val="9E0000"/>
        </a:solidFill>
      </dgm:spPr>
      <dgm:t>
        <a:bodyPr/>
        <a:lstStyle/>
        <a:p>
          <a:endParaRPr lang="cs-CZ"/>
        </a:p>
      </dgm:t>
    </dgm:pt>
    <dgm:pt modelId="{90EB916C-B489-422B-94D2-5B5CD0BA0924}">
      <dgm:prSet phldrT="[Text]"/>
      <dgm:spPr>
        <a:noFill/>
      </dgm:spPr>
      <dgm:t>
        <a:bodyPr/>
        <a:lstStyle/>
        <a:p>
          <a:r>
            <a:rPr lang="cs-CZ" dirty="0" err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Geoinformatika</a:t>
          </a:r>
          <a:r>
            <a:rPr lang="cs-CZ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jako samostatný vědní obor</a:t>
          </a:r>
          <a:endParaRPr lang="cs-CZ" dirty="0">
            <a:solidFill>
              <a:srgbClr val="C00000"/>
            </a:solidFill>
          </a:endParaRPr>
        </a:p>
      </dgm:t>
    </dgm:pt>
    <dgm:pt modelId="{795CB2DA-0D89-412A-8746-0A55F814F439}" type="parTrans" cxnId="{A1DB6E46-39B1-4B62-9DFA-D74573351459}">
      <dgm:prSet/>
      <dgm:spPr/>
      <dgm:t>
        <a:bodyPr/>
        <a:lstStyle/>
        <a:p>
          <a:endParaRPr lang="cs-CZ"/>
        </a:p>
      </dgm:t>
    </dgm:pt>
    <dgm:pt modelId="{81E37371-C328-40FD-B9AD-FA75F4663C9B}" type="sibTrans" cxnId="{A1DB6E46-39B1-4B62-9DFA-D74573351459}">
      <dgm:prSet/>
      <dgm:spPr>
        <a:solidFill>
          <a:srgbClr val="9E0000"/>
        </a:solidFill>
      </dgm:spPr>
      <dgm:t>
        <a:bodyPr/>
        <a:lstStyle/>
        <a:p>
          <a:endParaRPr lang="cs-CZ"/>
        </a:p>
      </dgm:t>
    </dgm:pt>
    <dgm:pt modelId="{7479B931-5197-489F-B820-1260B7851AF6}">
      <dgm:prSet phldrT="[Text]"/>
      <dgm:spPr>
        <a:noFill/>
      </dgm:spPr>
      <dgm:t>
        <a:bodyPr/>
        <a:lstStyle/>
        <a:p>
          <a:r>
            <a:rPr lang="cs-CZ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Struktura a členění předmětu </a:t>
          </a:r>
          <a:r>
            <a:rPr lang="cs-CZ" dirty="0" err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endParaRPr lang="cs-CZ" dirty="0">
            <a:solidFill>
              <a:srgbClr val="C00000"/>
            </a:solidFill>
          </a:endParaRPr>
        </a:p>
      </dgm:t>
    </dgm:pt>
    <dgm:pt modelId="{7B8B7371-EE95-4821-952A-DA348401A1EE}" type="parTrans" cxnId="{C63C4F92-EBE0-4638-AB1A-C888B8DDA6B9}">
      <dgm:prSet/>
      <dgm:spPr/>
      <dgm:t>
        <a:bodyPr/>
        <a:lstStyle/>
        <a:p>
          <a:endParaRPr lang="cs-CZ"/>
        </a:p>
      </dgm:t>
    </dgm:pt>
    <dgm:pt modelId="{EBDAE86E-3CEA-46E1-AF4F-EF0AC5801943}" type="sibTrans" cxnId="{C63C4F92-EBE0-4638-AB1A-C888B8DDA6B9}">
      <dgm:prSet/>
      <dgm:spPr>
        <a:solidFill>
          <a:srgbClr val="9E0000"/>
        </a:solidFill>
      </dgm:spPr>
      <dgm:t>
        <a:bodyPr/>
        <a:lstStyle/>
        <a:p>
          <a:endParaRPr lang="cs-CZ"/>
        </a:p>
      </dgm:t>
    </dgm:pt>
    <dgm:pt modelId="{B057702A-0CBB-4C50-ACC4-7C2E848623E7}" type="pres">
      <dgm:prSet presAssocID="{FF1D812A-46AC-4DAD-9D1D-5E7F7CF594A2}" presName="Name0" presStyleCnt="0">
        <dgm:presLayoutVars>
          <dgm:dir/>
          <dgm:resizeHandles val="exact"/>
        </dgm:presLayoutVars>
      </dgm:prSet>
      <dgm:spPr/>
    </dgm:pt>
    <dgm:pt modelId="{21B9CB86-07E8-4748-B26B-05CC586D5445}" type="pres">
      <dgm:prSet presAssocID="{C2A03412-7A86-46AA-8DFB-C2E3240B296F}" presName="node" presStyleLbl="node1" presStyleIdx="0" presStyleCnt="4" custScaleX="98785" custScaleY="97992" custLinFactNeighborX="12632" custLinFactNeighborY="-531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F98E716-3DA5-4B4A-B765-410C97872A7F}" type="pres">
      <dgm:prSet presAssocID="{06178BE7-8D27-41F5-A65A-4D98E9DB63FD}" presName="sibTrans" presStyleLbl="sibTrans2D1" presStyleIdx="0" presStyleCnt="3"/>
      <dgm:spPr/>
      <dgm:t>
        <a:bodyPr/>
        <a:lstStyle/>
        <a:p>
          <a:endParaRPr lang="cs-CZ"/>
        </a:p>
      </dgm:t>
    </dgm:pt>
    <dgm:pt modelId="{22058855-13C9-4F9E-99CA-BF1D24F161FF}" type="pres">
      <dgm:prSet presAssocID="{06178BE7-8D27-41F5-A65A-4D98E9DB63FD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4BACDF9A-8DCC-45C0-976F-1A8C11DB23B7}" type="pres">
      <dgm:prSet presAssocID="{7F63495B-E1DD-4AD2-94A2-E86E532CFC3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7D8FB20-EAFA-47CA-A169-B9766F3E1E36}" type="pres">
      <dgm:prSet presAssocID="{20646FCE-705B-44A0-BB1A-2EC7AA2A4E2E}" presName="sibTrans" presStyleLbl="sibTrans2D1" presStyleIdx="1" presStyleCnt="3"/>
      <dgm:spPr/>
      <dgm:t>
        <a:bodyPr/>
        <a:lstStyle/>
        <a:p>
          <a:endParaRPr lang="cs-CZ"/>
        </a:p>
      </dgm:t>
    </dgm:pt>
    <dgm:pt modelId="{2509FA75-0014-4BF4-98C1-5D1DB43FCDC2}" type="pres">
      <dgm:prSet presAssocID="{20646FCE-705B-44A0-BB1A-2EC7AA2A4E2E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EEE0AE1E-1F08-42AE-8717-E5F14D0FFFB3}" type="pres">
      <dgm:prSet presAssocID="{90EB916C-B489-422B-94D2-5B5CD0BA092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6A5C852-F2C4-47BE-BE6D-30CC5E030890}" type="pres">
      <dgm:prSet presAssocID="{81E37371-C328-40FD-B9AD-FA75F4663C9B}" presName="sibTrans" presStyleLbl="sibTrans2D1" presStyleIdx="2" presStyleCnt="3"/>
      <dgm:spPr/>
      <dgm:t>
        <a:bodyPr/>
        <a:lstStyle/>
        <a:p>
          <a:endParaRPr lang="cs-CZ"/>
        </a:p>
      </dgm:t>
    </dgm:pt>
    <dgm:pt modelId="{9912015A-2667-46BC-BF84-E489CCE25C15}" type="pres">
      <dgm:prSet presAssocID="{81E37371-C328-40FD-B9AD-FA75F4663C9B}" presName="connectorText" presStyleLbl="sibTrans2D1" presStyleIdx="2" presStyleCnt="3"/>
      <dgm:spPr/>
      <dgm:t>
        <a:bodyPr/>
        <a:lstStyle/>
        <a:p>
          <a:endParaRPr lang="cs-CZ"/>
        </a:p>
      </dgm:t>
    </dgm:pt>
    <dgm:pt modelId="{1BFE718F-5ADE-442D-8A46-1E676CBE4448}" type="pres">
      <dgm:prSet presAssocID="{7479B931-5197-489F-B820-1260B7851AF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FBB6D37-76E2-428E-9ECB-4B050A32D764}" type="presOf" srcId="{20646FCE-705B-44A0-BB1A-2EC7AA2A4E2E}" destId="{2509FA75-0014-4BF4-98C1-5D1DB43FCDC2}" srcOrd="1" destOrd="0" presId="urn:microsoft.com/office/officeart/2005/8/layout/process1"/>
    <dgm:cxn modelId="{B7529796-C096-48CF-A863-162C60195ECA}" type="presOf" srcId="{81E37371-C328-40FD-B9AD-FA75F4663C9B}" destId="{36A5C852-F2C4-47BE-BE6D-30CC5E030890}" srcOrd="0" destOrd="0" presId="urn:microsoft.com/office/officeart/2005/8/layout/process1"/>
    <dgm:cxn modelId="{4A261D7C-20AA-4BCF-BB95-B52EC22286EB}" type="presOf" srcId="{81E37371-C328-40FD-B9AD-FA75F4663C9B}" destId="{9912015A-2667-46BC-BF84-E489CCE25C15}" srcOrd="1" destOrd="0" presId="urn:microsoft.com/office/officeart/2005/8/layout/process1"/>
    <dgm:cxn modelId="{9A59C7AB-547E-4713-99DA-4BDB4169BE4C}" type="presOf" srcId="{20646FCE-705B-44A0-BB1A-2EC7AA2A4E2E}" destId="{37D8FB20-EAFA-47CA-A169-B9766F3E1E36}" srcOrd="0" destOrd="0" presId="urn:microsoft.com/office/officeart/2005/8/layout/process1"/>
    <dgm:cxn modelId="{C495EB80-9455-486C-87FF-D7C0EC0A47C6}" type="presOf" srcId="{FF1D812A-46AC-4DAD-9D1D-5E7F7CF594A2}" destId="{B057702A-0CBB-4C50-ACC4-7C2E848623E7}" srcOrd="0" destOrd="0" presId="urn:microsoft.com/office/officeart/2005/8/layout/process1"/>
    <dgm:cxn modelId="{E9878899-37EC-420A-81C9-478A62E43CB1}" type="presOf" srcId="{06178BE7-8D27-41F5-A65A-4D98E9DB63FD}" destId="{FF98E716-3DA5-4B4A-B765-410C97872A7F}" srcOrd="0" destOrd="0" presId="urn:microsoft.com/office/officeart/2005/8/layout/process1"/>
    <dgm:cxn modelId="{C63C4F92-EBE0-4638-AB1A-C888B8DDA6B9}" srcId="{FF1D812A-46AC-4DAD-9D1D-5E7F7CF594A2}" destId="{7479B931-5197-489F-B820-1260B7851AF6}" srcOrd="3" destOrd="0" parTransId="{7B8B7371-EE95-4821-952A-DA348401A1EE}" sibTransId="{EBDAE86E-3CEA-46E1-AF4F-EF0AC5801943}"/>
    <dgm:cxn modelId="{E1CF5A8D-0997-4EF4-ACC4-57964B17A23E}" srcId="{FF1D812A-46AC-4DAD-9D1D-5E7F7CF594A2}" destId="{7F63495B-E1DD-4AD2-94A2-E86E532CFC36}" srcOrd="1" destOrd="0" parTransId="{00297646-0EF1-491E-8151-A0251977CFFA}" sibTransId="{20646FCE-705B-44A0-BB1A-2EC7AA2A4E2E}"/>
    <dgm:cxn modelId="{8CFD9DE5-6B95-41D7-B7AA-7D4256CD2ACC}" type="presOf" srcId="{90EB916C-B489-422B-94D2-5B5CD0BA0924}" destId="{EEE0AE1E-1F08-42AE-8717-E5F14D0FFFB3}" srcOrd="0" destOrd="0" presId="urn:microsoft.com/office/officeart/2005/8/layout/process1"/>
    <dgm:cxn modelId="{5CAAD1C3-EAE7-42D6-BF4D-DD00E7CC4165}" srcId="{FF1D812A-46AC-4DAD-9D1D-5E7F7CF594A2}" destId="{C2A03412-7A86-46AA-8DFB-C2E3240B296F}" srcOrd="0" destOrd="0" parTransId="{9D8DCA65-C15D-422D-8C01-FFF73B8BE76C}" sibTransId="{06178BE7-8D27-41F5-A65A-4D98E9DB63FD}"/>
    <dgm:cxn modelId="{3AFA206F-81D2-45E3-8C67-2F0D605C2D43}" type="presOf" srcId="{C2A03412-7A86-46AA-8DFB-C2E3240B296F}" destId="{21B9CB86-07E8-4748-B26B-05CC586D5445}" srcOrd="0" destOrd="0" presId="urn:microsoft.com/office/officeart/2005/8/layout/process1"/>
    <dgm:cxn modelId="{1F2CE62E-6A0C-49B8-BF1C-4559AA3CD9BE}" type="presOf" srcId="{7F63495B-E1DD-4AD2-94A2-E86E532CFC36}" destId="{4BACDF9A-8DCC-45C0-976F-1A8C11DB23B7}" srcOrd="0" destOrd="0" presId="urn:microsoft.com/office/officeart/2005/8/layout/process1"/>
    <dgm:cxn modelId="{EF317255-A556-4FAA-B525-459A5B96D633}" type="presOf" srcId="{7479B931-5197-489F-B820-1260B7851AF6}" destId="{1BFE718F-5ADE-442D-8A46-1E676CBE4448}" srcOrd="0" destOrd="0" presId="urn:microsoft.com/office/officeart/2005/8/layout/process1"/>
    <dgm:cxn modelId="{A1DB6E46-39B1-4B62-9DFA-D74573351459}" srcId="{FF1D812A-46AC-4DAD-9D1D-5E7F7CF594A2}" destId="{90EB916C-B489-422B-94D2-5B5CD0BA0924}" srcOrd="2" destOrd="0" parTransId="{795CB2DA-0D89-412A-8746-0A55F814F439}" sibTransId="{81E37371-C328-40FD-B9AD-FA75F4663C9B}"/>
    <dgm:cxn modelId="{EBB34FF5-16E2-4DFB-A64D-11CD1EB651C5}" type="presOf" srcId="{06178BE7-8D27-41F5-A65A-4D98E9DB63FD}" destId="{22058855-13C9-4F9E-99CA-BF1D24F161FF}" srcOrd="1" destOrd="0" presId="urn:microsoft.com/office/officeart/2005/8/layout/process1"/>
    <dgm:cxn modelId="{0BD92498-1642-4F49-A247-AF6454D7EBB9}" type="presParOf" srcId="{B057702A-0CBB-4C50-ACC4-7C2E848623E7}" destId="{21B9CB86-07E8-4748-B26B-05CC586D5445}" srcOrd="0" destOrd="0" presId="urn:microsoft.com/office/officeart/2005/8/layout/process1"/>
    <dgm:cxn modelId="{9B2C7938-DDA5-420F-AE45-EDD96BBBFBF5}" type="presParOf" srcId="{B057702A-0CBB-4C50-ACC4-7C2E848623E7}" destId="{FF98E716-3DA5-4B4A-B765-410C97872A7F}" srcOrd="1" destOrd="0" presId="urn:microsoft.com/office/officeart/2005/8/layout/process1"/>
    <dgm:cxn modelId="{ACFF955F-51BF-4899-903A-708ADFDD54F5}" type="presParOf" srcId="{FF98E716-3DA5-4B4A-B765-410C97872A7F}" destId="{22058855-13C9-4F9E-99CA-BF1D24F161FF}" srcOrd="0" destOrd="0" presId="urn:microsoft.com/office/officeart/2005/8/layout/process1"/>
    <dgm:cxn modelId="{6FB27AAB-8621-495C-B5DD-265B5AB49807}" type="presParOf" srcId="{B057702A-0CBB-4C50-ACC4-7C2E848623E7}" destId="{4BACDF9A-8DCC-45C0-976F-1A8C11DB23B7}" srcOrd="2" destOrd="0" presId="urn:microsoft.com/office/officeart/2005/8/layout/process1"/>
    <dgm:cxn modelId="{AC48A83B-F748-431D-BD9F-24B4CC65CB0E}" type="presParOf" srcId="{B057702A-0CBB-4C50-ACC4-7C2E848623E7}" destId="{37D8FB20-EAFA-47CA-A169-B9766F3E1E36}" srcOrd="3" destOrd="0" presId="urn:microsoft.com/office/officeart/2005/8/layout/process1"/>
    <dgm:cxn modelId="{750678D2-AE5E-40BE-9927-3E5FF0E2C882}" type="presParOf" srcId="{37D8FB20-EAFA-47CA-A169-B9766F3E1E36}" destId="{2509FA75-0014-4BF4-98C1-5D1DB43FCDC2}" srcOrd="0" destOrd="0" presId="urn:microsoft.com/office/officeart/2005/8/layout/process1"/>
    <dgm:cxn modelId="{861212D6-E588-408B-B356-443BEAECBA9E}" type="presParOf" srcId="{B057702A-0CBB-4C50-ACC4-7C2E848623E7}" destId="{EEE0AE1E-1F08-42AE-8717-E5F14D0FFFB3}" srcOrd="4" destOrd="0" presId="urn:microsoft.com/office/officeart/2005/8/layout/process1"/>
    <dgm:cxn modelId="{D1B94694-1276-444E-9FB4-27F069B65BAE}" type="presParOf" srcId="{B057702A-0CBB-4C50-ACC4-7C2E848623E7}" destId="{36A5C852-F2C4-47BE-BE6D-30CC5E030890}" srcOrd="5" destOrd="0" presId="urn:microsoft.com/office/officeart/2005/8/layout/process1"/>
    <dgm:cxn modelId="{4F20CC83-38C5-45E3-95F2-AA2919ED4D03}" type="presParOf" srcId="{36A5C852-F2C4-47BE-BE6D-30CC5E030890}" destId="{9912015A-2667-46BC-BF84-E489CCE25C15}" srcOrd="0" destOrd="0" presId="urn:microsoft.com/office/officeart/2005/8/layout/process1"/>
    <dgm:cxn modelId="{6C7D0FAC-8A7D-4393-BF70-ADF64A3A229F}" type="presParOf" srcId="{B057702A-0CBB-4C50-ACC4-7C2E848623E7}" destId="{1BFE718F-5ADE-442D-8A46-1E676CBE444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038C10-F14B-4354-B822-E55DB0B1F4A0}" type="doc">
      <dgm:prSet loTypeId="urn:microsoft.com/office/officeart/2005/8/layout/radial4" loCatId="relationship" qsTypeId="urn:microsoft.com/office/officeart/2005/8/quickstyle/3d6" qsCatId="3D" csTypeId="urn:microsoft.com/office/officeart/2005/8/colors/colorful5" csCatId="colorful" phldr="1"/>
      <dgm:spPr>
        <a:scene3d>
          <a:camera prst="perspectiveRelaxedModerately" zoom="92000">
            <a:rot lat="19799983" lon="0" rev="21599986"/>
          </a:camera>
          <a:lightRig rig="balanced" dir="t">
            <a:rot lat="0" lon="0" rev="12700000"/>
          </a:lightRig>
        </a:scene3d>
      </dgm:spPr>
      <dgm:t>
        <a:bodyPr/>
        <a:lstStyle/>
        <a:p>
          <a:endParaRPr lang="cs-CZ"/>
        </a:p>
      </dgm:t>
    </dgm:pt>
    <dgm:pt modelId="{AA80AAD8-FC3B-42ED-8F20-5DD2622F1F75}">
      <dgm:prSet phldrT="[Text]" custT="1"/>
      <dgm:spPr>
        <a:solidFill>
          <a:srgbClr val="8C7B70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p3d prstMaterial="plastic">
          <a:bevelT w="50800" h="50800"/>
          <a:bevelB w="50800" h="50800"/>
        </a:sp3d>
      </dgm:spPr>
      <dgm:t>
        <a:bodyPr/>
        <a:lstStyle/>
        <a:p>
          <a:r>
            <a:rPr lang="cs-CZ" sz="2000" b="1" dirty="0" err="1" smtClean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Geo</a:t>
          </a:r>
          <a:r>
            <a:rPr lang="cs-CZ" sz="2000" b="1" dirty="0" smtClean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 </a:t>
          </a:r>
          <a:r>
            <a:rPr lang="cs-CZ" sz="2000" b="1" dirty="0" err="1" smtClean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informa</a:t>
          </a:r>
          <a:r>
            <a:rPr lang="cs-CZ" sz="2000" b="1" dirty="0" smtClean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 </a:t>
          </a:r>
          <a:r>
            <a:rPr lang="cs-CZ" sz="2000" b="1" dirty="0" err="1" smtClean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tika</a:t>
          </a:r>
          <a:endParaRPr lang="cs-CZ" sz="2000" b="1" dirty="0">
            <a:solidFill>
              <a:sysClr val="windowText" lastClr="00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FB2D1CC-A1C4-4A27-8CB0-13736AF27646}" type="parTrans" cxnId="{4DD63901-016B-4460-9F03-DD647813C08A}">
      <dgm:prSet/>
      <dgm:spPr/>
      <dgm:t>
        <a:bodyPr/>
        <a:lstStyle/>
        <a:p>
          <a:endParaRPr lang="cs-CZ"/>
        </a:p>
      </dgm:t>
    </dgm:pt>
    <dgm:pt modelId="{532124A1-B6EA-4998-9842-34A50F0E2C93}" type="sibTrans" cxnId="{4DD63901-016B-4460-9F03-DD647813C08A}">
      <dgm:prSet/>
      <dgm:spPr/>
      <dgm:t>
        <a:bodyPr/>
        <a:lstStyle/>
        <a:p>
          <a:endParaRPr lang="cs-CZ"/>
        </a:p>
      </dgm:t>
    </dgm:pt>
    <dgm:pt modelId="{2F05EED5-8786-4DFF-A053-B32B21223F66}">
      <dgm:prSet phldrT="[Text]" custT="1"/>
      <dgm:spPr>
        <a:solidFill>
          <a:srgbClr val="8FB08C">
            <a:hueOff val="-1673522"/>
            <a:satOff val="13698"/>
            <a:lumOff val="-2222"/>
            <a:alphaOff val="0"/>
          </a:srgb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p3d prstMaterial="plastic">
          <a:bevelT w="50800" h="50800"/>
          <a:bevelB w="50800" h="50800"/>
        </a:sp3d>
      </dgm:spPr>
      <dgm:t>
        <a:bodyPr/>
        <a:lstStyle/>
        <a:p>
          <a:r>
            <a:rPr lang="cs-CZ" sz="2000" dirty="0" smtClean="0">
              <a:solidFill>
                <a:sysClr val="windowText" lastClr="000000"/>
              </a:solidFill>
              <a:latin typeface="Candara" pitchFamily="34" charset="0"/>
              <a:ea typeface="+mn-ea"/>
              <a:cs typeface="+mn-cs"/>
            </a:rPr>
            <a:t>Dálkový průzkum Země</a:t>
          </a:r>
          <a:endParaRPr lang="cs-CZ" sz="2000" dirty="0">
            <a:solidFill>
              <a:sysClr val="windowText" lastClr="000000"/>
            </a:solidFill>
            <a:latin typeface="Candara" pitchFamily="34" charset="0"/>
            <a:ea typeface="+mn-ea"/>
            <a:cs typeface="+mn-cs"/>
          </a:endParaRPr>
        </a:p>
      </dgm:t>
    </dgm:pt>
    <dgm:pt modelId="{D8B22E68-B76A-4719-AEFD-4AD618E2489D}" type="parTrans" cxnId="{07846E91-3D00-4BAE-9EBA-2957829677E6}">
      <dgm:prSet/>
      <dgm:spPr>
        <a:solidFill>
          <a:srgbClr val="8FB08C">
            <a:hueOff val="-1673522"/>
            <a:satOff val="13698"/>
            <a:lumOff val="-2222"/>
            <a:alphaOff val="0"/>
          </a:srgbClr>
        </a:solid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p3d z="-54080" prstMaterial="plastic">
          <a:bevelT w="25400" h="25400"/>
          <a:bevelB w="25400" h="25400"/>
        </a:sp3d>
      </dgm:spPr>
      <dgm:t>
        <a:bodyPr/>
        <a:lstStyle/>
        <a:p>
          <a:endParaRPr lang="cs-CZ"/>
        </a:p>
      </dgm:t>
    </dgm:pt>
    <dgm:pt modelId="{162DB3E2-F306-46F6-9242-905E1864E09A}" type="sibTrans" cxnId="{07846E91-3D00-4BAE-9EBA-2957829677E6}">
      <dgm:prSet/>
      <dgm:spPr/>
      <dgm:t>
        <a:bodyPr/>
        <a:lstStyle/>
        <a:p>
          <a:endParaRPr lang="cs-CZ"/>
        </a:p>
      </dgm:t>
    </dgm:pt>
    <dgm:pt modelId="{9768388A-5CDA-4DE6-9841-ACDA9EC50FBC}">
      <dgm:prSet phldrT="[Text]" custT="1"/>
      <dgm:spPr>
        <a:solidFill>
          <a:srgbClr val="8FB08C">
            <a:hueOff val="-3347044"/>
            <a:satOff val="27395"/>
            <a:lumOff val="-4444"/>
            <a:alphaOff val="0"/>
          </a:srgb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p3d prstMaterial="plastic">
          <a:bevelT w="50800" h="50800"/>
          <a:bevelB w="50800" h="50800"/>
        </a:sp3d>
      </dgm:spPr>
      <dgm:t>
        <a:bodyPr/>
        <a:lstStyle/>
        <a:p>
          <a:r>
            <a:rPr lang="cs-CZ" sz="2000" dirty="0" smtClean="0">
              <a:solidFill>
                <a:sysClr val="windowText" lastClr="000000"/>
              </a:solidFill>
              <a:latin typeface="Gill Sans MT"/>
              <a:ea typeface="+mn-ea"/>
              <a:cs typeface="+mn-cs"/>
            </a:rPr>
            <a:t>Fotogram-</a:t>
          </a:r>
          <a:r>
            <a:rPr lang="cs-CZ" sz="2000" dirty="0" err="1" smtClean="0">
              <a:solidFill>
                <a:sysClr val="windowText" lastClr="000000"/>
              </a:solidFill>
              <a:latin typeface="Gill Sans MT"/>
              <a:ea typeface="+mn-ea"/>
              <a:cs typeface="+mn-cs"/>
            </a:rPr>
            <a:t>metrie</a:t>
          </a:r>
          <a:r>
            <a:rPr lang="cs-CZ" sz="2000" dirty="0" smtClean="0">
              <a:solidFill>
                <a:sysClr val="windowText" lastClr="000000"/>
              </a:solidFill>
              <a:latin typeface="Gill Sans MT"/>
              <a:ea typeface="+mn-ea"/>
              <a:cs typeface="+mn-cs"/>
            </a:rPr>
            <a:t> a geodézie</a:t>
          </a:r>
          <a:endParaRPr lang="cs-CZ" sz="2000" dirty="0">
            <a:solidFill>
              <a:sysClr val="windowText" lastClr="000000"/>
            </a:solidFill>
            <a:latin typeface="Gill Sans MT"/>
            <a:ea typeface="+mn-ea"/>
            <a:cs typeface="+mn-cs"/>
          </a:endParaRPr>
        </a:p>
      </dgm:t>
    </dgm:pt>
    <dgm:pt modelId="{40978BAB-A09D-49D7-90C6-4228BA1CF7D1}" type="parTrans" cxnId="{6B835CA0-17DD-489C-9FDC-7195F5E4820A}">
      <dgm:prSet/>
      <dgm:spPr>
        <a:solidFill>
          <a:srgbClr val="8FB08C">
            <a:hueOff val="-3347044"/>
            <a:satOff val="27395"/>
            <a:lumOff val="-4444"/>
            <a:alphaOff val="0"/>
          </a:srgbClr>
        </a:solid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p3d z="-54080" prstMaterial="plastic">
          <a:bevelT w="25400" h="25400"/>
          <a:bevelB w="25400" h="25400"/>
        </a:sp3d>
      </dgm:spPr>
      <dgm:t>
        <a:bodyPr/>
        <a:lstStyle/>
        <a:p>
          <a:endParaRPr lang="cs-CZ"/>
        </a:p>
      </dgm:t>
    </dgm:pt>
    <dgm:pt modelId="{9FADE798-738C-4384-9995-6D91EF19AE98}" type="sibTrans" cxnId="{6B835CA0-17DD-489C-9FDC-7195F5E4820A}">
      <dgm:prSet/>
      <dgm:spPr/>
      <dgm:t>
        <a:bodyPr/>
        <a:lstStyle/>
        <a:p>
          <a:endParaRPr lang="cs-CZ"/>
        </a:p>
      </dgm:t>
    </dgm:pt>
    <dgm:pt modelId="{1DF459B9-EB42-4547-A2C0-64B456E81AF0}">
      <dgm:prSet custT="1"/>
      <dgm:spPr>
        <a:solidFill>
          <a:srgbClr val="8FB08C">
            <a:hueOff val="-5020566"/>
            <a:satOff val="41093"/>
            <a:lumOff val="-6666"/>
            <a:alphaOff val="0"/>
          </a:srgb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p3d prstMaterial="plastic">
          <a:bevelT w="50800" h="50800"/>
          <a:bevelB w="50800" h="50800"/>
        </a:sp3d>
      </dgm:spPr>
      <dgm:t>
        <a:bodyPr/>
        <a:lstStyle/>
        <a:p>
          <a:r>
            <a:rPr lang="cs-CZ" sz="2000" dirty="0" smtClean="0">
              <a:solidFill>
                <a:sysClr val="windowText" lastClr="000000"/>
              </a:solidFill>
              <a:latin typeface="Candara" pitchFamily="34" charset="0"/>
              <a:ea typeface="+mn-ea"/>
              <a:cs typeface="+mn-cs"/>
            </a:rPr>
            <a:t>Globální navigační systémy</a:t>
          </a:r>
        </a:p>
      </dgm:t>
    </dgm:pt>
    <dgm:pt modelId="{85C148A0-EFEB-4084-A4B5-483CDD19DC4A}" type="parTrans" cxnId="{CD604829-26A2-4F23-BD85-C236B3D3454B}">
      <dgm:prSet/>
      <dgm:spPr>
        <a:solidFill>
          <a:srgbClr val="8FB08C">
            <a:hueOff val="-5020566"/>
            <a:satOff val="41093"/>
            <a:lumOff val="-6666"/>
            <a:alphaOff val="0"/>
          </a:srgbClr>
        </a:solid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p3d z="-54080" prstMaterial="plastic">
          <a:bevelT w="25400" h="25400"/>
          <a:bevelB w="25400" h="25400"/>
        </a:sp3d>
      </dgm:spPr>
      <dgm:t>
        <a:bodyPr/>
        <a:lstStyle/>
        <a:p>
          <a:endParaRPr lang="cs-CZ"/>
        </a:p>
      </dgm:t>
    </dgm:pt>
    <dgm:pt modelId="{013D46F1-7A57-4AAD-B85B-5A6029274061}" type="sibTrans" cxnId="{CD604829-26A2-4F23-BD85-C236B3D3454B}">
      <dgm:prSet/>
      <dgm:spPr/>
      <dgm:t>
        <a:bodyPr/>
        <a:lstStyle/>
        <a:p>
          <a:endParaRPr lang="cs-CZ"/>
        </a:p>
      </dgm:t>
    </dgm:pt>
    <dgm:pt modelId="{917367C8-D305-42D4-8F46-F627A0A9399D}">
      <dgm:prSet custT="1"/>
      <dgm:spPr>
        <a:solidFill>
          <a:schemeClr val="accent1"/>
        </a:solidFill>
      </dgm:spPr>
      <dgm:t>
        <a:bodyPr/>
        <a:lstStyle/>
        <a:p>
          <a:r>
            <a:rPr lang="cs-CZ" sz="1900" dirty="0" smtClean="0">
              <a:solidFill>
                <a:schemeClr val="tx1"/>
              </a:solidFill>
            </a:rPr>
            <a:t>Počítačová kartografie</a:t>
          </a:r>
          <a:endParaRPr lang="cs-CZ" sz="1900" dirty="0">
            <a:solidFill>
              <a:schemeClr val="tx1"/>
            </a:solidFill>
          </a:endParaRPr>
        </a:p>
      </dgm:t>
    </dgm:pt>
    <dgm:pt modelId="{CD9B86D3-A0B2-4758-A438-FB7C58B32B71}" type="parTrans" cxnId="{AA4655B5-99D3-4C08-85F8-31790219DC73}">
      <dgm:prSet/>
      <dgm:spPr>
        <a:solidFill>
          <a:schemeClr val="accent1"/>
        </a:solidFill>
      </dgm:spPr>
      <dgm:t>
        <a:bodyPr/>
        <a:lstStyle/>
        <a:p>
          <a:endParaRPr lang="cs-CZ"/>
        </a:p>
      </dgm:t>
    </dgm:pt>
    <dgm:pt modelId="{9C09F1D1-9235-448A-A2F4-2502938C5752}" type="sibTrans" cxnId="{AA4655B5-99D3-4C08-85F8-31790219DC73}">
      <dgm:prSet/>
      <dgm:spPr/>
      <dgm:t>
        <a:bodyPr/>
        <a:lstStyle/>
        <a:p>
          <a:endParaRPr lang="cs-CZ"/>
        </a:p>
      </dgm:t>
    </dgm:pt>
    <dgm:pt modelId="{7F7B7E57-9BC6-4D14-AD20-D144D15D858B}">
      <dgm:prSet custT="1"/>
      <dgm:spPr>
        <a:solidFill>
          <a:srgbClr val="FFCC99"/>
        </a:solidFill>
      </dgm:spPr>
      <dgm:t>
        <a:bodyPr/>
        <a:lstStyle/>
        <a:p>
          <a:r>
            <a:rPr lang="cs-CZ" sz="1900" dirty="0" smtClean="0">
              <a:solidFill>
                <a:schemeClr val="tx1"/>
              </a:solidFill>
            </a:rPr>
            <a:t>Postupy multimediálních presentací</a:t>
          </a:r>
          <a:endParaRPr lang="cs-CZ" sz="1900" dirty="0">
            <a:solidFill>
              <a:schemeClr val="tx1"/>
            </a:solidFill>
          </a:endParaRPr>
        </a:p>
      </dgm:t>
    </dgm:pt>
    <dgm:pt modelId="{33A85229-F7B5-40B9-8A62-04579FF221D6}" type="parTrans" cxnId="{9AF0E5CA-0231-497C-805B-A5F4BC5F770F}">
      <dgm:prSet/>
      <dgm:spPr>
        <a:solidFill>
          <a:srgbClr val="FFCC99"/>
        </a:solidFill>
      </dgm:spPr>
      <dgm:t>
        <a:bodyPr/>
        <a:lstStyle/>
        <a:p>
          <a:endParaRPr lang="cs-CZ"/>
        </a:p>
      </dgm:t>
    </dgm:pt>
    <dgm:pt modelId="{9ADCB9FB-D7C2-4923-8547-6A5EDA27ACEE}" type="sibTrans" cxnId="{9AF0E5CA-0231-497C-805B-A5F4BC5F770F}">
      <dgm:prSet/>
      <dgm:spPr/>
      <dgm:t>
        <a:bodyPr/>
        <a:lstStyle/>
        <a:p>
          <a:endParaRPr lang="cs-CZ"/>
        </a:p>
      </dgm:t>
    </dgm:pt>
    <dgm:pt modelId="{75747E5D-503F-438D-BAE7-4E4B1D00BC33}">
      <dgm:prSet custT="1"/>
      <dgm:spPr>
        <a:solidFill>
          <a:srgbClr val="808080"/>
        </a:solidFill>
      </dgm:spPr>
      <dgm:t>
        <a:bodyPr/>
        <a:lstStyle/>
        <a:p>
          <a:r>
            <a:rPr lang="cs-CZ" sz="2000" dirty="0" smtClean="0">
              <a:solidFill>
                <a:schemeClr val="tx1"/>
              </a:solidFill>
            </a:rPr>
            <a:t>Integrace a analýzy dat</a:t>
          </a:r>
          <a:endParaRPr lang="cs-CZ" sz="2000" dirty="0">
            <a:solidFill>
              <a:schemeClr val="tx1"/>
            </a:solidFill>
          </a:endParaRPr>
        </a:p>
      </dgm:t>
    </dgm:pt>
    <dgm:pt modelId="{9F00DC75-1CD1-45F5-BCCE-7F9727529FD4}" type="parTrans" cxnId="{007D532F-C370-4F5E-8C8C-A68CD6A22829}">
      <dgm:prSet/>
      <dgm:spPr>
        <a:solidFill>
          <a:srgbClr val="808080"/>
        </a:solidFill>
      </dgm:spPr>
      <dgm:t>
        <a:bodyPr/>
        <a:lstStyle/>
        <a:p>
          <a:endParaRPr lang="cs-CZ"/>
        </a:p>
      </dgm:t>
    </dgm:pt>
    <dgm:pt modelId="{93BF51F6-4620-4760-8845-5A3C0242248E}" type="sibTrans" cxnId="{007D532F-C370-4F5E-8C8C-A68CD6A22829}">
      <dgm:prSet/>
      <dgm:spPr/>
      <dgm:t>
        <a:bodyPr/>
        <a:lstStyle/>
        <a:p>
          <a:endParaRPr lang="cs-CZ"/>
        </a:p>
      </dgm:t>
    </dgm:pt>
    <dgm:pt modelId="{AF5E8423-0466-4064-8317-9AE044811F7B}">
      <dgm:prSet custT="1"/>
      <dgm:spPr>
        <a:solidFill>
          <a:srgbClr val="FFFFCC"/>
        </a:solidFill>
      </dgm:spPr>
      <dgm:t>
        <a:bodyPr/>
        <a:lstStyle/>
        <a:p>
          <a:r>
            <a:rPr lang="cs-CZ" sz="1900" dirty="0" smtClean="0">
              <a:solidFill>
                <a:schemeClr val="tx1"/>
              </a:solidFill>
            </a:rPr>
            <a:t>Vizualizace</a:t>
          </a:r>
          <a:endParaRPr lang="cs-CZ" sz="1900" dirty="0">
            <a:solidFill>
              <a:schemeClr val="tx1"/>
            </a:solidFill>
          </a:endParaRPr>
        </a:p>
      </dgm:t>
    </dgm:pt>
    <dgm:pt modelId="{A111FF63-4473-47B0-BE3C-BD963ED4B778}" type="parTrans" cxnId="{92EADA55-CCC9-4AA0-8060-2E62B49A2AC1}">
      <dgm:prSet/>
      <dgm:spPr>
        <a:solidFill>
          <a:srgbClr val="FFFFCC"/>
        </a:solidFill>
      </dgm:spPr>
      <dgm:t>
        <a:bodyPr/>
        <a:lstStyle/>
        <a:p>
          <a:endParaRPr lang="cs-CZ"/>
        </a:p>
      </dgm:t>
    </dgm:pt>
    <dgm:pt modelId="{9D64D6C1-92D3-4A0F-AEF0-9DD090A6EAB9}" type="sibTrans" cxnId="{92EADA55-CCC9-4AA0-8060-2E62B49A2AC1}">
      <dgm:prSet/>
      <dgm:spPr/>
      <dgm:t>
        <a:bodyPr/>
        <a:lstStyle/>
        <a:p>
          <a:endParaRPr lang="cs-CZ"/>
        </a:p>
      </dgm:t>
    </dgm:pt>
    <dgm:pt modelId="{4D739D37-54FF-48DA-80ED-6E2B97DB4C90}">
      <dgm:prSet phldrT="[Text]" custT="1"/>
      <dgm:spPr>
        <a:solidFill>
          <a:srgbClr val="339966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p3d prstMaterial="plastic">
          <a:bevelT w="50800" h="50800"/>
          <a:bevelB w="50800" h="50800"/>
        </a:sp3d>
      </dgm:spPr>
      <dgm:t>
        <a:bodyPr/>
        <a:lstStyle/>
        <a:p>
          <a:r>
            <a:rPr lang="cs-CZ" sz="1800" dirty="0" smtClean="0">
              <a:solidFill>
                <a:sysClr val="windowText" lastClr="000000"/>
              </a:solidFill>
              <a:latin typeface="Candara" pitchFamily="34" charset="0"/>
              <a:ea typeface="+mn-ea"/>
              <a:cs typeface="+mn-cs"/>
            </a:rPr>
            <a:t>Geografické informační systémy</a:t>
          </a:r>
        </a:p>
      </dgm:t>
    </dgm:pt>
    <dgm:pt modelId="{2DB1AAD5-C9EA-4096-A253-8FE27927F7FE}" type="parTrans" cxnId="{91365087-F575-4485-ABFD-C8DE2F6AA7A4}">
      <dgm:prSet/>
      <dgm:spPr>
        <a:solidFill>
          <a:srgbClr val="339966"/>
        </a:solidFill>
      </dgm:spPr>
      <dgm:t>
        <a:bodyPr/>
        <a:lstStyle/>
        <a:p>
          <a:endParaRPr lang="cs-CZ"/>
        </a:p>
      </dgm:t>
    </dgm:pt>
    <dgm:pt modelId="{5EA15C13-E875-41A6-A596-458734D68792}" type="sibTrans" cxnId="{91365087-F575-4485-ABFD-C8DE2F6AA7A4}">
      <dgm:prSet/>
      <dgm:spPr/>
      <dgm:t>
        <a:bodyPr/>
        <a:lstStyle/>
        <a:p>
          <a:endParaRPr lang="cs-CZ"/>
        </a:p>
      </dgm:t>
    </dgm:pt>
    <dgm:pt modelId="{12F7D8EC-4E38-49A7-AE99-89F3D699FAD6}" type="pres">
      <dgm:prSet presAssocID="{E0038C10-F14B-4354-B822-E55DB0B1F4A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512DE0B-0BE0-4DD1-A442-DE8CB53AEF06}" type="pres">
      <dgm:prSet presAssocID="{AA80AAD8-FC3B-42ED-8F20-5DD2622F1F75}" presName="centerShape" presStyleLbl="node0" presStyleIdx="0" presStyleCnt="1" custLinFactNeighborX="32" custLinFactNeighborY="278"/>
      <dgm:spPr>
        <a:xfrm>
          <a:off x="2598787" y="2502243"/>
          <a:ext cx="1922390" cy="1922390"/>
        </a:xfrm>
        <a:prstGeom prst="ellipse">
          <a:avLst/>
        </a:prstGeom>
      </dgm:spPr>
      <dgm:t>
        <a:bodyPr/>
        <a:lstStyle/>
        <a:p>
          <a:endParaRPr lang="cs-CZ"/>
        </a:p>
      </dgm:t>
    </dgm:pt>
    <dgm:pt modelId="{793D0D58-60A3-4649-AE58-D73A0E378536}" type="pres">
      <dgm:prSet presAssocID="{D8B22E68-B76A-4719-AEFD-4AD618E2489D}" presName="parTrans" presStyleLbl="bgSibTrans2D1" presStyleIdx="0" presStyleCnt="8"/>
      <dgm:spPr>
        <a:xfrm rot="14700000">
          <a:off x="1917437" y="1468440"/>
          <a:ext cx="1680006" cy="547881"/>
        </a:xfrm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cs-CZ"/>
        </a:p>
      </dgm:t>
    </dgm:pt>
    <dgm:pt modelId="{E9D219BE-A0DC-4DF8-B29C-326BD76FC18E}" type="pres">
      <dgm:prSet presAssocID="{2F05EED5-8786-4DFF-A053-B32B21223F66}" presName="node" presStyleLbl="node1" presStyleIdx="0" presStyleCnt="8">
        <dgm:presLayoutVars>
          <dgm:bulletEnabled val="1"/>
        </dgm:presLayoutVars>
      </dgm:prSet>
      <dgm:spPr>
        <a:xfrm>
          <a:off x="1489304" y="250571"/>
          <a:ext cx="1826271" cy="1461017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cs-CZ"/>
        </a:p>
      </dgm:t>
    </dgm:pt>
    <dgm:pt modelId="{DD79FEF0-7F0D-433B-90BD-CDE19001A069}" type="pres">
      <dgm:prSet presAssocID="{40978BAB-A09D-49D7-90C6-4228BA1CF7D1}" presName="parTrans" presStyleLbl="bgSibTrans2D1" presStyleIdx="1" presStyleCnt="8"/>
      <dgm:spPr>
        <a:xfrm rot="17700000">
          <a:off x="3522522" y="1468440"/>
          <a:ext cx="1680006" cy="547881"/>
        </a:xfrm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cs-CZ"/>
        </a:p>
      </dgm:t>
    </dgm:pt>
    <dgm:pt modelId="{B6EF7A33-4399-433A-AF61-EEAA0406DE69}" type="pres">
      <dgm:prSet presAssocID="{9768388A-5CDA-4DE6-9841-ACDA9EC50FBC}" presName="node" presStyleLbl="node1" presStyleIdx="1" presStyleCnt="8">
        <dgm:presLayoutVars>
          <dgm:bulletEnabled val="1"/>
        </dgm:presLayoutVars>
      </dgm:prSet>
      <dgm:spPr>
        <a:xfrm>
          <a:off x="3804390" y="250571"/>
          <a:ext cx="1826271" cy="1461017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cs-CZ"/>
        </a:p>
      </dgm:t>
    </dgm:pt>
    <dgm:pt modelId="{B2306842-B4FB-4D32-A7EB-8DE88CBC2C94}" type="pres">
      <dgm:prSet presAssocID="{85C148A0-EFEB-4084-A4B5-483CDD19DC4A}" presName="parTrans" presStyleLbl="bgSibTrans2D1" presStyleIdx="2" presStyleCnt="8"/>
      <dgm:spPr>
        <a:xfrm rot="20700000">
          <a:off x="4554250" y="2698006"/>
          <a:ext cx="1680006" cy="547881"/>
        </a:xfrm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cs-CZ"/>
        </a:p>
      </dgm:t>
    </dgm:pt>
    <dgm:pt modelId="{9E54810C-BD1C-4FFD-9AEB-3D986F20F295}" type="pres">
      <dgm:prSet presAssocID="{1DF459B9-EB42-4547-A2C0-64B456E81AF0}" presName="node" presStyleLbl="node1" presStyleIdx="2" presStyleCnt="8">
        <dgm:presLayoutVars>
          <dgm:bulletEnabled val="1"/>
        </dgm:presLayoutVars>
      </dgm:prSet>
      <dgm:spPr>
        <a:xfrm>
          <a:off x="5292498" y="2024030"/>
          <a:ext cx="1826271" cy="1461017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cs-CZ"/>
        </a:p>
      </dgm:t>
    </dgm:pt>
    <dgm:pt modelId="{F3FED4F2-83A2-4855-94A1-D1AD83E6680C}" type="pres">
      <dgm:prSet presAssocID="{2DB1AAD5-C9EA-4096-A253-8FE27927F7FE}" presName="parTrans" presStyleLbl="bgSibTrans2D1" presStyleIdx="3" presStyleCnt="8"/>
      <dgm:spPr/>
      <dgm:t>
        <a:bodyPr/>
        <a:lstStyle/>
        <a:p>
          <a:endParaRPr lang="cs-CZ"/>
        </a:p>
      </dgm:t>
    </dgm:pt>
    <dgm:pt modelId="{2E8719D7-0591-4C3C-9D5A-EFE4B35AE048}" type="pres">
      <dgm:prSet presAssocID="{4D739D37-54FF-48DA-80ED-6E2B97DB4C90}" presName="node" presStyleLbl="node1" presStyleIdx="3" presStyleCnt="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cs-CZ"/>
        </a:p>
      </dgm:t>
    </dgm:pt>
    <dgm:pt modelId="{91BD067A-ECFA-49B9-A988-E42461D3838F}" type="pres">
      <dgm:prSet presAssocID="{CD9B86D3-A0B2-4758-A438-FB7C58B32B71}" presName="parTrans" presStyleLbl="bgSibTrans2D1" presStyleIdx="4" presStyleCnt="8"/>
      <dgm:spPr/>
      <dgm:t>
        <a:bodyPr/>
        <a:lstStyle/>
        <a:p>
          <a:endParaRPr lang="cs-CZ"/>
        </a:p>
      </dgm:t>
    </dgm:pt>
    <dgm:pt modelId="{74FE80AD-2D9E-4FE9-BA26-807155EEC250}" type="pres">
      <dgm:prSet presAssocID="{917367C8-D305-42D4-8F46-F627A0A9399D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6B4DF0D-50BB-4DB5-84D5-0650DE4DD4E2}" type="pres">
      <dgm:prSet presAssocID="{33A85229-F7B5-40B9-8A62-04579FF221D6}" presName="parTrans" presStyleLbl="bgSibTrans2D1" presStyleIdx="5" presStyleCnt="8"/>
      <dgm:spPr/>
      <dgm:t>
        <a:bodyPr/>
        <a:lstStyle/>
        <a:p>
          <a:endParaRPr lang="cs-CZ"/>
        </a:p>
      </dgm:t>
    </dgm:pt>
    <dgm:pt modelId="{CDB72520-AC49-4F77-AE1C-6663E0A5760F}" type="pres">
      <dgm:prSet presAssocID="{7F7B7E57-9BC6-4D14-AD20-D144D15D858B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151A75C-F9F0-4432-9557-6BECB3EF1368}" type="pres">
      <dgm:prSet presAssocID="{9F00DC75-1CD1-45F5-BCCE-7F9727529FD4}" presName="parTrans" presStyleLbl="bgSibTrans2D1" presStyleIdx="6" presStyleCnt="8"/>
      <dgm:spPr/>
      <dgm:t>
        <a:bodyPr/>
        <a:lstStyle/>
        <a:p>
          <a:endParaRPr lang="cs-CZ"/>
        </a:p>
      </dgm:t>
    </dgm:pt>
    <dgm:pt modelId="{8979139A-B677-41D1-AC76-A4141EAC3B1E}" type="pres">
      <dgm:prSet presAssocID="{75747E5D-503F-438D-BAE7-4E4B1D00BC33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5149D97-0582-4C70-A35E-9C0EC8679316}" type="pres">
      <dgm:prSet presAssocID="{A111FF63-4473-47B0-BE3C-BD963ED4B778}" presName="parTrans" presStyleLbl="bgSibTrans2D1" presStyleIdx="7" presStyleCnt="8"/>
      <dgm:spPr/>
      <dgm:t>
        <a:bodyPr/>
        <a:lstStyle/>
        <a:p>
          <a:endParaRPr lang="cs-CZ"/>
        </a:p>
      </dgm:t>
    </dgm:pt>
    <dgm:pt modelId="{E639F688-68FA-4FF6-AAD3-5C7CFE6921F8}" type="pres">
      <dgm:prSet presAssocID="{AF5E8423-0466-4064-8317-9AE044811F7B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301FEE0-7F7F-4F62-B81E-D89FA4C929F7}" type="presOf" srcId="{AF5E8423-0466-4064-8317-9AE044811F7B}" destId="{E639F688-68FA-4FF6-AAD3-5C7CFE6921F8}" srcOrd="0" destOrd="0" presId="urn:microsoft.com/office/officeart/2005/8/layout/radial4"/>
    <dgm:cxn modelId="{BC0DF58C-3A95-4F35-B1CE-D8DF172A8BE5}" type="presOf" srcId="{7F7B7E57-9BC6-4D14-AD20-D144D15D858B}" destId="{CDB72520-AC49-4F77-AE1C-6663E0A5760F}" srcOrd="0" destOrd="0" presId="urn:microsoft.com/office/officeart/2005/8/layout/radial4"/>
    <dgm:cxn modelId="{6B810409-D129-43E9-8510-2AF02163C6AD}" type="presOf" srcId="{D8B22E68-B76A-4719-AEFD-4AD618E2489D}" destId="{793D0D58-60A3-4649-AE58-D73A0E378536}" srcOrd="0" destOrd="0" presId="urn:microsoft.com/office/officeart/2005/8/layout/radial4"/>
    <dgm:cxn modelId="{B0A988EB-21FA-42D5-B659-D01A1D26C718}" type="presOf" srcId="{33A85229-F7B5-40B9-8A62-04579FF221D6}" destId="{C6B4DF0D-50BB-4DB5-84D5-0650DE4DD4E2}" srcOrd="0" destOrd="0" presId="urn:microsoft.com/office/officeart/2005/8/layout/radial4"/>
    <dgm:cxn modelId="{AA4655B5-99D3-4C08-85F8-31790219DC73}" srcId="{AA80AAD8-FC3B-42ED-8F20-5DD2622F1F75}" destId="{917367C8-D305-42D4-8F46-F627A0A9399D}" srcOrd="4" destOrd="0" parTransId="{CD9B86D3-A0B2-4758-A438-FB7C58B32B71}" sibTransId="{9C09F1D1-9235-448A-A2F4-2502938C5752}"/>
    <dgm:cxn modelId="{07846E91-3D00-4BAE-9EBA-2957829677E6}" srcId="{AA80AAD8-FC3B-42ED-8F20-5DD2622F1F75}" destId="{2F05EED5-8786-4DFF-A053-B32B21223F66}" srcOrd="0" destOrd="0" parTransId="{D8B22E68-B76A-4719-AEFD-4AD618E2489D}" sibTransId="{162DB3E2-F306-46F6-9242-905E1864E09A}"/>
    <dgm:cxn modelId="{76C70833-1985-4A2E-A147-A47B5F8C3A94}" type="presOf" srcId="{9768388A-5CDA-4DE6-9841-ACDA9EC50FBC}" destId="{B6EF7A33-4399-433A-AF61-EEAA0406DE69}" srcOrd="0" destOrd="0" presId="urn:microsoft.com/office/officeart/2005/8/layout/radial4"/>
    <dgm:cxn modelId="{AE7EBF52-DCE9-4871-AF42-9A6CBCB233BE}" type="presOf" srcId="{917367C8-D305-42D4-8F46-F627A0A9399D}" destId="{74FE80AD-2D9E-4FE9-BA26-807155EEC250}" srcOrd="0" destOrd="0" presId="urn:microsoft.com/office/officeart/2005/8/layout/radial4"/>
    <dgm:cxn modelId="{63C57426-DC7F-47E8-B629-C0D9BF9CD952}" type="presOf" srcId="{AA80AAD8-FC3B-42ED-8F20-5DD2622F1F75}" destId="{3512DE0B-0BE0-4DD1-A442-DE8CB53AEF06}" srcOrd="0" destOrd="0" presId="urn:microsoft.com/office/officeart/2005/8/layout/radial4"/>
    <dgm:cxn modelId="{CD604829-26A2-4F23-BD85-C236B3D3454B}" srcId="{AA80AAD8-FC3B-42ED-8F20-5DD2622F1F75}" destId="{1DF459B9-EB42-4547-A2C0-64B456E81AF0}" srcOrd="2" destOrd="0" parTransId="{85C148A0-EFEB-4084-A4B5-483CDD19DC4A}" sibTransId="{013D46F1-7A57-4AAD-B85B-5A6029274061}"/>
    <dgm:cxn modelId="{97542FFD-0E58-4B99-BEBB-DD1A24AA136E}" type="presOf" srcId="{40978BAB-A09D-49D7-90C6-4228BA1CF7D1}" destId="{DD79FEF0-7F0D-433B-90BD-CDE19001A069}" srcOrd="0" destOrd="0" presId="urn:microsoft.com/office/officeart/2005/8/layout/radial4"/>
    <dgm:cxn modelId="{0800CDEB-8B3F-4E8C-9661-EF18D6ACFFC2}" type="presOf" srcId="{2F05EED5-8786-4DFF-A053-B32B21223F66}" destId="{E9D219BE-A0DC-4DF8-B29C-326BD76FC18E}" srcOrd="0" destOrd="0" presId="urn:microsoft.com/office/officeart/2005/8/layout/radial4"/>
    <dgm:cxn modelId="{92EADA55-CCC9-4AA0-8060-2E62B49A2AC1}" srcId="{AA80AAD8-FC3B-42ED-8F20-5DD2622F1F75}" destId="{AF5E8423-0466-4064-8317-9AE044811F7B}" srcOrd="7" destOrd="0" parTransId="{A111FF63-4473-47B0-BE3C-BD963ED4B778}" sibTransId="{9D64D6C1-92D3-4A0F-AEF0-9DD090A6EAB9}"/>
    <dgm:cxn modelId="{91365087-F575-4485-ABFD-C8DE2F6AA7A4}" srcId="{AA80AAD8-FC3B-42ED-8F20-5DD2622F1F75}" destId="{4D739D37-54FF-48DA-80ED-6E2B97DB4C90}" srcOrd="3" destOrd="0" parTransId="{2DB1AAD5-C9EA-4096-A253-8FE27927F7FE}" sibTransId="{5EA15C13-E875-41A6-A596-458734D68792}"/>
    <dgm:cxn modelId="{0EF17E16-FBC4-4DDA-9FAD-61E1E32E1987}" type="presOf" srcId="{A111FF63-4473-47B0-BE3C-BD963ED4B778}" destId="{25149D97-0582-4C70-A35E-9C0EC8679316}" srcOrd="0" destOrd="0" presId="urn:microsoft.com/office/officeart/2005/8/layout/radial4"/>
    <dgm:cxn modelId="{BD2E99EC-463F-4C3B-AC76-C4FB9C19D023}" type="presOf" srcId="{CD9B86D3-A0B2-4758-A438-FB7C58B32B71}" destId="{91BD067A-ECFA-49B9-A988-E42461D3838F}" srcOrd="0" destOrd="0" presId="urn:microsoft.com/office/officeart/2005/8/layout/radial4"/>
    <dgm:cxn modelId="{65F0D57B-352F-456B-B607-D277D93B5E34}" type="presOf" srcId="{4D739D37-54FF-48DA-80ED-6E2B97DB4C90}" destId="{2E8719D7-0591-4C3C-9D5A-EFE4B35AE048}" srcOrd="0" destOrd="0" presId="urn:microsoft.com/office/officeart/2005/8/layout/radial4"/>
    <dgm:cxn modelId="{1FD75F49-A75E-4AD6-B225-A78848941769}" type="presOf" srcId="{1DF459B9-EB42-4547-A2C0-64B456E81AF0}" destId="{9E54810C-BD1C-4FFD-9AEB-3D986F20F295}" srcOrd="0" destOrd="0" presId="urn:microsoft.com/office/officeart/2005/8/layout/radial4"/>
    <dgm:cxn modelId="{ED6142F4-B2E4-498D-8C4F-ED1481212053}" type="presOf" srcId="{85C148A0-EFEB-4084-A4B5-483CDD19DC4A}" destId="{B2306842-B4FB-4D32-A7EB-8DE88CBC2C94}" srcOrd="0" destOrd="0" presId="urn:microsoft.com/office/officeart/2005/8/layout/radial4"/>
    <dgm:cxn modelId="{AF25BB0F-473E-42D5-8518-F30881A62C42}" type="presOf" srcId="{E0038C10-F14B-4354-B822-E55DB0B1F4A0}" destId="{12F7D8EC-4E38-49A7-AE99-89F3D699FAD6}" srcOrd="0" destOrd="0" presId="urn:microsoft.com/office/officeart/2005/8/layout/radial4"/>
    <dgm:cxn modelId="{A932CED5-1816-4051-AB62-45936B7F1CCF}" type="presOf" srcId="{9F00DC75-1CD1-45F5-BCCE-7F9727529FD4}" destId="{B151A75C-F9F0-4432-9557-6BECB3EF1368}" srcOrd="0" destOrd="0" presId="urn:microsoft.com/office/officeart/2005/8/layout/radial4"/>
    <dgm:cxn modelId="{84B141F7-7B71-491F-864F-F5D98A6AB94C}" type="presOf" srcId="{2DB1AAD5-C9EA-4096-A253-8FE27927F7FE}" destId="{F3FED4F2-83A2-4855-94A1-D1AD83E6680C}" srcOrd="0" destOrd="0" presId="urn:microsoft.com/office/officeart/2005/8/layout/radial4"/>
    <dgm:cxn modelId="{9AF0E5CA-0231-497C-805B-A5F4BC5F770F}" srcId="{AA80AAD8-FC3B-42ED-8F20-5DD2622F1F75}" destId="{7F7B7E57-9BC6-4D14-AD20-D144D15D858B}" srcOrd="5" destOrd="0" parTransId="{33A85229-F7B5-40B9-8A62-04579FF221D6}" sibTransId="{9ADCB9FB-D7C2-4923-8547-6A5EDA27ACEE}"/>
    <dgm:cxn modelId="{6B835CA0-17DD-489C-9FDC-7195F5E4820A}" srcId="{AA80AAD8-FC3B-42ED-8F20-5DD2622F1F75}" destId="{9768388A-5CDA-4DE6-9841-ACDA9EC50FBC}" srcOrd="1" destOrd="0" parTransId="{40978BAB-A09D-49D7-90C6-4228BA1CF7D1}" sibTransId="{9FADE798-738C-4384-9995-6D91EF19AE98}"/>
    <dgm:cxn modelId="{87D2E37E-075E-4BE6-ADE5-6B14FB192791}" type="presOf" srcId="{75747E5D-503F-438D-BAE7-4E4B1D00BC33}" destId="{8979139A-B677-41D1-AC76-A4141EAC3B1E}" srcOrd="0" destOrd="0" presId="urn:microsoft.com/office/officeart/2005/8/layout/radial4"/>
    <dgm:cxn modelId="{007D532F-C370-4F5E-8C8C-A68CD6A22829}" srcId="{AA80AAD8-FC3B-42ED-8F20-5DD2622F1F75}" destId="{75747E5D-503F-438D-BAE7-4E4B1D00BC33}" srcOrd="6" destOrd="0" parTransId="{9F00DC75-1CD1-45F5-BCCE-7F9727529FD4}" sibTransId="{93BF51F6-4620-4760-8845-5A3C0242248E}"/>
    <dgm:cxn modelId="{4DD63901-016B-4460-9F03-DD647813C08A}" srcId="{E0038C10-F14B-4354-B822-E55DB0B1F4A0}" destId="{AA80AAD8-FC3B-42ED-8F20-5DD2622F1F75}" srcOrd="0" destOrd="0" parTransId="{4FB2D1CC-A1C4-4A27-8CB0-13736AF27646}" sibTransId="{532124A1-B6EA-4998-9842-34A50F0E2C93}"/>
    <dgm:cxn modelId="{8C1A717E-6094-46DB-99D0-5F555764F78E}" type="presParOf" srcId="{12F7D8EC-4E38-49A7-AE99-89F3D699FAD6}" destId="{3512DE0B-0BE0-4DD1-A442-DE8CB53AEF06}" srcOrd="0" destOrd="0" presId="urn:microsoft.com/office/officeart/2005/8/layout/radial4"/>
    <dgm:cxn modelId="{9BA0ECF3-7D5F-42A0-A9D9-F0ECB26D2C9D}" type="presParOf" srcId="{12F7D8EC-4E38-49A7-AE99-89F3D699FAD6}" destId="{793D0D58-60A3-4649-AE58-D73A0E378536}" srcOrd="1" destOrd="0" presId="urn:microsoft.com/office/officeart/2005/8/layout/radial4"/>
    <dgm:cxn modelId="{6EAE6FA0-ABE6-4BBB-9B1E-BAB9C6BB8E51}" type="presParOf" srcId="{12F7D8EC-4E38-49A7-AE99-89F3D699FAD6}" destId="{E9D219BE-A0DC-4DF8-B29C-326BD76FC18E}" srcOrd="2" destOrd="0" presId="urn:microsoft.com/office/officeart/2005/8/layout/radial4"/>
    <dgm:cxn modelId="{F2E5DE09-97BC-4E20-8661-0D2870B9DAFE}" type="presParOf" srcId="{12F7D8EC-4E38-49A7-AE99-89F3D699FAD6}" destId="{DD79FEF0-7F0D-433B-90BD-CDE19001A069}" srcOrd="3" destOrd="0" presId="urn:microsoft.com/office/officeart/2005/8/layout/radial4"/>
    <dgm:cxn modelId="{7F31CAC3-9A8F-466C-A51E-C97CDCEC7CF2}" type="presParOf" srcId="{12F7D8EC-4E38-49A7-AE99-89F3D699FAD6}" destId="{B6EF7A33-4399-433A-AF61-EEAA0406DE69}" srcOrd="4" destOrd="0" presId="urn:microsoft.com/office/officeart/2005/8/layout/radial4"/>
    <dgm:cxn modelId="{90D1958E-4F27-442C-B7EB-86DB755012ED}" type="presParOf" srcId="{12F7D8EC-4E38-49A7-AE99-89F3D699FAD6}" destId="{B2306842-B4FB-4D32-A7EB-8DE88CBC2C94}" srcOrd="5" destOrd="0" presId="urn:microsoft.com/office/officeart/2005/8/layout/radial4"/>
    <dgm:cxn modelId="{B37DB437-5D1F-4795-B086-D12F626E7A6B}" type="presParOf" srcId="{12F7D8EC-4E38-49A7-AE99-89F3D699FAD6}" destId="{9E54810C-BD1C-4FFD-9AEB-3D986F20F295}" srcOrd="6" destOrd="0" presId="urn:microsoft.com/office/officeart/2005/8/layout/radial4"/>
    <dgm:cxn modelId="{C7C27CC8-4F0B-402C-9077-875AFB544F16}" type="presParOf" srcId="{12F7D8EC-4E38-49A7-AE99-89F3D699FAD6}" destId="{F3FED4F2-83A2-4855-94A1-D1AD83E6680C}" srcOrd="7" destOrd="0" presId="urn:microsoft.com/office/officeart/2005/8/layout/radial4"/>
    <dgm:cxn modelId="{BC2129DA-907F-45C7-94A1-408C192A31CC}" type="presParOf" srcId="{12F7D8EC-4E38-49A7-AE99-89F3D699FAD6}" destId="{2E8719D7-0591-4C3C-9D5A-EFE4B35AE048}" srcOrd="8" destOrd="0" presId="urn:microsoft.com/office/officeart/2005/8/layout/radial4"/>
    <dgm:cxn modelId="{A1C02518-25FD-43DE-B242-DDA9AA5AEFB7}" type="presParOf" srcId="{12F7D8EC-4E38-49A7-AE99-89F3D699FAD6}" destId="{91BD067A-ECFA-49B9-A988-E42461D3838F}" srcOrd="9" destOrd="0" presId="urn:microsoft.com/office/officeart/2005/8/layout/radial4"/>
    <dgm:cxn modelId="{35F96E06-2FB7-40CF-BB2F-25DC128DD08C}" type="presParOf" srcId="{12F7D8EC-4E38-49A7-AE99-89F3D699FAD6}" destId="{74FE80AD-2D9E-4FE9-BA26-807155EEC250}" srcOrd="10" destOrd="0" presId="urn:microsoft.com/office/officeart/2005/8/layout/radial4"/>
    <dgm:cxn modelId="{433C195D-B0E2-48EB-B39C-233E2D29E803}" type="presParOf" srcId="{12F7D8EC-4E38-49A7-AE99-89F3D699FAD6}" destId="{C6B4DF0D-50BB-4DB5-84D5-0650DE4DD4E2}" srcOrd="11" destOrd="0" presId="urn:microsoft.com/office/officeart/2005/8/layout/radial4"/>
    <dgm:cxn modelId="{87E82128-A68D-4E8C-BD90-4247D485F810}" type="presParOf" srcId="{12F7D8EC-4E38-49A7-AE99-89F3D699FAD6}" destId="{CDB72520-AC49-4F77-AE1C-6663E0A5760F}" srcOrd="12" destOrd="0" presId="urn:microsoft.com/office/officeart/2005/8/layout/radial4"/>
    <dgm:cxn modelId="{8528EC94-DAB0-4229-BEF9-2BE277A245D6}" type="presParOf" srcId="{12F7D8EC-4E38-49A7-AE99-89F3D699FAD6}" destId="{B151A75C-F9F0-4432-9557-6BECB3EF1368}" srcOrd="13" destOrd="0" presId="urn:microsoft.com/office/officeart/2005/8/layout/radial4"/>
    <dgm:cxn modelId="{475827F9-2E07-478A-A4AD-60764BD8D330}" type="presParOf" srcId="{12F7D8EC-4E38-49A7-AE99-89F3D699FAD6}" destId="{8979139A-B677-41D1-AC76-A4141EAC3B1E}" srcOrd="14" destOrd="0" presId="urn:microsoft.com/office/officeart/2005/8/layout/radial4"/>
    <dgm:cxn modelId="{2278744C-A05A-4B82-9E6D-34EC9002F3CA}" type="presParOf" srcId="{12F7D8EC-4E38-49A7-AE99-89F3D699FAD6}" destId="{25149D97-0582-4C70-A35E-9C0EC8679316}" srcOrd="15" destOrd="0" presId="urn:microsoft.com/office/officeart/2005/8/layout/radial4"/>
    <dgm:cxn modelId="{B0FFE417-7C7E-4FCE-B0AF-6242F483C51B}" type="presParOf" srcId="{12F7D8EC-4E38-49A7-AE99-89F3D699FAD6}" destId="{E639F688-68FA-4FF6-AAD3-5C7CFE6921F8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F1D812A-46AC-4DAD-9D1D-5E7F7CF594A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2A03412-7A86-46AA-8DFB-C2E3240B296F}">
      <dgm:prSet phldrT="[Text]"/>
      <dgm:spPr>
        <a:noFill/>
        <a:ln>
          <a:noFill/>
        </a:ln>
      </dgm:spPr>
      <dgm:t>
        <a:bodyPr/>
        <a:lstStyle/>
        <a:p>
          <a:r>
            <a:rPr lang="cs-CZ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Definice a obsah </a:t>
          </a:r>
          <a:r>
            <a:rPr lang="cs-CZ" dirty="0" err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endParaRPr lang="cs-CZ" dirty="0">
            <a:solidFill>
              <a:schemeClr val="accent2"/>
            </a:solidFill>
          </a:endParaRPr>
        </a:p>
      </dgm:t>
    </dgm:pt>
    <dgm:pt modelId="{9D8DCA65-C15D-422D-8C01-FFF73B8BE76C}" type="parTrans" cxnId="{5CAAD1C3-EAE7-42D6-BF4D-DD00E7CC4165}">
      <dgm:prSet/>
      <dgm:spPr/>
      <dgm:t>
        <a:bodyPr/>
        <a:lstStyle/>
        <a:p>
          <a:endParaRPr lang="cs-CZ"/>
        </a:p>
      </dgm:t>
    </dgm:pt>
    <dgm:pt modelId="{06178BE7-8D27-41F5-A65A-4D98E9DB63FD}" type="sibTrans" cxnId="{5CAAD1C3-EAE7-42D6-BF4D-DD00E7CC4165}">
      <dgm:prSet/>
      <dgm:spPr>
        <a:solidFill>
          <a:srgbClr val="9E0000"/>
        </a:solidFill>
      </dgm:spPr>
      <dgm:t>
        <a:bodyPr/>
        <a:lstStyle/>
        <a:p>
          <a:endParaRPr lang="cs-CZ"/>
        </a:p>
      </dgm:t>
    </dgm:pt>
    <dgm:pt modelId="{7F63495B-E1DD-4AD2-94A2-E86E532CFC36}">
      <dgm:prSet phldrT="[Text]"/>
      <dgm:spPr>
        <a:noFill/>
        <a:ln>
          <a:noFill/>
        </a:ln>
      </dgm:spPr>
      <dgm:t>
        <a:bodyPr/>
        <a:lstStyle/>
        <a:p>
          <a:r>
            <a:rPr lang="cs-CZ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Postavení </a:t>
          </a:r>
          <a:r>
            <a:rPr lang="cs-CZ" dirty="0" err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r>
            <a:rPr lang="cs-CZ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v systému věd</a:t>
          </a:r>
          <a:endParaRPr lang="cs-CZ" dirty="0">
            <a:solidFill>
              <a:schemeClr val="accent2"/>
            </a:solidFill>
          </a:endParaRPr>
        </a:p>
      </dgm:t>
    </dgm:pt>
    <dgm:pt modelId="{00297646-0EF1-491E-8151-A0251977CFFA}" type="parTrans" cxnId="{E1CF5A8D-0997-4EF4-ACC4-57964B17A23E}">
      <dgm:prSet/>
      <dgm:spPr/>
      <dgm:t>
        <a:bodyPr/>
        <a:lstStyle/>
        <a:p>
          <a:endParaRPr lang="cs-CZ"/>
        </a:p>
      </dgm:t>
    </dgm:pt>
    <dgm:pt modelId="{20646FCE-705B-44A0-BB1A-2EC7AA2A4E2E}" type="sibTrans" cxnId="{E1CF5A8D-0997-4EF4-ACC4-57964B17A23E}">
      <dgm:prSet/>
      <dgm:spPr>
        <a:solidFill>
          <a:srgbClr val="9E0000"/>
        </a:solidFill>
      </dgm:spPr>
      <dgm:t>
        <a:bodyPr/>
        <a:lstStyle/>
        <a:p>
          <a:endParaRPr lang="cs-CZ"/>
        </a:p>
      </dgm:t>
    </dgm:pt>
    <dgm:pt modelId="{90EB916C-B489-422B-94D2-5B5CD0BA0924}">
      <dgm:prSet phldrT="[Text]"/>
      <dgm:spPr>
        <a:solidFill>
          <a:srgbClr val="8E0000"/>
        </a:solidFill>
      </dgm:spPr>
      <dgm:t>
        <a:bodyPr/>
        <a:lstStyle/>
        <a:p>
          <a:r>
            <a:rPr lang="cs-CZ" dirty="0" err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Geoinformatika</a:t>
          </a:r>
          <a:r>
            <a:rPr lang="cs-CZ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jako samostatný vědní obor</a:t>
          </a:r>
          <a:endParaRPr lang="cs-CZ" dirty="0">
            <a:solidFill>
              <a:schemeClr val="bg1"/>
            </a:solidFill>
          </a:endParaRPr>
        </a:p>
      </dgm:t>
    </dgm:pt>
    <dgm:pt modelId="{795CB2DA-0D89-412A-8746-0A55F814F439}" type="parTrans" cxnId="{A1DB6E46-39B1-4B62-9DFA-D74573351459}">
      <dgm:prSet/>
      <dgm:spPr/>
      <dgm:t>
        <a:bodyPr/>
        <a:lstStyle/>
        <a:p>
          <a:endParaRPr lang="cs-CZ"/>
        </a:p>
      </dgm:t>
    </dgm:pt>
    <dgm:pt modelId="{81E37371-C328-40FD-B9AD-FA75F4663C9B}" type="sibTrans" cxnId="{A1DB6E46-39B1-4B62-9DFA-D74573351459}">
      <dgm:prSet/>
      <dgm:spPr>
        <a:solidFill>
          <a:srgbClr val="9E0000"/>
        </a:solidFill>
      </dgm:spPr>
      <dgm:t>
        <a:bodyPr/>
        <a:lstStyle/>
        <a:p>
          <a:endParaRPr lang="cs-CZ"/>
        </a:p>
      </dgm:t>
    </dgm:pt>
    <dgm:pt modelId="{7479B931-5197-489F-B820-1260B7851AF6}">
      <dgm:prSet phldrT="[Text]"/>
      <dgm:spPr>
        <a:noFill/>
      </dgm:spPr>
      <dgm:t>
        <a:bodyPr/>
        <a:lstStyle/>
        <a:p>
          <a:r>
            <a:rPr lang="cs-CZ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Struktura a členění předmětu </a:t>
          </a:r>
          <a:r>
            <a:rPr lang="cs-CZ" dirty="0" err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endParaRPr lang="cs-CZ" dirty="0">
            <a:solidFill>
              <a:srgbClr val="C00000"/>
            </a:solidFill>
          </a:endParaRPr>
        </a:p>
      </dgm:t>
    </dgm:pt>
    <dgm:pt modelId="{7B8B7371-EE95-4821-952A-DA348401A1EE}" type="parTrans" cxnId="{C63C4F92-EBE0-4638-AB1A-C888B8DDA6B9}">
      <dgm:prSet/>
      <dgm:spPr/>
      <dgm:t>
        <a:bodyPr/>
        <a:lstStyle/>
        <a:p>
          <a:endParaRPr lang="cs-CZ"/>
        </a:p>
      </dgm:t>
    </dgm:pt>
    <dgm:pt modelId="{EBDAE86E-3CEA-46E1-AF4F-EF0AC5801943}" type="sibTrans" cxnId="{C63C4F92-EBE0-4638-AB1A-C888B8DDA6B9}">
      <dgm:prSet/>
      <dgm:spPr>
        <a:solidFill>
          <a:srgbClr val="9E0000"/>
        </a:solidFill>
      </dgm:spPr>
      <dgm:t>
        <a:bodyPr/>
        <a:lstStyle/>
        <a:p>
          <a:endParaRPr lang="cs-CZ"/>
        </a:p>
      </dgm:t>
    </dgm:pt>
    <dgm:pt modelId="{B057702A-0CBB-4C50-ACC4-7C2E848623E7}" type="pres">
      <dgm:prSet presAssocID="{FF1D812A-46AC-4DAD-9D1D-5E7F7CF594A2}" presName="Name0" presStyleCnt="0">
        <dgm:presLayoutVars>
          <dgm:dir/>
          <dgm:resizeHandles val="exact"/>
        </dgm:presLayoutVars>
      </dgm:prSet>
      <dgm:spPr/>
    </dgm:pt>
    <dgm:pt modelId="{21B9CB86-07E8-4748-B26B-05CC586D5445}" type="pres">
      <dgm:prSet presAssocID="{C2A03412-7A86-46AA-8DFB-C2E3240B296F}" presName="node" presStyleLbl="node1" presStyleIdx="0" presStyleCnt="4" custScaleX="98785" custScaleY="97992" custLinFactNeighborX="12632" custLinFactNeighborY="-531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F98E716-3DA5-4B4A-B765-410C97872A7F}" type="pres">
      <dgm:prSet presAssocID="{06178BE7-8D27-41F5-A65A-4D98E9DB63FD}" presName="sibTrans" presStyleLbl="sibTrans2D1" presStyleIdx="0" presStyleCnt="3"/>
      <dgm:spPr/>
      <dgm:t>
        <a:bodyPr/>
        <a:lstStyle/>
        <a:p>
          <a:endParaRPr lang="cs-CZ"/>
        </a:p>
      </dgm:t>
    </dgm:pt>
    <dgm:pt modelId="{22058855-13C9-4F9E-99CA-BF1D24F161FF}" type="pres">
      <dgm:prSet presAssocID="{06178BE7-8D27-41F5-A65A-4D98E9DB63FD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4BACDF9A-8DCC-45C0-976F-1A8C11DB23B7}" type="pres">
      <dgm:prSet presAssocID="{7F63495B-E1DD-4AD2-94A2-E86E532CFC3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7D8FB20-EAFA-47CA-A169-B9766F3E1E36}" type="pres">
      <dgm:prSet presAssocID="{20646FCE-705B-44A0-BB1A-2EC7AA2A4E2E}" presName="sibTrans" presStyleLbl="sibTrans2D1" presStyleIdx="1" presStyleCnt="3"/>
      <dgm:spPr/>
      <dgm:t>
        <a:bodyPr/>
        <a:lstStyle/>
        <a:p>
          <a:endParaRPr lang="cs-CZ"/>
        </a:p>
      </dgm:t>
    </dgm:pt>
    <dgm:pt modelId="{2509FA75-0014-4BF4-98C1-5D1DB43FCDC2}" type="pres">
      <dgm:prSet presAssocID="{20646FCE-705B-44A0-BB1A-2EC7AA2A4E2E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EEE0AE1E-1F08-42AE-8717-E5F14D0FFFB3}" type="pres">
      <dgm:prSet presAssocID="{90EB916C-B489-422B-94D2-5B5CD0BA092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6A5C852-F2C4-47BE-BE6D-30CC5E030890}" type="pres">
      <dgm:prSet presAssocID="{81E37371-C328-40FD-B9AD-FA75F4663C9B}" presName="sibTrans" presStyleLbl="sibTrans2D1" presStyleIdx="2" presStyleCnt="3"/>
      <dgm:spPr/>
      <dgm:t>
        <a:bodyPr/>
        <a:lstStyle/>
        <a:p>
          <a:endParaRPr lang="cs-CZ"/>
        </a:p>
      </dgm:t>
    </dgm:pt>
    <dgm:pt modelId="{9912015A-2667-46BC-BF84-E489CCE25C15}" type="pres">
      <dgm:prSet presAssocID="{81E37371-C328-40FD-B9AD-FA75F4663C9B}" presName="connectorText" presStyleLbl="sibTrans2D1" presStyleIdx="2" presStyleCnt="3"/>
      <dgm:spPr/>
      <dgm:t>
        <a:bodyPr/>
        <a:lstStyle/>
        <a:p>
          <a:endParaRPr lang="cs-CZ"/>
        </a:p>
      </dgm:t>
    </dgm:pt>
    <dgm:pt modelId="{1BFE718F-5ADE-442D-8A46-1E676CBE4448}" type="pres">
      <dgm:prSet presAssocID="{7479B931-5197-489F-B820-1260B7851AF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D8DC941-9745-483E-8DF5-7F2943B43553}" type="presOf" srcId="{06178BE7-8D27-41F5-A65A-4D98E9DB63FD}" destId="{FF98E716-3DA5-4B4A-B765-410C97872A7F}" srcOrd="0" destOrd="0" presId="urn:microsoft.com/office/officeart/2005/8/layout/process1"/>
    <dgm:cxn modelId="{6D20FFC9-3ADB-4714-A316-F974F870CF90}" type="presOf" srcId="{06178BE7-8D27-41F5-A65A-4D98E9DB63FD}" destId="{22058855-13C9-4F9E-99CA-BF1D24F161FF}" srcOrd="1" destOrd="0" presId="urn:microsoft.com/office/officeart/2005/8/layout/process1"/>
    <dgm:cxn modelId="{01B230A0-241F-4669-8005-0AE82D7E356A}" type="presOf" srcId="{C2A03412-7A86-46AA-8DFB-C2E3240B296F}" destId="{21B9CB86-07E8-4748-B26B-05CC586D5445}" srcOrd="0" destOrd="0" presId="urn:microsoft.com/office/officeart/2005/8/layout/process1"/>
    <dgm:cxn modelId="{7B75AF64-A66A-4AB6-B3F4-7269F8E401C7}" type="presOf" srcId="{FF1D812A-46AC-4DAD-9D1D-5E7F7CF594A2}" destId="{B057702A-0CBB-4C50-ACC4-7C2E848623E7}" srcOrd="0" destOrd="0" presId="urn:microsoft.com/office/officeart/2005/8/layout/process1"/>
    <dgm:cxn modelId="{210DA1BF-3339-4AFA-BE2C-01A22D894DFF}" type="presOf" srcId="{81E37371-C328-40FD-B9AD-FA75F4663C9B}" destId="{36A5C852-F2C4-47BE-BE6D-30CC5E030890}" srcOrd="0" destOrd="0" presId="urn:microsoft.com/office/officeart/2005/8/layout/process1"/>
    <dgm:cxn modelId="{0F95C370-8DE0-4098-BE94-C2AF43AB0CB3}" type="presOf" srcId="{90EB916C-B489-422B-94D2-5B5CD0BA0924}" destId="{EEE0AE1E-1F08-42AE-8717-E5F14D0FFFB3}" srcOrd="0" destOrd="0" presId="urn:microsoft.com/office/officeart/2005/8/layout/process1"/>
    <dgm:cxn modelId="{5F67B4E8-FFC4-4875-A79E-71A15B0466CC}" type="presOf" srcId="{20646FCE-705B-44A0-BB1A-2EC7AA2A4E2E}" destId="{37D8FB20-EAFA-47CA-A169-B9766F3E1E36}" srcOrd="0" destOrd="0" presId="urn:microsoft.com/office/officeart/2005/8/layout/process1"/>
    <dgm:cxn modelId="{0DF63299-1460-472C-8AB4-AEFA9AD0A662}" type="presOf" srcId="{7479B931-5197-489F-B820-1260B7851AF6}" destId="{1BFE718F-5ADE-442D-8A46-1E676CBE4448}" srcOrd="0" destOrd="0" presId="urn:microsoft.com/office/officeart/2005/8/layout/process1"/>
    <dgm:cxn modelId="{5CAAD1C3-EAE7-42D6-BF4D-DD00E7CC4165}" srcId="{FF1D812A-46AC-4DAD-9D1D-5E7F7CF594A2}" destId="{C2A03412-7A86-46AA-8DFB-C2E3240B296F}" srcOrd="0" destOrd="0" parTransId="{9D8DCA65-C15D-422D-8C01-FFF73B8BE76C}" sibTransId="{06178BE7-8D27-41F5-A65A-4D98E9DB63FD}"/>
    <dgm:cxn modelId="{C63C4F92-EBE0-4638-AB1A-C888B8DDA6B9}" srcId="{FF1D812A-46AC-4DAD-9D1D-5E7F7CF594A2}" destId="{7479B931-5197-489F-B820-1260B7851AF6}" srcOrd="3" destOrd="0" parTransId="{7B8B7371-EE95-4821-952A-DA348401A1EE}" sibTransId="{EBDAE86E-3CEA-46E1-AF4F-EF0AC5801943}"/>
    <dgm:cxn modelId="{FB433457-3AD6-4221-9430-09F00A5BF5E2}" type="presOf" srcId="{7F63495B-E1DD-4AD2-94A2-E86E532CFC36}" destId="{4BACDF9A-8DCC-45C0-976F-1A8C11DB23B7}" srcOrd="0" destOrd="0" presId="urn:microsoft.com/office/officeart/2005/8/layout/process1"/>
    <dgm:cxn modelId="{1B45F684-CDE4-4025-9EAA-767BB28DAF8C}" type="presOf" srcId="{20646FCE-705B-44A0-BB1A-2EC7AA2A4E2E}" destId="{2509FA75-0014-4BF4-98C1-5D1DB43FCDC2}" srcOrd="1" destOrd="0" presId="urn:microsoft.com/office/officeart/2005/8/layout/process1"/>
    <dgm:cxn modelId="{A1DB6E46-39B1-4B62-9DFA-D74573351459}" srcId="{FF1D812A-46AC-4DAD-9D1D-5E7F7CF594A2}" destId="{90EB916C-B489-422B-94D2-5B5CD0BA0924}" srcOrd="2" destOrd="0" parTransId="{795CB2DA-0D89-412A-8746-0A55F814F439}" sibTransId="{81E37371-C328-40FD-B9AD-FA75F4663C9B}"/>
    <dgm:cxn modelId="{C380FA2D-0B92-4B9B-97E3-5101464ADD18}" type="presOf" srcId="{81E37371-C328-40FD-B9AD-FA75F4663C9B}" destId="{9912015A-2667-46BC-BF84-E489CCE25C15}" srcOrd="1" destOrd="0" presId="urn:microsoft.com/office/officeart/2005/8/layout/process1"/>
    <dgm:cxn modelId="{E1CF5A8D-0997-4EF4-ACC4-57964B17A23E}" srcId="{FF1D812A-46AC-4DAD-9D1D-5E7F7CF594A2}" destId="{7F63495B-E1DD-4AD2-94A2-E86E532CFC36}" srcOrd="1" destOrd="0" parTransId="{00297646-0EF1-491E-8151-A0251977CFFA}" sibTransId="{20646FCE-705B-44A0-BB1A-2EC7AA2A4E2E}"/>
    <dgm:cxn modelId="{946F6153-1318-44DA-950C-B1C0F2888D45}" type="presParOf" srcId="{B057702A-0CBB-4C50-ACC4-7C2E848623E7}" destId="{21B9CB86-07E8-4748-B26B-05CC586D5445}" srcOrd="0" destOrd="0" presId="urn:microsoft.com/office/officeart/2005/8/layout/process1"/>
    <dgm:cxn modelId="{DC782C18-5469-4C44-A1A8-52788DB2198D}" type="presParOf" srcId="{B057702A-0CBB-4C50-ACC4-7C2E848623E7}" destId="{FF98E716-3DA5-4B4A-B765-410C97872A7F}" srcOrd="1" destOrd="0" presId="urn:microsoft.com/office/officeart/2005/8/layout/process1"/>
    <dgm:cxn modelId="{16B77466-4159-4312-B783-6137D4255309}" type="presParOf" srcId="{FF98E716-3DA5-4B4A-B765-410C97872A7F}" destId="{22058855-13C9-4F9E-99CA-BF1D24F161FF}" srcOrd="0" destOrd="0" presId="urn:microsoft.com/office/officeart/2005/8/layout/process1"/>
    <dgm:cxn modelId="{C0EF31E7-FCAF-4542-8EEB-F58711DDFC3E}" type="presParOf" srcId="{B057702A-0CBB-4C50-ACC4-7C2E848623E7}" destId="{4BACDF9A-8DCC-45C0-976F-1A8C11DB23B7}" srcOrd="2" destOrd="0" presId="urn:microsoft.com/office/officeart/2005/8/layout/process1"/>
    <dgm:cxn modelId="{A0AC11CB-34EC-4C80-B3FD-817919A798F8}" type="presParOf" srcId="{B057702A-0CBB-4C50-ACC4-7C2E848623E7}" destId="{37D8FB20-EAFA-47CA-A169-B9766F3E1E36}" srcOrd="3" destOrd="0" presId="urn:microsoft.com/office/officeart/2005/8/layout/process1"/>
    <dgm:cxn modelId="{82C4B1F7-9E29-40A8-8E85-EA9E99B20900}" type="presParOf" srcId="{37D8FB20-EAFA-47CA-A169-B9766F3E1E36}" destId="{2509FA75-0014-4BF4-98C1-5D1DB43FCDC2}" srcOrd="0" destOrd="0" presId="urn:microsoft.com/office/officeart/2005/8/layout/process1"/>
    <dgm:cxn modelId="{BCB6C99C-0530-403E-9C3F-F1CF5C2AF1FF}" type="presParOf" srcId="{B057702A-0CBB-4C50-ACC4-7C2E848623E7}" destId="{EEE0AE1E-1F08-42AE-8717-E5F14D0FFFB3}" srcOrd="4" destOrd="0" presId="urn:microsoft.com/office/officeart/2005/8/layout/process1"/>
    <dgm:cxn modelId="{9178AD85-2490-4E8F-BFC3-67331DA4E368}" type="presParOf" srcId="{B057702A-0CBB-4C50-ACC4-7C2E848623E7}" destId="{36A5C852-F2C4-47BE-BE6D-30CC5E030890}" srcOrd="5" destOrd="0" presId="urn:microsoft.com/office/officeart/2005/8/layout/process1"/>
    <dgm:cxn modelId="{6FF2F73B-7F17-4CE6-9D9B-4B20F697C177}" type="presParOf" srcId="{36A5C852-F2C4-47BE-BE6D-30CC5E030890}" destId="{9912015A-2667-46BC-BF84-E489CCE25C15}" srcOrd="0" destOrd="0" presId="urn:microsoft.com/office/officeart/2005/8/layout/process1"/>
    <dgm:cxn modelId="{94FFF79F-04A8-463E-AD33-E38D3579D905}" type="presParOf" srcId="{B057702A-0CBB-4C50-ACC4-7C2E848623E7}" destId="{1BFE718F-5ADE-442D-8A46-1E676CBE444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F1D812A-46AC-4DAD-9D1D-5E7F7CF594A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2A03412-7A86-46AA-8DFB-C2E3240B296F}">
      <dgm:prSet phldrT="[Text]"/>
      <dgm:spPr>
        <a:noFill/>
        <a:ln>
          <a:noFill/>
        </a:ln>
      </dgm:spPr>
      <dgm:t>
        <a:bodyPr/>
        <a:lstStyle/>
        <a:p>
          <a:r>
            <a:rPr lang="cs-CZ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Definice a obsah </a:t>
          </a:r>
          <a:r>
            <a:rPr lang="cs-CZ" dirty="0" err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endParaRPr lang="cs-CZ" dirty="0">
            <a:solidFill>
              <a:schemeClr val="accent2"/>
            </a:solidFill>
          </a:endParaRPr>
        </a:p>
      </dgm:t>
    </dgm:pt>
    <dgm:pt modelId="{9D8DCA65-C15D-422D-8C01-FFF73B8BE76C}" type="parTrans" cxnId="{5CAAD1C3-EAE7-42D6-BF4D-DD00E7CC4165}">
      <dgm:prSet/>
      <dgm:spPr/>
      <dgm:t>
        <a:bodyPr/>
        <a:lstStyle/>
        <a:p>
          <a:endParaRPr lang="cs-CZ"/>
        </a:p>
      </dgm:t>
    </dgm:pt>
    <dgm:pt modelId="{06178BE7-8D27-41F5-A65A-4D98E9DB63FD}" type="sibTrans" cxnId="{5CAAD1C3-EAE7-42D6-BF4D-DD00E7CC4165}">
      <dgm:prSet/>
      <dgm:spPr>
        <a:solidFill>
          <a:srgbClr val="9E0000"/>
        </a:solidFill>
      </dgm:spPr>
      <dgm:t>
        <a:bodyPr/>
        <a:lstStyle/>
        <a:p>
          <a:endParaRPr lang="cs-CZ"/>
        </a:p>
      </dgm:t>
    </dgm:pt>
    <dgm:pt modelId="{7F63495B-E1DD-4AD2-94A2-E86E532CFC36}">
      <dgm:prSet phldrT="[Text]"/>
      <dgm:spPr>
        <a:noFill/>
        <a:ln>
          <a:noFill/>
        </a:ln>
      </dgm:spPr>
      <dgm:t>
        <a:bodyPr/>
        <a:lstStyle/>
        <a:p>
          <a:r>
            <a:rPr lang="cs-CZ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Postavení </a:t>
          </a:r>
          <a:r>
            <a:rPr lang="cs-CZ" dirty="0" err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r>
            <a:rPr lang="cs-CZ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v systému věd</a:t>
          </a:r>
          <a:endParaRPr lang="cs-CZ" dirty="0">
            <a:solidFill>
              <a:schemeClr val="accent2"/>
            </a:solidFill>
          </a:endParaRPr>
        </a:p>
      </dgm:t>
    </dgm:pt>
    <dgm:pt modelId="{00297646-0EF1-491E-8151-A0251977CFFA}" type="parTrans" cxnId="{E1CF5A8D-0997-4EF4-ACC4-57964B17A23E}">
      <dgm:prSet/>
      <dgm:spPr/>
      <dgm:t>
        <a:bodyPr/>
        <a:lstStyle/>
        <a:p>
          <a:endParaRPr lang="cs-CZ"/>
        </a:p>
      </dgm:t>
    </dgm:pt>
    <dgm:pt modelId="{20646FCE-705B-44A0-BB1A-2EC7AA2A4E2E}" type="sibTrans" cxnId="{E1CF5A8D-0997-4EF4-ACC4-57964B17A23E}">
      <dgm:prSet/>
      <dgm:spPr>
        <a:solidFill>
          <a:srgbClr val="9E0000"/>
        </a:solidFill>
      </dgm:spPr>
      <dgm:t>
        <a:bodyPr/>
        <a:lstStyle/>
        <a:p>
          <a:endParaRPr lang="cs-CZ"/>
        </a:p>
      </dgm:t>
    </dgm:pt>
    <dgm:pt modelId="{90EB916C-B489-422B-94D2-5B5CD0BA0924}">
      <dgm:prSet phldrT="[Text]"/>
      <dgm:spPr>
        <a:noFill/>
      </dgm:spPr>
      <dgm:t>
        <a:bodyPr/>
        <a:lstStyle/>
        <a:p>
          <a:r>
            <a:rPr lang="cs-CZ" dirty="0" err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Geoinformatika</a:t>
          </a:r>
          <a:r>
            <a:rPr lang="cs-CZ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jako samostatný vědní obor</a:t>
          </a:r>
          <a:endParaRPr lang="cs-CZ" dirty="0">
            <a:solidFill>
              <a:schemeClr val="accent2"/>
            </a:solidFill>
          </a:endParaRPr>
        </a:p>
      </dgm:t>
    </dgm:pt>
    <dgm:pt modelId="{795CB2DA-0D89-412A-8746-0A55F814F439}" type="parTrans" cxnId="{A1DB6E46-39B1-4B62-9DFA-D74573351459}">
      <dgm:prSet/>
      <dgm:spPr/>
      <dgm:t>
        <a:bodyPr/>
        <a:lstStyle/>
        <a:p>
          <a:endParaRPr lang="cs-CZ"/>
        </a:p>
      </dgm:t>
    </dgm:pt>
    <dgm:pt modelId="{81E37371-C328-40FD-B9AD-FA75F4663C9B}" type="sibTrans" cxnId="{A1DB6E46-39B1-4B62-9DFA-D74573351459}">
      <dgm:prSet/>
      <dgm:spPr>
        <a:solidFill>
          <a:srgbClr val="9E0000"/>
        </a:solidFill>
      </dgm:spPr>
      <dgm:t>
        <a:bodyPr/>
        <a:lstStyle/>
        <a:p>
          <a:endParaRPr lang="cs-CZ"/>
        </a:p>
      </dgm:t>
    </dgm:pt>
    <dgm:pt modelId="{7479B931-5197-489F-B820-1260B7851AF6}">
      <dgm:prSet phldrT="[Text]"/>
      <dgm:spPr>
        <a:solidFill>
          <a:srgbClr val="8E0000"/>
        </a:solidFill>
      </dgm:spPr>
      <dgm:t>
        <a:bodyPr/>
        <a:lstStyle/>
        <a:p>
          <a:r>
            <a:rPr lang="cs-CZ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Struktura a členění předmětu </a:t>
          </a:r>
          <a:r>
            <a:rPr lang="cs-CZ" dirty="0" err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endParaRPr lang="cs-CZ" dirty="0">
            <a:solidFill>
              <a:schemeClr val="bg1"/>
            </a:solidFill>
          </a:endParaRPr>
        </a:p>
      </dgm:t>
    </dgm:pt>
    <dgm:pt modelId="{7B8B7371-EE95-4821-952A-DA348401A1EE}" type="parTrans" cxnId="{C63C4F92-EBE0-4638-AB1A-C888B8DDA6B9}">
      <dgm:prSet/>
      <dgm:spPr/>
      <dgm:t>
        <a:bodyPr/>
        <a:lstStyle/>
        <a:p>
          <a:endParaRPr lang="cs-CZ"/>
        </a:p>
      </dgm:t>
    </dgm:pt>
    <dgm:pt modelId="{EBDAE86E-3CEA-46E1-AF4F-EF0AC5801943}" type="sibTrans" cxnId="{C63C4F92-EBE0-4638-AB1A-C888B8DDA6B9}">
      <dgm:prSet/>
      <dgm:spPr>
        <a:solidFill>
          <a:srgbClr val="9E0000"/>
        </a:solidFill>
      </dgm:spPr>
      <dgm:t>
        <a:bodyPr/>
        <a:lstStyle/>
        <a:p>
          <a:endParaRPr lang="cs-CZ"/>
        </a:p>
      </dgm:t>
    </dgm:pt>
    <dgm:pt modelId="{B057702A-0CBB-4C50-ACC4-7C2E848623E7}" type="pres">
      <dgm:prSet presAssocID="{FF1D812A-46AC-4DAD-9D1D-5E7F7CF594A2}" presName="Name0" presStyleCnt="0">
        <dgm:presLayoutVars>
          <dgm:dir/>
          <dgm:resizeHandles val="exact"/>
        </dgm:presLayoutVars>
      </dgm:prSet>
      <dgm:spPr/>
    </dgm:pt>
    <dgm:pt modelId="{21B9CB86-07E8-4748-B26B-05CC586D5445}" type="pres">
      <dgm:prSet presAssocID="{C2A03412-7A86-46AA-8DFB-C2E3240B296F}" presName="node" presStyleLbl="node1" presStyleIdx="0" presStyleCnt="4" custScaleX="98785" custScaleY="97992" custLinFactNeighborX="12632" custLinFactNeighborY="-531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F98E716-3DA5-4B4A-B765-410C97872A7F}" type="pres">
      <dgm:prSet presAssocID="{06178BE7-8D27-41F5-A65A-4D98E9DB63FD}" presName="sibTrans" presStyleLbl="sibTrans2D1" presStyleIdx="0" presStyleCnt="3"/>
      <dgm:spPr/>
      <dgm:t>
        <a:bodyPr/>
        <a:lstStyle/>
        <a:p>
          <a:endParaRPr lang="cs-CZ"/>
        </a:p>
      </dgm:t>
    </dgm:pt>
    <dgm:pt modelId="{22058855-13C9-4F9E-99CA-BF1D24F161FF}" type="pres">
      <dgm:prSet presAssocID="{06178BE7-8D27-41F5-A65A-4D98E9DB63FD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4BACDF9A-8DCC-45C0-976F-1A8C11DB23B7}" type="pres">
      <dgm:prSet presAssocID="{7F63495B-E1DD-4AD2-94A2-E86E532CFC3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7D8FB20-EAFA-47CA-A169-B9766F3E1E36}" type="pres">
      <dgm:prSet presAssocID="{20646FCE-705B-44A0-BB1A-2EC7AA2A4E2E}" presName="sibTrans" presStyleLbl="sibTrans2D1" presStyleIdx="1" presStyleCnt="3"/>
      <dgm:spPr/>
      <dgm:t>
        <a:bodyPr/>
        <a:lstStyle/>
        <a:p>
          <a:endParaRPr lang="cs-CZ"/>
        </a:p>
      </dgm:t>
    </dgm:pt>
    <dgm:pt modelId="{2509FA75-0014-4BF4-98C1-5D1DB43FCDC2}" type="pres">
      <dgm:prSet presAssocID="{20646FCE-705B-44A0-BB1A-2EC7AA2A4E2E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EEE0AE1E-1F08-42AE-8717-E5F14D0FFFB3}" type="pres">
      <dgm:prSet presAssocID="{90EB916C-B489-422B-94D2-5B5CD0BA092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6A5C852-F2C4-47BE-BE6D-30CC5E030890}" type="pres">
      <dgm:prSet presAssocID="{81E37371-C328-40FD-B9AD-FA75F4663C9B}" presName="sibTrans" presStyleLbl="sibTrans2D1" presStyleIdx="2" presStyleCnt="3"/>
      <dgm:spPr/>
      <dgm:t>
        <a:bodyPr/>
        <a:lstStyle/>
        <a:p>
          <a:endParaRPr lang="cs-CZ"/>
        </a:p>
      </dgm:t>
    </dgm:pt>
    <dgm:pt modelId="{9912015A-2667-46BC-BF84-E489CCE25C15}" type="pres">
      <dgm:prSet presAssocID="{81E37371-C328-40FD-B9AD-FA75F4663C9B}" presName="connectorText" presStyleLbl="sibTrans2D1" presStyleIdx="2" presStyleCnt="3"/>
      <dgm:spPr/>
      <dgm:t>
        <a:bodyPr/>
        <a:lstStyle/>
        <a:p>
          <a:endParaRPr lang="cs-CZ"/>
        </a:p>
      </dgm:t>
    </dgm:pt>
    <dgm:pt modelId="{1BFE718F-5ADE-442D-8A46-1E676CBE4448}" type="pres">
      <dgm:prSet presAssocID="{7479B931-5197-489F-B820-1260B7851AF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DB452B7-A05C-4245-8A6D-EF738BC627C6}" type="presOf" srcId="{90EB916C-B489-422B-94D2-5B5CD0BA0924}" destId="{EEE0AE1E-1F08-42AE-8717-E5F14D0FFFB3}" srcOrd="0" destOrd="0" presId="urn:microsoft.com/office/officeart/2005/8/layout/process1"/>
    <dgm:cxn modelId="{B427E69D-017B-430E-BDD0-37D49EC39738}" type="presOf" srcId="{7F63495B-E1DD-4AD2-94A2-E86E532CFC36}" destId="{4BACDF9A-8DCC-45C0-976F-1A8C11DB23B7}" srcOrd="0" destOrd="0" presId="urn:microsoft.com/office/officeart/2005/8/layout/process1"/>
    <dgm:cxn modelId="{1C8E21CA-740E-49F0-8D26-84232987A13F}" type="presOf" srcId="{C2A03412-7A86-46AA-8DFB-C2E3240B296F}" destId="{21B9CB86-07E8-4748-B26B-05CC586D5445}" srcOrd="0" destOrd="0" presId="urn:microsoft.com/office/officeart/2005/8/layout/process1"/>
    <dgm:cxn modelId="{E7E585E3-C6EE-4675-80EA-E02714369490}" type="presOf" srcId="{06178BE7-8D27-41F5-A65A-4D98E9DB63FD}" destId="{FF98E716-3DA5-4B4A-B765-410C97872A7F}" srcOrd="0" destOrd="0" presId="urn:microsoft.com/office/officeart/2005/8/layout/process1"/>
    <dgm:cxn modelId="{C63C4F92-EBE0-4638-AB1A-C888B8DDA6B9}" srcId="{FF1D812A-46AC-4DAD-9D1D-5E7F7CF594A2}" destId="{7479B931-5197-489F-B820-1260B7851AF6}" srcOrd="3" destOrd="0" parTransId="{7B8B7371-EE95-4821-952A-DA348401A1EE}" sibTransId="{EBDAE86E-3CEA-46E1-AF4F-EF0AC5801943}"/>
    <dgm:cxn modelId="{E1CF5A8D-0997-4EF4-ACC4-57964B17A23E}" srcId="{FF1D812A-46AC-4DAD-9D1D-5E7F7CF594A2}" destId="{7F63495B-E1DD-4AD2-94A2-E86E532CFC36}" srcOrd="1" destOrd="0" parTransId="{00297646-0EF1-491E-8151-A0251977CFFA}" sibTransId="{20646FCE-705B-44A0-BB1A-2EC7AA2A4E2E}"/>
    <dgm:cxn modelId="{5CAAD1C3-EAE7-42D6-BF4D-DD00E7CC4165}" srcId="{FF1D812A-46AC-4DAD-9D1D-5E7F7CF594A2}" destId="{C2A03412-7A86-46AA-8DFB-C2E3240B296F}" srcOrd="0" destOrd="0" parTransId="{9D8DCA65-C15D-422D-8C01-FFF73B8BE76C}" sibTransId="{06178BE7-8D27-41F5-A65A-4D98E9DB63FD}"/>
    <dgm:cxn modelId="{52E99864-853D-48AA-858B-A802485E7393}" type="presOf" srcId="{81E37371-C328-40FD-B9AD-FA75F4663C9B}" destId="{36A5C852-F2C4-47BE-BE6D-30CC5E030890}" srcOrd="0" destOrd="0" presId="urn:microsoft.com/office/officeart/2005/8/layout/process1"/>
    <dgm:cxn modelId="{C5CC3172-8625-4B5E-9714-B20BEF9F99D2}" type="presOf" srcId="{FF1D812A-46AC-4DAD-9D1D-5E7F7CF594A2}" destId="{B057702A-0CBB-4C50-ACC4-7C2E848623E7}" srcOrd="0" destOrd="0" presId="urn:microsoft.com/office/officeart/2005/8/layout/process1"/>
    <dgm:cxn modelId="{3E77F192-2032-46CA-B04C-1A57CC7A6B67}" type="presOf" srcId="{81E37371-C328-40FD-B9AD-FA75F4663C9B}" destId="{9912015A-2667-46BC-BF84-E489CCE25C15}" srcOrd="1" destOrd="0" presId="urn:microsoft.com/office/officeart/2005/8/layout/process1"/>
    <dgm:cxn modelId="{210A7DF8-8897-420D-8164-4535B5A1E342}" type="presOf" srcId="{20646FCE-705B-44A0-BB1A-2EC7AA2A4E2E}" destId="{37D8FB20-EAFA-47CA-A169-B9766F3E1E36}" srcOrd="0" destOrd="0" presId="urn:microsoft.com/office/officeart/2005/8/layout/process1"/>
    <dgm:cxn modelId="{739487CA-8E96-4CC4-8336-B4CE0075A1BE}" type="presOf" srcId="{20646FCE-705B-44A0-BB1A-2EC7AA2A4E2E}" destId="{2509FA75-0014-4BF4-98C1-5D1DB43FCDC2}" srcOrd="1" destOrd="0" presId="urn:microsoft.com/office/officeart/2005/8/layout/process1"/>
    <dgm:cxn modelId="{A1DB6E46-39B1-4B62-9DFA-D74573351459}" srcId="{FF1D812A-46AC-4DAD-9D1D-5E7F7CF594A2}" destId="{90EB916C-B489-422B-94D2-5B5CD0BA0924}" srcOrd="2" destOrd="0" parTransId="{795CB2DA-0D89-412A-8746-0A55F814F439}" sibTransId="{81E37371-C328-40FD-B9AD-FA75F4663C9B}"/>
    <dgm:cxn modelId="{9578B8DB-4B6A-4F29-A1A6-CADAE3A77C6D}" type="presOf" srcId="{7479B931-5197-489F-B820-1260B7851AF6}" destId="{1BFE718F-5ADE-442D-8A46-1E676CBE4448}" srcOrd="0" destOrd="0" presId="urn:microsoft.com/office/officeart/2005/8/layout/process1"/>
    <dgm:cxn modelId="{9A574F5F-EB77-4E2E-A95B-CC4AD7D9AA6A}" type="presOf" srcId="{06178BE7-8D27-41F5-A65A-4D98E9DB63FD}" destId="{22058855-13C9-4F9E-99CA-BF1D24F161FF}" srcOrd="1" destOrd="0" presId="urn:microsoft.com/office/officeart/2005/8/layout/process1"/>
    <dgm:cxn modelId="{3EFA8C58-2CA1-4EEE-BD9E-0B4812A31084}" type="presParOf" srcId="{B057702A-0CBB-4C50-ACC4-7C2E848623E7}" destId="{21B9CB86-07E8-4748-B26B-05CC586D5445}" srcOrd="0" destOrd="0" presId="urn:microsoft.com/office/officeart/2005/8/layout/process1"/>
    <dgm:cxn modelId="{433B632C-B79F-4B96-86D8-DDE5841D339F}" type="presParOf" srcId="{B057702A-0CBB-4C50-ACC4-7C2E848623E7}" destId="{FF98E716-3DA5-4B4A-B765-410C97872A7F}" srcOrd="1" destOrd="0" presId="urn:microsoft.com/office/officeart/2005/8/layout/process1"/>
    <dgm:cxn modelId="{F04ED58E-87F0-4735-91B6-BF3C95FB7E5B}" type="presParOf" srcId="{FF98E716-3DA5-4B4A-B765-410C97872A7F}" destId="{22058855-13C9-4F9E-99CA-BF1D24F161FF}" srcOrd="0" destOrd="0" presId="urn:microsoft.com/office/officeart/2005/8/layout/process1"/>
    <dgm:cxn modelId="{3546619D-E045-40FB-BB5D-3F49AFD1302D}" type="presParOf" srcId="{B057702A-0CBB-4C50-ACC4-7C2E848623E7}" destId="{4BACDF9A-8DCC-45C0-976F-1A8C11DB23B7}" srcOrd="2" destOrd="0" presId="urn:microsoft.com/office/officeart/2005/8/layout/process1"/>
    <dgm:cxn modelId="{81C209F6-B4E6-49CD-BC9C-2620794B6710}" type="presParOf" srcId="{B057702A-0CBB-4C50-ACC4-7C2E848623E7}" destId="{37D8FB20-EAFA-47CA-A169-B9766F3E1E36}" srcOrd="3" destOrd="0" presId="urn:microsoft.com/office/officeart/2005/8/layout/process1"/>
    <dgm:cxn modelId="{A7B19159-6389-439E-B54A-F375AA5A7948}" type="presParOf" srcId="{37D8FB20-EAFA-47CA-A169-B9766F3E1E36}" destId="{2509FA75-0014-4BF4-98C1-5D1DB43FCDC2}" srcOrd="0" destOrd="0" presId="urn:microsoft.com/office/officeart/2005/8/layout/process1"/>
    <dgm:cxn modelId="{53505543-C52B-40C1-A033-6475048A878C}" type="presParOf" srcId="{B057702A-0CBB-4C50-ACC4-7C2E848623E7}" destId="{EEE0AE1E-1F08-42AE-8717-E5F14D0FFFB3}" srcOrd="4" destOrd="0" presId="urn:microsoft.com/office/officeart/2005/8/layout/process1"/>
    <dgm:cxn modelId="{B8A86949-5569-4857-8CA8-E9ADF2168F1F}" type="presParOf" srcId="{B057702A-0CBB-4C50-ACC4-7C2E848623E7}" destId="{36A5C852-F2C4-47BE-BE6D-30CC5E030890}" srcOrd="5" destOrd="0" presId="urn:microsoft.com/office/officeart/2005/8/layout/process1"/>
    <dgm:cxn modelId="{8338BCBF-8C16-488D-B486-469EA067E2BB}" type="presParOf" srcId="{36A5C852-F2C4-47BE-BE6D-30CC5E030890}" destId="{9912015A-2667-46BC-BF84-E489CCE25C15}" srcOrd="0" destOrd="0" presId="urn:microsoft.com/office/officeart/2005/8/layout/process1"/>
    <dgm:cxn modelId="{0F7E810E-011D-4866-93D0-B014C4A7960A}" type="presParOf" srcId="{B057702A-0CBB-4C50-ACC4-7C2E848623E7}" destId="{1BFE718F-5ADE-442D-8A46-1E676CBE444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9CB86-07E8-4748-B26B-05CC586D5445}">
      <dsp:nvSpPr>
        <dsp:cNvPr id="0" name=""/>
        <dsp:cNvSpPr/>
      </dsp:nvSpPr>
      <dsp:spPr>
        <a:xfrm>
          <a:off x="0" y="33479"/>
          <a:ext cx="1657960" cy="1218069"/>
        </a:xfrm>
        <a:prstGeom prst="roundRect">
          <a:avLst>
            <a:gd name="adj" fmla="val 10000"/>
          </a:avLst>
        </a:prstGeom>
        <a:solidFill>
          <a:srgbClr val="8E0000"/>
        </a:solidFill>
        <a:ln w="12700" cap="flat" cmpd="sng" algn="ctr">
          <a:solidFill>
            <a:srgbClr val="8E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Definice a obsah </a:t>
          </a:r>
          <a:r>
            <a:rPr lang="cs-CZ" sz="18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endParaRPr lang="cs-CZ" sz="1800" kern="1200" dirty="0">
            <a:solidFill>
              <a:schemeClr val="bg1"/>
            </a:solidFill>
          </a:endParaRPr>
        </a:p>
      </dsp:txBody>
      <dsp:txXfrm>
        <a:off x="35676" y="69155"/>
        <a:ext cx="1586608" cy="1146717"/>
      </dsp:txXfrm>
    </dsp:sp>
    <dsp:sp modelId="{FF98E716-3DA5-4B4A-B765-410C97872A7F}">
      <dsp:nvSpPr>
        <dsp:cNvPr id="0" name=""/>
        <dsp:cNvSpPr/>
      </dsp:nvSpPr>
      <dsp:spPr>
        <a:xfrm rot="122337">
          <a:off x="1826423" y="476274"/>
          <a:ext cx="357607" cy="416231"/>
        </a:xfrm>
        <a:prstGeom prst="rightArrow">
          <a:avLst>
            <a:gd name="adj1" fmla="val 60000"/>
            <a:gd name="adj2" fmla="val 50000"/>
          </a:avLst>
        </a:prstGeom>
        <a:solidFill>
          <a:srgbClr val="9E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1826457" y="557612"/>
        <a:ext cx="250325" cy="249739"/>
      </dsp:txXfrm>
    </dsp:sp>
    <dsp:sp modelId="{4BACDF9A-8DCC-45C0-976F-1A8C11DB23B7}">
      <dsp:nvSpPr>
        <dsp:cNvPr id="0" name=""/>
        <dsp:cNvSpPr/>
      </dsp:nvSpPr>
      <dsp:spPr>
        <a:xfrm>
          <a:off x="2332265" y="104394"/>
          <a:ext cx="1678352" cy="124302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Postavení </a:t>
          </a:r>
          <a:r>
            <a:rPr lang="cs-CZ" sz="1800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r>
            <a:rPr lang="cs-CZ" sz="18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v systému věd</a:t>
          </a:r>
          <a:endParaRPr lang="cs-CZ" sz="1800" kern="1200" dirty="0">
            <a:solidFill>
              <a:srgbClr val="C00000"/>
            </a:solidFill>
          </a:endParaRPr>
        </a:p>
      </dsp:txBody>
      <dsp:txXfrm>
        <a:off x="2368672" y="140801"/>
        <a:ext cx="1605538" cy="1170215"/>
      </dsp:txXfrm>
    </dsp:sp>
    <dsp:sp modelId="{37D8FB20-EAFA-47CA-A169-B9766F3E1E36}">
      <dsp:nvSpPr>
        <dsp:cNvPr id="0" name=""/>
        <dsp:cNvSpPr/>
      </dsp:nvSpPr>
      <dsp:spPr>
        <a:xfrm>
          <a:off x="4178452" y="517793"/>
          <a:ext cx="355810" cy="416231"/>
        </a:xfrm>
        <a:prstGeom prst="rightArrow">
          <a:avLst>
            <a:gd name="adj1" fmla="val 60000"/>
            <a:gd name="adj2" fmla="val 50000"/>
          </a:avLst>
        </a:prstGeom>
        <a:solidFill>
          <a:srgbClr val="9E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4178452" y="601039"/>
        <a:ext cx="249067" cy="249739"/>
      </dsp:txXfrm>
    </dsp:sp>
    <dsp:sp modelId="{EEE0AE1E-1F08-42AE-8717-E5F14D0FFFB3}">
      <dsp:nvSpPr>
        <dsp:cNvPr id="0" name=""/>
        <dsp:cNvSpPr/>
      </dsp:nvSpPr>
      <dsp:spPr>
        <a:xfrm>
          <a:off x="4681958" y="104394"/>
          <a:ext cx="1678352" cy="124302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Geoinformatika</a:t>
          </a:r>
          <a:r>
            <a:rPr lang="cs-CZ" sz="18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jako samostatný vědní obor</a:t>
          </a:r>
          <a:endParaRPr lang="cs-CZ" sz="1800" kern="1200" dirty="0">
            <a:solidFill>
              <a:srgbClr val="C00000"/>
            </a:solidFill>
          </a:endParaRPr>
        </a:p>
      </dsp:txBody>
      <dsp:txXfrm>
        <a:off x="4718365" y="140801"/>
        <a:ext cx="1605538" cy="1170215"/>
      </dsp:txXfrm>
    </dsp:sp>
    <dsp:sp modelId="{36A5C852-F2C4-47BE-BE6D-30CC5E030890}">
      <dsp:nvSpPr>
        <dsp:cNvPr id="0" name=""/>
        <dsp:cNvSpPr/>
      </dsp:nvSpPr>
      <dsp:spPr>
        <a:xfrm>
          <a:off x="6528146" y="517793"/>
          <a:ext cx="355810" cy="416231"/>
        </a:xfrm>
        <a:prstGeom prst="rightArrow">
          <a:avLst>
            <a:gd name="adj1" fmla="val 60000"/>
            <a:gd name="adj2" fmla="val 50000"/>
          </a:avLst>
        </a:prstGeom>
        <a:solidFill>
          <a:srgbClr val="9E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6528146" y="601039"/>
        <a:ext cx="249067" cy="249739"/>
      </dsp:txXfrm>
    </dsp:sp>
    <dsp:sp modelId="{1BFE718F-5ADE-442D-8A46-1E676CBE4448}">
      <dsp:nvSpPr>
        <dsp:cNvPr id="0" name=""/>
        <dsp:cNvSpPr/>
      </dsp:nvSpPr>
      <dsp:spPr>
        <a:xfrm>
          <a:off x="7031651" y="104394"/>
          <a:ext cx="1678352" cy="124302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Struktura a členění předmětu </a:t>
          </a:r>
          <a:r>
            <a:rPr lang="cs-CZ" sz="1800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endParaRPr lang="cs-CZ" sz="1800" kern="1200" dirty="0">
            <a:solidFill>
              <a:srgbClr val="C00000"/>
            </a:solidFill>
          </a:endParaRPr>
        </a:p>
      </dsp:txBody>
      <dsp:txXfrm>
        <a:off x="7068058" y="140801"/>
        <a:ext cx="1605538" cy="11702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9CB86-07E8-4748-B26B-05CC586D5445}">
      <dsp:nvSpPr>
        <dsp:cNvPr id="0" name=""/>
        <dsp:cNvSpPr/>
      </dsp:nvSpPr>
      <dsp:spPr>
        <a:xfrm>
          <a:off x="87767" y="50769"/>
          <a:ext cx="1657960" cy="1218069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Definice a obsah </a:t>
          </a:r>
          <a:r>
            <a:rPr lang="cs-CZ" sz="1800" kern="1200" dirty="0" err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endParaRPr lang="cs-CZ" sz="1800" kern="1200" dirty="0">
            <a:solidFill>
              <a:schemeClr val="accent2"/>
            </a:solidFill>
          </a:endParaRPr>
        </a:p>
      </dsp:txBody>
      <dsp:txXfrm>
        <a:off x="123443" y="86445"/>
        <a:ext cx="1586608" cy="1146717"/>
      </dsp:txXfrm>
    </dsp:sp>
    <dsp:sp modelId="{FF98E716-3DA5-4B4A-B765-410C97872A7F}">
      <dsp:nvSpPr>
        <dsp:cNvPr id="0" name=""/>
        <dsp:cNvSpPr/>
      </dsp:nvSpPr>
      <dsp:spPr>
        <a:xfrm rot="100761">
          <a:off x="1892295" y="484849"/>
          <a:ext cx="310998" cy="416231"/>
        </a:xfrm>
        <a:prstGeom prst="rightArrow">
          <a:avLst>
            <a:gd name="adj1" fmla="val 60000"/>
            <a:gd name="adj2" fmla="val 50000"/>
          </a:avLst>
        </a:prstGeom>
        <a:solidFill>
          <a:srgbClr val="9E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1892315" y="566728"/>
        <a:ext cx="217699" cy="249739"/>
      </dsp:txXfrm>
    </dsp:sp>
    <dsp:sp modelId="{4BACDF9A-8DCC-45C0-976F-1A8C11DB23B7}">
      <dsp:nvSpPr>
        <dsp:cNvPr id="0" name=""/>
        <dsp:cNvSpPr/>
      </dsp:nvSpPr>
      <dsp:spPr>
        <a:xfrm>
          <a:off x="2332265" y="104394"/>
          <a:ext cx="1678352" cy="1243029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Postavení </a:t>
          </a:r>
          <a:r>
            <a:rPr lang="cs-CZ" sz="1800" kern="1200" dirty="0" err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r>
            <a:rPr lang="cs-CZ" sz="1800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v systému věd</a:t>
          </a:r>
          <a:endParaRPr lang="cs-CZ" sz="1800" kern="1200" dirty="0">
            <a:solidFill>
              <a:schemeClr val="accent2"/>
            </a:solidFill>
          </a:endParaRPr>
        </a:p>
      </dsp:txBody>
      <dsp:txXfrm>
        <a:off x="2368672" y="140801"/>
        <a:ext cx="1605538" cy="1170215"/>
      </dsp:txXfrm>
    </dsp:sp>
    <dsp:sp modelId="{37D8FB20-EAFA-47CA-A169-B9766F3E1E36}">
      <dsp:nvSpPr>
        <dsp:cNvPr id="0" name=""/>
        <dsp:cNvSpPr/>
      </dsp:nvSpPr>
      <dsp:spPr>
        <a:xfrm>
          <a:off x="4178452" y="517793"/>
          <a:ext cx="355810" cy="416231"/>
        </a:xfrm>
        <a:prstGeom prst="rightArrow">
          <a:avLst>
            <a:gd name="adj1" fmla="val 60000"/>
            <a:gd name="adj2" fmla="val 50000"/>
          </a:avLst>
        </a:prstGeom>
        <a:solidFill>
          <a:srgbClr val="9E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4178452" y="601039"/>
        <a:ext cx="249067" cy="249739"/>
      </dsp:txXfrm>
    </dsp:sp>
    <dsp:sp modelId="{EEE0AE1E-1F08-42AE-8717-E5F14D0FFFB3}">
      <dsp:nvSpPr>
        <dsp:cNvPr id="0" name=""/>
        <dsp:cNvSpPr/>
      </dsp:nvSpPr>
      <dsp:spPr>
        <a:xfrm>
          <a:off x="4681958" y="104394"/>
          <a:ext cx="1678352" cy="124302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Geoinformatika</a:t>
          </a:r>
          <a:r>
            <a:rPr lang="cs-CZ" sz="1800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jako samostatný vědní obor</a:t>
          </a:r>
          <a:endParaRPr lang="cs-CZ" sz="1800" kern="1200" dirty="0">
            <a:solidFill>
              <a:schemeClr val="accent2"/>
            </a:solidFill>
          </a:endParaRPr>
        </a:p>
      </dsp:txBody>
      <dsp:txXfrm>
        <a:off x="4718365" y="140801"/>
        <a:ext cx="1605538" cy="1170215"/>
      </dsp:txXfrm>
    </dsp:sp>
    <dsp:sp modelId="{36A5C852-F2C4-47BE-BE6D-30CC5E030890}">
      <dsp:nvSpPr>
        <dsp:cNvPr id="0" name=""/>
        <dsp:cNvSpPr/>
      </dsp:nvSpPr>
      <dsp:spPr>
        <a:xfrm>
          <a:off x="6528146" y="517793"/>
          <a:ext cx="355810" cy="416231"/>
        </a:xfrm>
        <a:prstGeom prst="rightArrow">
          <a:avLst>
            <a:gd name="adj1" fmla="val 60000"/>
            <a:gd name="adj2" fmla="val 50000"/>
          </a:avLst>
        </a:prstGeom>
        <a:solidFill>
          <a:srgbClr val="9E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6528146" y="601039"/>
        <a:ext cx="249067" cy="249739"/>
      </dsp:txXfrm>
    </dsp:sp>
    <dsp:sp modelId="{1BFE718F-5ADE-442D-8A46-1E676CBE4448}">
      <dsp:nvSpPr>
        <dsp:cNvPr id="0" name=""/>
        <dsp:cNvSpPr/>
      </dsp:nvSpPr>
      <dsp:spPr>
        <a:xfrm>
          <a:off x="7031651" y="104394"/>
          <a:ext cx="1678352" cy="1243029"/>
        </a:xfrm>
        <a:prstGeom prst="roundRect">
          <a:avLst>
            <a:gd name="adj" fmla="val 10000"/>
          </a:avLst>
        </a:prstGeom>
        <a:solidFill>
          <a:srgbClr val="8E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Struktura a členění předmětu </a:t>
          </a:r>
          <a:r>
            <a:rPr lang="cs-CZ" sz="18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endParaRPr lang="cs-CZ" sz="1800" kern="1200" dirty="0">
            <a:solidFill>
              <a:schemeClr val="bg1"/>
            </a:solidFill>
          </a:endParaRPr>
        </a:p>
      </dsp:txBody>
      <dsp:txXfrm>
        <a:off x="7068058" y="140801"/>
        <a:ext cx="1605538" cy="117021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9CB86-07E8-4748-B26B-05CC586D5445}">
      <dsp:nvSpPr>
        <dsp:cNvPr id="0" name=""/>
        <dsp:cNvSpPr/>
      </dsp:nvSpPr>
      <dsp:spPr>
        <a:xfrm>
          <a:off x="87767" y="50769"/>
          <a:ext cx="1657960" cy="1218069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Definice a obsah </a:t>
          </a:r>
          <a:r>
            <a:rPr lang="cs-CZ" sz="1800" kern="1200" dirty="0" err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endParaRPr lang="cs-CZ" sz="1800" kern="1200" dirty="0">
            <a:solidFill>
              <a:schemeClr val="accent2"/>
            </a:solidFill>
          </a:endParaRPr>
        </a:p>
      </dsp:txBody>
      <dsp:txXfrm>
        <a:off x="123443" y="86445"/>
        <a:ext cx="1586608" cy="1146717"/>
      </dsp:txXfrm>
    </dsp:sp>
    <dsp:sp modelId="{FF98E716-3DA5-4B4A-B765-410C97872A7F}">
      <dsp:nvSpPr>
        <dsp:cNvPr id="0" name=""/>
        <dsp:cNvSpPr/>
      </dsp:nvSpPr>
      <dsp:spPr>
        <a:xfrm rot="100761">
          <a:off x="1892295" y="484849"/>
          <a:ext cx="310998" cy="416231"/>
        </a:xfrm>
        <a:prstGeom prst="rightArrow">
          <a:avLst>
            <a:gd name="adj1" fmla="val 60000"/>
            <a:gd name="adj2" fmla="val 50000"/>
          </a:avLst>
        </a:prstGeom>
        <a:solidFill>
          <a:srgbClr val="9E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1892315" y="566728"/>
        <a:ext cx="217699" cy="249739"/>
      </dsp:txXfrm>
    </dsp:sp>
    <dsp:sp modelId="{4BACDF9A-8DCC-45C0-976F-1A8C11DB23B7}">
      <dsp:nvSpPr>
        <dsp:cNvPr id="0" name=""/>
        <dsp:cNvSpPr/>
      </dsp:nvSpPr>
      <dsp:spPr>
        <a:xfrm>
          <a:off x="2332265" y="104394"/>
          <a:ext cx="1678352" cy="1243029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Postavení </a:t>
          </a:r>
          <a:r>
            <a:rPr lang="cs-CZ" sz="1800" kern="1200" dirty="0" err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r>
            <a:rPr lang="cs-CZ" sz="1800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v systému věd</a:t>
          </a:r>
          <a:endParaRPr lang="cs-CZ" sz="1800" kern="1200" dirty="0">
            <a:solidFill>
              <a:schemeClr val="accent2"/>
            </a:solidFill>
          </a:endParaRPr>
        </a:p>
      </dsp:txBody>
      <dsp:txXfrm>
        <a:off x="2368672" y="140801"/>
        <a:ext cx="1605538" cy="1170215"/>
      </dsp:txXfrm>
    </dsp:sp>
    <dsp:sp modelId="{37D8FB20-EAFA-47CA-A169-B9766F3E1E36}">
      <dsp:nvSpPr>
        <dsp:cNvPr id="0" name=""/>
        <dsp:cNvSpPr/>
      </dsp:nvSpPr>
      <dsp:spPr>
        <a:xfrm>
          <a:off x="4178452" y="517793"/>
          <a:ext cx="355810" cy="416231"/>
        </a:xfrm>
        <a:prstGeom prst="rightArrow">
          <a:avLst>
            <a:gd name="adj1" fmla="val 60000"/>
            <a:gd name="adj2" fmla="val 50000"/>
          </a:avLst>
        </a:prstGeom>
        <a:solidFill>
          <a:srgbClr val="9E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4178452" y="601039"/>
        <a:ext cx="249067" cy="249739"/>
      </dsp:txXfrm>
    </dsp:sp>
    <dsp:sp modelId="{EEE0AE1E-1F08-42AE-8717-E5F14D0FFFB3}">
      <dsp:nvSpPr>
        <dsp:cNvPr id="0" name=""/>
        <dsp:cNvSpPr/>
      </dsp:nvSpPr>
      <dsp:spPr>
        <a:xfrm>
          <a:off x="4681958" y="104394"/>
          <a:ext cx="1678352" cy="124302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Geoinformatika</a:t>
          </a:r>
          <a:r>
            <a:rPr lang="cs-CZ" sz="1800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jako samostatný vědní obor</a:t>
          </a:r>
          <a:endParaRPr lang="cs-CZ" sz="1800" kern="1200" dirty="0">
            <a:solidFill>
              <a:schemeClr val="accent2"/>
            </a:solidFill>
          </a:endParaRPr>
        </a:p>
      </dsp:txBody>
      <dsp:txXfrm>
        <a:off x="4718365" y="140801"/>
        <a:ext cx="1605538" cy="1170215"/>
      </dsp:txXfrm>
    </dsp:sp>
    <dsp:sp modelId="{36A5C852-F2C4-47BE-BE6D-30CC5E030890}">
      <dsp:nvSpPr>
        <dsp:cNvPr id="0" name=""/>
        <dsp:cNvSpPr/>
      </dsp:nvSpPr>
      <dsp:spPr>
        <a:xfrm>
          <a:off x="6528146" y="517793"/>
          <a:ext cx="355810" cy="416231"/>
        </a:xfrm>
        <a:prstGeom prst="rightArrow">
          <a:avLst>
            <a:gd name="adj1" fmla="val 60000"/>
            <a:gd name="adj2" fmla="val 50000"/>
          </a:avLst>
        </a:prstGeom>
        <a:solidFill>
          <a:srgbClr val="9E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6528146" y="601039"/>
        <a:ext cx="249067" cy="249739"/>
      </dsp:txXfrm>
    </dsp:sp>
    <dsp:sp modelId="{1BFE718F-5ADE-442D-8A46-1E676CBE4448}">
      <dsp:nvSpPr>
        <dsp:cNvPr id="0" name=""/>
        <dsp:cNvSpPr/>
      </dsp:nvSpPr>
      <dsp:spPr>
        <a:xfrm>
          <a:off x="7031651" y="104394"/>
          <a:ext cx="1678352" cy="1243029"/>
        </a:xfrm>
        <a:prstGeom prst="roundRect">
          <a:avLst>
            <a:gd name="adj" fmla="val 10000"/>
          </a:avLst>
        </a:prstGeom>
        <a:solidFill>
          <a:srgbClr val="8E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Struktura a členění předmětu </a:t>
          </a:r>
          <a:r>
            <a:rPr lang="cs-CZ" sz="18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endParaRPr lang="cs-CZ" sz="1800" kern="1200" dirty="0">
            <a:solidFill>
              <a:schemeClr val="bg1"/>
            </a:solidFill>
          </a:endParaRPr>
        </a:p>
      </dsp:txBody>
      <dsp:txXfrm>
        <a:off x="7068058" y="140801"/>
        <a:ext cx="1605538" cy="117021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9CB86-07E8-4748-B26B-05CC586D5445}">
      <dsp:nvSpPr>
        <dsp:cNvPr id="0" name=""/>
        <dsp:cNvSpPr/>
      </dsp:nvSpPr>
      <dsp:spPr>
        <a:xfrm>
          <a:off x="87767" y="50769"/>
          <a:ext cx="1657960" cy="1218069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Definice a obsah </a:t>
          </a:r>
          <a:r>
            <a:rPr lang="cs-CZ" sz="1800" kern="1200" dirty="0" err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endParaRPr lang="cs-CZ" sz="1800" kern="1200" dirty="0">
            <a:solidFill>
              <a:schemeClr val="accent2"/>
            </a:solidFill>
          </a:endParaRPr>
        </a:p>
      </dsp:txBody>
      <dsp:txXfrm>
        <a:off x="123443" y="86445"/>
        <a:ext cx="1586608" cy="1146717"/>
      </dsp:txXfrm>
    </dsp:sp>
    <dsp:sp modelId="{FF98E716-3DA5-4B4A-B765-410C97872A7F}">
      <dsp:nvSpPr>
        <dsp:cNvPr id="0" name=""/>
        <dsp:cNvSpPr/>
      </dsp:nvSpPr>
      <dsp:spPr>
        <a:xfrm rot="100761">
          <a:off x="1892295" y="484849"/>
          <a:ext cx="310998" cy="416231"/>
        </a:xfrm>
        <a:prstGeom prst="rightArrow">
          <a:avLst>
            <a:gd name="adj1" fmla="val 60000"/>
            <a:gd name="adj2" fmla="val 50000"/>
          </a:avLst>
        </a:prstGeom>
        <a:solidFill>
          <a:srgbClr val="9E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1892315" y="566728"/>
        <a:ext cx="217699" cy="249739"/>
      </dsp:txXfrm>
    </dsp:sp>
    <dsp:sp modelId="{4BACDF9A-8DCC-45C0-976F-1A8C11DB23B7}">
      <dsp:nvSpPr>
        <dsp:cNvPr id="0" name=""/>
        <dsp:cNvSpPr/>
      </dsp:nvSpPr>
      <dsp:spPr>
        <a:xfrm>
          <a:off x="2332265" y="104394"/>
          <a:ext cx="1678352" cy="1243029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Postavení </a:t>
          </a:r>
          <a:r>
            <a:rPr lang="cs-CZ" sz="1800" kern="1200" dirty="0" err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r>
            <a:rPr lang="cs-CZ" sz="1800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v systému věd</a:t>
          </a:r>
          <a:endParaRPr lang="cs-CZ" sz="1800" kern="1200" dirty="0">
            <a:solidFill>
              <a:schemeClr val="accent2"/>
            </a:solidFill>
          </a:endParaRPr>
        </a:p>
      </dsp:txBody>
      <dsp:txXfrm>
        <a:off x="2368672" y="140801"/>
        <a:ext cx="1605538" cy="1170215"/>
      </dsp:txXfrm>
    </dsp:sp>
    <dsp:sp modelId="{37D8FB20-EAFA-47CA-A169-B9766F3E1E36}">
      <dsp:nvSpPr>
        <dsp:cNvPr id="0" name=""/>
        <dsp:cNvSpPr/>
      </dsp:nvSpPr>
      <dsp:spPr>
        <a:xfrm>
          <a:off x="4178452" y="517793"/>
          <a:ext cx="355810" cy="416231"/>
        </a:xfrm>
        <a:prstGeom prst="rightArrow">
          <a:avLst>
            <a:gd name="adj1" fmla="val 60000"/>
            <a:gd name="adj2" fmla="val 50000"/>
          </a:avLst>
        </a:prstGeom>
        <a:solidFill>
          <a:srgbClr val="9E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4178452" y="601039"/>
        <a:ext cx="249067" cy="249739"/>
      </dsp:txXfrm>
    </dsp:sp>
    <dsp:sp modelId="{EEE0AE1E-1F08-42AE-8717-E5F14D0FFFB3}">
      <dsp:nvSpPr>
        <dsp:cNvPr id="0" name=""/>
        <dsp:cNvSpPr/>
      </dsp:nvSpPr>
      <dsp:spPr>
        <a:xfrm>
          <a:off x="4681958" y="104394"/>
          <a:ext cx="1678352" cy="124302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Geoinformatika</a:t>
          </a:r>
          <a:r>
            <a:rPr lang="cs-CZ" sz="1800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jako samostatný vědní obor</a:t>
          </a:r>
          <a:endParaRPr lang="cs-CZ" sz="1800" kern="1200" dirty="0">
            <a:solidFill>
              <a:schemeClr val="accent2"/>
            </a:solidFill>
          </a:endParaRPr>
        </a:p>
      </dsp:txBody>
      <dsp:txXfrm>
        <a:off x="4718365" y="140801"/>
        <a:ext cx="1605538" cy="1170215"/>
      </dsp:txXfrm>
    </dsp:sp>
    <dsp:sp modelId="{36A5C852-F2C4-47BE-BE6D-30CC5E030890}">
      <dsp:nvSpPr>
        <dsp:cNvPr id="0" name=""/>
        <dsp:cNvSpPr/>
      </dsp:nvSpPr>
      <dsp:spPr>
        <a:xfrm>
          <a:off x="6528146" y="517793"/>
          <a:ext cx="355810" cy="416231"/>
        </a:xfrm>
        <a:prstGeom prst="rightArrow">
          <a:avLst>
            <a:gd name="adj1" fmla="val 60000"/>
            <a:gd name="adj2" fmla="val 50000"/>
          </a:avLst>
        </a:prstGeom>
        <a:solidFill>
          <a:srgbClr val="9E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6528146" y="601039"/>
        <a:ext cx="249067" cy="249739"/>
      </dsp:txXfrm>
    </dsp:sp>
    <dsp:sp modelId="{1BFE718F-5ADE-442D-8A46-1E676CBE4448}">
      <dsp:nvSpPr>
        <dsp:cNvPr id="0" name=""/>
        <dsp:cNvSpPr/>
      </dsp:nvSpPr>
      <dsp:spPr>
        <a:xfrm>
          <a:off x="7031651" y="104394"/>
          <a:ext cx="1678352" cy="1243029"/>
        </a:xfrm>
        <a:prstGeom prst="roundRect">
          <a:avLst>
            <a:gd name="adj" fmla="val 10000"/>
          </a:avLst>
        </a:prstGeom>
        <a:solidFill>
          <a:srgbClr val="8E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Struktura a členění předmětu </a:t>
          </a:r>
          <a:r>
            <a:rPr lang="cs-CZ" sz="18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endParaRPr lang="cs-CZ" sz="1800" kern="1200" dirty="0">
            <a:solidFill>
              <a:schemeClr val="bg1"/>
            </a:solidFill>
          </a:endParaRPr>
        </a:p>
      </dsp:txBody>
      <dsp:txXfrm>
        <a:off x="7068058" y="140801"/>
        <a:ext cx="1605538" cy="117021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9CB86-07E8-4748-B26B-05CC586D5445}">
      <dsp:nvSpPr>
        <dsp:cNvPr id="0" name=""/>
        <dsp:cNvSpPr/>
      </dsp:nvSpPr>
      <dsp:spPr>
        <a:xfrm>
          <a:off x="87767" y="50769"/>
          <a:ext cx="1657960" cy="1218069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Definice a obsah </a:t>
          </a:r>
          <a:r>
            <a:rPr lang="cs-CZ" sz="1800" kern="1200" dirty="0" err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endParaRPr lang="cs-CZ" sz="1800" kern="1200" dirty="0">
            <a:solidFill>
              <a:schemeClr val="accent2"/>
            </a:solidFill>
          </a:endParaRPr>
        </a:p>
      </dsp:txBody>
      <dsp:txXfrm>
        <a:off x="123443" y="86445"/>
        <a:ext cx="1586608" cy="1146717"/>
      </dsp:txXfrm>
    </dsp:sp>
    <dsp:sp modelId="{FF98E716-3DA5-4B4A-B765-410C97872A7F}">
      <dsp:nvSpPr>
        <dsp:cNvPr id="0" name=""/>
        <dsp:cNvSpPr/>
      </dsp:nvSpPr>
      <dsp:spPr>
        <a:xfrm rot="100761">
          <a:off x="1892295" y="484849"/>
          <a:ext cx="310998" cy="416231"/>
        </a:xfrm>
        <a:prstGeom prst="rightArrow">
          <a:avLst>
            <a:gd name="adj1" fmla="val 60000"/>
            <a:gd name="adj2" fmla="val 50000"/>
          </a:avLst>
        </a:prstGeom>
        <a:solidFill>
          <a:srgbClr val="9E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1892315" y="566728"/>
        <a:ext cx="217699" cy="249739"/>
      </dsp:txXfrm>
    </dsp:sp>
    <dsp:sp modelId="{4BACDF9A-8DCC-45C0-976F-1A8C11DB23B7}">
      <dsp:nvSpPr>
        <dsp:cNvPr id="0" name=""/>
        <dsp:cNvSpPr/>
      </dsp:nvSpPr>
      <dsp:spPr>
        <a:xfrm>
          <a:off x="2332265" y="104394"/>
          <a:ext cx="1678352" cy="1243029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Postavení </a:t>
          </a:r>
          <a:r>
            <a:rPr lang="cs-CZ" sz="1800" kern="1200" dirty="0" err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r>
            <a:rPr lang="cs-CZ" sz="1800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v systému věd</a:t>
          </a:r>
          <a:endParaRPr lang="cs-CZ" sz="1800" kern="1200" dirty="0">
            <a:solidFill>
              <a:schemeClr val="accent2"/>
            </a:solidFill>
          </a:endParaRPr>
        </a:p>
      </dsp:txBody>
      <dsp:txXfrm>
        <a:off x="2368672" y="140801"/>
        <a:ext cx="1605538" cy="1170215"/>
      </dsp:txXfrm>
    </dsp:sp>
    <dsp:sp modelId="{37D8FB20-EAFA-47CA-A169-B9766F3E1E36}">
      <dsp:nvSpPr>
        <dsp:cNvPr id="0" name=""/>
        <dsp:cNvSpPr/>
      </dsp:nvSpPr>
      <dsp:spPr>
        <a:xfrm>
          <a:off x="4178452" y="517793"/>
          <a:ext cx="355810" cy="416231"/>
        </a:xfrm>
        <a:prstGeom prst="rightArrow">
          <a:avLst>
            <a:gd name="adj1" fmla="val 60000"/>
            <a:gd name="adj2" fmla="val 50000"/>
          </a:avLst>
        </a:prstGeom>
        <a:solidFill>
          <a:srgbClr val="9E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4178452" y="601039"/>
        <a:ext cx="249067" cy="249739"/>
      </dsp:txXfrm>
    </dsp:sp>
    <dsp:sp modelId="{EEE0AE1E-1F08-42AE-8717-E5F14D0FFFB3}">
      <dsp:nvSpPr>
        <dsp:cNvPr id="0" name=""/>
        <dsp:cNvSpPr/>
      </dsp:nvSpPr>
      <dsp:spPr>
        <a:xfrm>
          <a:off x="4681958" y="104394"/>
          <a:ext cx="1678352" cy="124302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Geoinformatika</a:t>
          </a:r>
          <a:r>
            <a:rPr lang="cs-CZ" sz="1800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jako samostatný vědní obor</a:t>
          </a:r>
          <a:endParaRPr lang="cs-CZ" sz="1800" kern="1200" dirty="0">
            <a:solidFill>
              <a:schemeClr val="accent2"/>
            </a:solidFill>
          </a:endParaRPr>
        </a:p>
      </dsp:txBody>
      <dsp:txXfrm>
        <a:off x="4718365" y="140801"/>
        <a:ext cx="1605538" cy="1170215"/>
      </dsp:txXfrm>
    </dsp:sp>
    <dsp:sp modelId="{36A5C852-F2C4-47BE-BE6D-30CC5E030890}">
      <dsp:nvSpPr>
        <dsp:cNvPr id="0" name=""/>
        <dsp:cNvSpPr/>
      </dsp:nvSpPr>
      <dsp:spPr>
        <a:xfrm>
          <a:off x="6528146" y="517793"/>
          <a:ext cx="355810" cy="416231"/>
        </a:xfrm>
        <a:prstGeom prst="rightArrow">
          <a:avLst>
            <a:gd name="adj1" fmla="val 60000"/>
            <a:gd name="adj2" fmla="val 50000"/>
          </a:avLst>
        </a:prstGeom>
        <a:solidFill>
          <a:srgbClr val="9E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6528146" y="601039"/>
        <a:ext cx="249067" cy="249739"/>
      </dsp:txXfrm>
    </dsp:sp>
    <dsp:sp modelId="{1BFE718F-5ADE-442D-8A46-1E676CBE4448}">
      <dsp:nvSpPr>
        <dsp:cNvPr id="0" name=""/>
        <dsp:cNvSpPr/>
      </dsp:nvSpPr>
      <dsp:spPr>
        <a:xfrm>
          <a:off x="7031651" y="104394"/>
          <a:ext cx="1678352" cy="1243029"/>
        </a:xfrm>
        <a:prstGeom prst="roundRect">
          <a:avLst>
            <a:gd name="adj" fmla="val 10000"/>
          </a:avLst>
        </a:prstGeom>
        <a:solidFill>
          <a:srgbClr val="8E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Struktura a členění předmětu </a:t>
          </a:r>
          <a:r>
            <a:rPr lang="cs-CZ" sz="18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endParaRPr lang="cs-CZ" sz="1800" kern="1200" dirty="0">
            <a:solidFill>
              <a:schemeClr val="bg1"/>
            </a:solidFill>
          </a:endParaRPr>
        </a:p>
      </dsp:txBody>
      <dsp:txXfrm>
        <a:off x="7068058" y="140801"/>
        <a:ext cx="1605538" cy="117021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9CB86-07E8-4748-B26B-05CC586D5445}">
      <dsp:nvSpPr>
        <dsp:cNvPr id="0" name=""/>
        <dsp:cNvSpPr/>
      </dsp:nvSpPr>
      <dsp:spPr>
        <a:xfrm>
          <a:off x="87767" y="50769"/>
          <a:ext cx="1657960" cy="1218069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Definice a obsah </a:t>
          </a:r>
          <a:r>
            <a:rPr lang="cs-CZ" sz="1800" kern="1200" dirty="0" err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endParaRPr lang="cs-CZ" sz="1800" kern="1200" dirty="0">
            <a:solidFill>
              <a:schemeClr val="accent2"/>
            </a:solidFill>
          </a:endParaRPr>
        </a:p>
      </dsp:txBody>
      <dsp:txXfrm>
        <a:off x="123443" y="86445"/>
        <a:ext cx="1586608" cy="1146717"/>
      </dsp:txXfrm>
    </dsp:sp>
    <dsp:sp modelId="{FF98E716-3DA5-4B4A-B765-410C97872A7F}">
      <dsp:nvSpPr>
        <dsp:cNvPr id="0" name=""/>
        <dsp:cNvSpPr/>
      </dsp:nvSpPr>
      <dsp:spPr>
        <a:xfrm rot="100761">
          <a:off x="1892295" y="484849"/>
          <a:ext cx="310998" cy="416231"/>
        </a:xfrm>
        <a:prstGeom prst="rightArrow">
          <a:avLst>
            <a:gd name="adj1" fmla="val 60000"/>
            <a:gd name="adj2" fmla="val 50000"/>
          </a:avLst>
        </a:prstGeom>
        <a:solidFill>
          <a:srgbClr val="9E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1892315" y="566728"/>
        <a:ext cx="217699" cy="249739"/>
      </dsp:txXfrm>
    </dsp:sp>
    <dsp:sp modelId="{4BACDF9A-8DCC-45C0-976F-1A8C11DB23B7}">
      <dsp:nvSpPr>
        <dsp:cNvPr id="0" name=""/>
        <dsp:cNvSpPr/>
      </dsp:nvSpPr>
      <dsp:spPr>
        <a:xfrm>
          <a:off x="2332265" y="104394"/>
          <a:ext cx="1678352" cy="1243029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Postavení </a:t>
          </a:r>
          <a:r>
            <a:rPr lang="cs-CZ" sz="1800" kern="1200" dirty="0" err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r>
            <a:rPr lang="cs-CZ" sz="1800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v systému věd</a:t>
          </a:r>
          <a:endParaRPr lang="cs-CZ" sz="1800" kern="1200" dirty="0">
            <a:solidFill>
              <a:schemeClr val="accent2"/>
            </a:solidFill>
          </a:endParaRPr>
        </a:p>
      </dsp:txBody>
      <dsp:txXfrm>
        <a:off x="2368672" y="140801"/>
        <a:ext cx="1605538" cy="1170215"/>
      </dsp:txXfrm>
    </dsp:sp>
    <dsp:sp modelId="{37D8FB20-EAFA-47CA-A169-B9766F3E1E36}">
      <dsp:nvSpPr>
        <dsp:cNvPr id="0" name=""/>
        <dsp:cNvSpPr/>
      </dsp:nvSpPr>
      <dsp:spPr>
        <a:xfrm>
          <a:off x="4178452" y="517793"/>
          <a:ext cx="355810" cy="416231"/>
        </a:xfrm>
        <a:prstGeom prst="rightArrow">
          <a:avLst>
            <a:gd name="adj1" fmla="val 60000"/>
            <a:gd name="adj2" fmla="val 50000"/>
          </a:avLst>
        </a:prstGeom>
        <a:solidFill>
          <a:srgbClr val="9E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4178452" y="601039"/>
        <a:ext cx="249067" cy="249739"/>
      </dsp:txXfrm>
    </dsp:sp>
    <dsp:sp modelId="{EEE0AE1E-1F08-42AE-8717-E5F14D0FFFB3}">
      <dsp:nvSpPr>
        <dsp:cNvPr id="0" name=""/>
        <dsp:cNvSpPr/>
      </dsp:nvSpPr>
      <dsp:spPr>
        <a:xfrm>
          <a:off x="4681958" y="104394"/>
          <a:ext cx="1678352" cy="124302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Geoinformatika</a:t>
          </a:r>
          <a:r>
            <a:rPr lang="cs-CZ" sz="1800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jako samostatný vědní obor</a:t>
          </a:r>
          <a:endParaRPr lang="cs-CZ" sz="1800" kern="1200" dirty="0">
            <a:solidFill>
              <a:schemeClr val="accent2"/>
            </a:solidFill>
          </a:endParaRPr>
        </a:p>
      </dsp:txBody>
      <dsp:txXfrm>
        <a:off x="4718365" y="140801"/>
        <a:ext cx="1605538" cy="1170215"/>
      </dsp:txXfrm>
    </dsp:sp>
    <dsp:sp modelId="{36A5C852-F2C4-47BE-BE6D-30CC5E030890}">
      <dsp:nvSpPr>
        <dsp:cNvPr id="0" name=""/>
        <dsp:cNvSpPr/>
      </dsp:nvSpPr>
      <dsp:spPr>
        <a:xfrm>
          <a:off x="6528146" y="517793"/>
          <a:ext cx="355810" cy="416231"/>
        </a:xfrm>
        <a:prstGeom prst="rightArrow">
          <a:avLst>
            <a:gd name="adj1" fmla="val 60000"/>
            <a:gd name="adj2" fmla="val 50000"/>
          </a:avLst>
        </a:prstGeom>
        <a:solidFill>
          <a:srgbClr val="9E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6528146" y="601039"/>
        <a:ext cx="249067" cy="249739"/>
      </dsp:txXfrm>
    </dsp:sp>
    <dsp:sp modelId="{1BFE718F-5ADE-442D-8A46-1E676CBE4448}">
      <dsp:nvSpPr>
        <dsp:cNvPr id="0" name=""/>
        <dsp:cNvSpPr/>
      </dsp:nvSpPr>
      <dsp:spPr>
        <a:xfrm>
          <a:off x="7031651" y="104394"/>
          <a:ext cx="1678352" cy="1243029"/>
        </a:xfrm>
        <a:prstGeom prst="roundRect">
          <a:avLst>
            <a:gd name="adj" fmla="val 10000"/>
          </a:avLst>
        </a:prstGeom>
        <a:solidFill>
          <a:srgbClr val="8E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Struktura a členění předmětu </a:t>
          </a:r>
          <a:r>
            <a:rPr lang="cs-CZ" sz="18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endParaRPr lang="cs-CZ" sz="1800" kern="1200" dirty="0">
            <a:solidFill>
              <a:schemeClr val="bg1"/>
            </a:solidFill>
          </a:endParaRPr>
        </a:p>
      </dsp:txBody>
      <dsp:txXfrm>
        <a:off x="7068058" y="140801"/>
        <a:ext cx="1605538" cy="11702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9CB86-07E8-4748-B26B-05CC586D5445}">
      <dsp:nvSpPr>
        <dsp:cNvPr id="0" name=""/>
        <dsp:cNvSpPr/>
      </dsp:nvSpPr>
      <dsp:spPr>
        <a:xfrm>
          <a:off x="0" y="33479"/>
          <a:ext cx="1657960" cy="1218069"/>
        </a:xfrm>
        <a:prstGeom prst="roundRect">
          <a:avLst>
            <a:gd name="adj" fmla="val 10000"/>
          </a:avLst>
        </a:prstGeom>
        <a:solidFill>
          <a:srgbClr val="8E0000"/>
        </a:solidFill>
        <a:ln w="12700" cap="flat" cmpd="sng" algn="ctr">
          <a:solidFill>
            <a:srgbClr val="8E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Definice a obsah </a:t>
          </a:r>
          <a:r>
            <a:rPr lang="cs-CZ" sz="18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endParaRPr lang="cs-CZ" sz="1800" kern="1200" dirty="0">
            <a:solidFill>
              <a:schemeClr val="bg1"/>
            </a:solidFill>
          </a:endParaRPr>
        </a:p>
      </dsp:txBody>
      <dsp:txXfrm>
        <a:off x="35676" y="69155"/>
        <a:ext cx="1586608" cy="1146717"/>
      </dsp:txXfrm>
    </dsp:sp>
    <dsp:sp modelId="{FF98E716-3DA5-4B4A-B765-410C97872A7F}">
      <dsp:nvSpPr>
        <dsp:cNvPr id="0" name=""/>
        <dsp:cNvSpPr/>
      </dsp:nvSpPr>
      <dsp:spPr>
        <a:xfrm rot="122337">
          <a:off x="1826423" y="476274"/>
          <a:ext cx="357607" cy="416231"/>
        </a:xfrm>
        <a:prstGeom prst="rightArrow">
          <a:avLst>
            <a:gd name="adj1" fmla="val 60000"/>
            <a:gd name="adj2" fmla="val 50000"/>
          </a:avLst>
        </a:prstGeom>
        <a:solidFill>
          <a:srgbClr val="9E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1826457" y="557612"/>
        <a:ext cx="250325" cy="249739"/>
      </dsp:txXfrm>
    </dsp:sp>
    <dsp:sp modelId="{4BACDF9A-8DCC-45C0-976F-1A8C11DB23B7}">
      <dsp:nvSpPr>
        <dsp:cNvPr id="0" name=""/>
        <dsp:cNvSpPr/>
      </dsp:nvSpPr>
      <dsp:spPr>
        <a:xfrm>
          <a:off x="2332265" y="104394"/>
          <a:ext cx="1678352" cy="124302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Postavení </a:t>
          </a:r>
          <a:r>
            <a:rPr lang="cs-CZ" sz="1800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r>
            <a:rPr lang="cs-CZ" sz="18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v systému věd</a:t>
          </a:r>
          <a:endParaRPr lang="cs-CZ" sz="1800" kern="1200" dirty="0">
            <a:solidFill>
              <a:srgbClr val="C00000"/>
            </a:solidFill>
          </a:endParaRPr>
        </a:p>
      </dsp:txBody>
      <dsp:txXfrm>
        <a:off x="2368672" y="140801"/>
        <a:ext cx="1605538" cy="1170215"/>
      </dsp:txXfrm>
    </dsp:sp>
    <dsp:sp modelId="{37D8FB20-EAFA-47CA-A169-B9766F3E1E36}">
      <dsp:nvSpPr>
        <dsp:cNvPr id="0" name=""/>
        <dsp:cNvSpPr/>
      </dsp:nvSpPr>
      <dsp:spPr>
        <a:xfrm>
          <a:off x="4178452" y="517793"/>
          <a:ext cx="355810" cy="416231"/>
        </a:xfrm>
        <a:prstGeom prst="rightArrow">
          <a:avLst>
            <a:gd name="adj1" fmla="val 60000"/>
            <a:gd name="adj2" fmla="val 50000"/>
          </a:avLst>
        </a:prstGeom>
        <a:solidFill>
          <a:srgbClr val="9E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4178452" y="601039"/>
        <a:ext cx="249067" cy="249739"/>
      </dsp:txXfrm>
    </dsp:sp>
    <dsp:sp modelId="{EEE0AE1E-1F08-42AE-8717-E5F14D0FFFB3}">
      <dsp:nvSpPr>
        <dsp:cNvPr id="0" name=""/>
        <dsp:cNvSpPr/>
      </dsp:nvSpPr>
      <dsp:spPr>
        <a:xfrm>
          <a:off x="4681958" y="104394"/>
          <a:ext cx="1678352" cy="124302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Geoinformatika</a:t>
          </a:r>
          <a:r>
            <a:rPr lang="cs-CZ" sz="18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jako samostatný vědní obor</a:t>
          </a:r>
          <a:endParaRPr lang="cs-CZ" sz="1800" kern="1200" dirty="0">
            <a:solidFill>
              <a:srgbClr val="C00000"/>
            </a:solidFill>
          </a:endParaRPr>
        </a:p>
      </dsp:txBody>
      <dsp:txXfrm>
        <a:off x="4718365" y="140801"/>
        <a:ext cx="1605538" cy="1170215"/>
      </dsp:txXfrm>
    </dsp:sp>
    <dsp:sp modelId="{36A5C852-F2C4-47BE-BE6D-30CC5E030890}">
      <dsp:nvSpPr>
        <dsp:cNvPr id="0" name=""/>
        <dsp:cNvSpPr/>
      </dsp:nvSpPr>
      <dsp:spPr>
        <a:xfrm>
          <a:off x="6528146" y="517793"/>
          <a:ext cx="355810" cy="416231"/>
        </a:xfrm>
        <a:prstGeom prst="rightArrow">
          <a:avLst>
            <a:gd name="adj1" fmla="val 60000"/>
            <a:gd name="adj2" fmla="val 50000"/>
          </a:avLst>
        </a:prstGeom>
        <a:solidFill>
          <a:srgbClr val="9E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6528146" y="601039"/>
        <a:ext cx="249067" cy="249739"/>
      </dsp:txXfrm>
    </dsp:sp>
    <dsp:sp modelId="{1BFE718F-5ADE-442D-8A46-1E676CBE4448}">
      <dsp:nvSpPr>
        <dsp:cNvPr id="0" name=""/>
        <dsp:cNvSpPr/>
      </dsp:nvSpPr>
      <dsp:spPr>
        <a:xfrm>
          <a:off x="7031651" y="104394"/>
          <a:ext cx="1678352" cy="124302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Struktura a členění předmětu </a:t>
          </a:r>
          <a:r>
            <a:rPr lang="cs-CZ" sz="1800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endParaRPr lang="cs-CZ" sz="1800" kern="1200" dirty="0">
            <a:solidFill>
              <a:srgbClr val="C00000"/>
            </a:solidFill>
          </a:endParaRPr>
        </a:p>
      </dsp:txBody>
      <dsp:txXfrm>
        <a:off x="7068058" y="140801"/>
        <a:ext cx="1605538" cy="11702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9CB86-07E8-4748-B26B-05CC586D5445}">
      <dsp:nvSpPr>
        <dsp:cNvPr id="0" name=""/>
        <dsp:cNvSpPr/>
      </dsp:nvSpPr>
      <dsp:spPr>
        <a:xfrm>
          <a:off x="0" y="33479"/>
          <a:ext cx="1657960" cy="1218069"/>
        </a:xfrm>
        <a:prstGeom prst="roundRect">
          <a:avLst>
            <a:gd name="adj" fmla="val 10000"/>
          </a:avLst>
        </a:prstGeom>
        <a:solidFill>
          <a:srgbClr val="8E0000"/>
        </a:solidFill>
        <a:ln w="12700" cap="flat" cmpd="sng" algn="ctr">
          <a:solidFill>
            <a:srgbClr val="8E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Definice a obsah </a:t>
          </a:r>
          <a:r>
            <a:rPr lang="cs-CZ" sz="18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endParaRPr lang="cs-CZ" sz="1800" kern="1200" dirty="0">
            <a:solidFill>
              <a:schemeClr val="bg1"/>
            </a:solidFill>
          </a:endParaRPr>
        </a:p>
      </dsp:txBody>
      <dsp:txXfrm>
        <a:off x="35676" y="69155"/>
        <a:ext cx="1586608" cy="1146717"/>
      </dsp:txXfrm>
    </dsp:sp>
    <dsp:sp modelId="{FF98E716-3DA5-4B4A-B765-410C97872A7F}">
      <dsp:nvSpPr>
        <dsp:cNvPr id="0" name=""/>
        <dsp:cNvSpPr/>
      </dsp:nvSpPr>
      <dsp:spPr>
        <a:xfrm rot="122337">
          <a:off x="1826423" y="476274"/>
          <a:ext cx="357607" cy="416231"/>
        </a:xfrm>
        <a:prstGeom prst="rightArrow">
          <a:avLst>
            <a:gd name="adj1" fmla="val 60000"/>
            <a:gd name="adj2" fmla="val 50000"/>
          </a:avLst>
        </a:prstGeom>
        <a:solidFill>
          <a:srgbClr val="9E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1826457" y="557612"/>
        <a:ext cx="250325" cy="249739"/>
      </dsp:txXfrm>
    </dsp:sp>
    <dsp:sp modelId="{4BACDF9A-8DCC-45C0-976F-1A8C11DB23B7}">
      <dsp:nvSpPr>
        <dsp:cNvPr id="0" name=""/>
        <dsp:cNvSpPr/>
      </dsp:nvSpPr>
      <dsp:spPr>
        <a:xfrm>
          <a:off x="2332265" y="104394"/>
          <a:ext cx="1678352" cy="124302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Postavení </a:t>
          </a:r>
          <a:r>
            <a:rPr lang="cs-CZ" sz="1800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r>
            <a:rPr lang="cs-CZ" sz="18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v systému věd</a:t>
          </a:r>
          <a:endParaRPr lang="cs-CZ" sz="1800" kern="1200" dirty="0">
            <a:solidFill>
              <a:srgbClr val="C00000"/>
            </a:solidFill>
          </a:endParaRPr>
        </a:p>
      </dsp:txBody>
      <dsp:txXfrm>
        <a:off x="2368672" y="140801"/>
        <a:ext cx="1605538" cy="1170215"/>
      </dsp:txXfrm>
    </dsp:sp>
    <dsp:sp modelId="{37D8FB20-EAFA-47CA-A169-B9766F3E1E36}">
      <dsp:nvSpPr>
        <dsp:cNvPr id="0" name=""/>
        <dsp:cNvSpPr/>
      </dsp:nvSpPr>
      <dsp:spPr>
        <a:xfrm>
          <a:off x="4178452" y="517793"/>
          <a:ext cx="355810" cy="416231"/>
        </a:xfrm>
        <a:prstGeom prst="rightArrow">
          <a:avLst>
            <a:gd name="adj1" fmla="val 60000"/>
            <a:gd name="adj2" fmla="val 50000"/>
          </a:avLst>
        </a:prstGeom>
        <a:solidFill>
          <a:srgbClr val="9E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4178452" y="601039"/>
        <a:ext cx="249067" cy="249739"/>
      </dsp:txXfrm>
    </dsp:sp>
    <dsp:sp modelId="{EEE0AE1E-1F08-42AE-8717-E5F14D0FFFB3}">
      <dsp:nvSpPr>
        <dsp:cNvPr id="0" name=""/>
        <dsp:cNvSpPr/>
      </dsp:nvSpPr>
      <dsp:spPr>
        <a:xfrm>
          <a:off x="4681958" y="104394"/>
          <a:ext cx="1678352" cy="124302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Geoinformatika</a:t>
          </a:r>
          <a:r>
            <a:rPr lang="cs-CZ" sz="18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jako samostatný vědní obor</a:t>
          </a:r>
          <a:endParaRPr lang="cs-CZ" sz="1800" kern="1200" dirty="0">
            <a:solidFill>
              <a:srgbClr val="C00000"/>
            </a:solidFill>
          </a:endParaRPr>
        </a:p>
      </dsp:txBody>
      <dsp:txXfrm>
        <a:off x="4718365" y="140801"/>
        <a:ext cx="1605538" cy="1170215"/>
      </dsp:txXfrm>
    </dsp:sp>
    <dsp:sp modelId="{36A5C852-F2C4-47BE-BE6D-30CC5E030890}">
      <dsp:nvSpPr>
        <dsp:cNvPr id="0" name=""/>
        <dsp:cNvSpPr/>
      </dsp:nvSpPr>
      <dsp:spPr>
        <a:xfrm>
          <a:off x="6528146" y="517793"/>
          <a:ext cx="355810" cy="416231"/>
        </a:xfrm>
        <a:prstGeom prst="rightArrow">
          <a:avLst>
            <a:gd name="adj1" fmla="val 60000"/>
            <a:gd name="adj2" fmla="val 50000"/>
          </a:avLst>
        </a:prstGeom>
        <a:solidFill>
          <a:srgbClr val="9E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6528146" y="601039"/>
        <a:ext cx="249067" cy="249739"/>
      </dsp:txXfrm>
    </dsp:sp>
    <dsp:sp modelId="{1BFE718F-5ADE-442D-8A46-1E676CBE4448}">
      <dsp:nvSpPr>
        <dsp:cNvPr id="0" name=""/>
        <dsp:cNvSpPr/>
      </dsp:nvSpPr>
      <dsp:spPr>
        <a:xfrm>
          <a:off x="7031651" y="104394"/>
          <a:ext cx="1678352" cy="124302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Struktura a členění předmětu </a:t>
          </a:r>
          <a:r>
            <a:rPr lang="cs-CZ" sz="1800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endParaRPr lang="cs-CZ" sz="1800" kern="1200" dirty="0">
            <a:solidFill>
              <a:srgbClr val="C00000"/>
            </a:solidFill>
          </a:endParaRPr>
        </a:p>
      </dsp:txBody>
      <dsp:txXfrm>
        <a:off x="7068058" y="140801"/>
        <a:ext cx="1605538" cy="11702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9CB86-07E8-4748-B26B-05CC586D5445}">
      <dsp:nvSpPr>
        <dsp:cNvPr id="0" name=""/>
        <dsp:cNvSpPr/>
      </dsp:nvSpPr>
      <dsp:spPr>
        <a:xfrm>
          <a:off x="0" y="33479"/>
          <a:ext cx="1657960" cy="1218069"/>
        </a:xfrm>
        <a:prstGeom prst="roundRect">
          <a:avLst>
            <a:gd name="adj" fmla="val 10000"/>
          </a:avLst>
        </a:prstGeom>
        <a:solidFill>
          <a:srgbClr val="8E0000"/>
        </a:solidFill>
        <a:ln w="12700" cap="flat" cmpd="sng" algn="ctr">
          <a:solidFill>
            <a:srgbClr val="8E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Definice a obsah </a:t>
          </a:r>
          <a:r>
            <a:rPr lang="cs-CZ" sz="18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endParaRPr lang="cs-CZ" sz="1800" kern="1200" dirty="0">
            <a:solidFill>
              <a:schemeClr val="bg1"/>
            </a:solidFill>
          </a:endParaRPr>
        </a:p>
      </dsp:txBody>
      <dsp:txXfrm>
        <a:off x="35676" y="69155"/>
        <a:ext cx="1586608" cy="1146717"/>
      </dsp:txXfrm>
    </dsp:sp>
    <dsp:sp modelId="{FF98E716-3DA5-4B4A-B765-410C97872A7F}">
      <dsp:nvSpPr>
        <dsp:cNvPr id="0" name=""/>
        <dsp:cNvSpPr/>
      </dsp:nvSpPr>
      <dsp:spPr>
        <a:xfrm rot="122337">
          <a:off x="1826423" y="476274"/>
          <a:ext cx="357607" cy="416231"/>
        </a:xfrm>
        <a:prstGeom prst="rightArrow">
          <a:avLst>
            <a:gd name="adj1" fmla="val 60000"/>
            <a:gd name="adj2" fmla="val 50000"/>
          </a:avLst>
        </a:prstGeom>
        <a:solidFill>
          <a:srgbClr val="9E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1826457" y="557612"/>
        <a:ext cx="250325" cy="249739"/>
      </dsp:txXfrm>
    </dsp:sp>
    <dsp:sp modelId="{4BACDF9A-8DCC-45C0-976F-1A8C11DB23B7}">
      <dsp:nvSpPr>
        <dsp:cNvPr id="0" name=""/>
        <dsp:cNvSpPr/>
      </dsp:nvSpPr>
      <dsp:spPr>
        <a:xfrm>
          <a:off x="2332265" y="104394"/>
          <a:ext cx="1678352" cy="124302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Postavení </a:t>
          </a:r>
          <a:r>
            <a:rPr lang="cs-CZ" sz="1800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r>
            <a:rPr lang="cs-CZ" sz="18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v systému věd</a:t>
          </a:r>
          <a:endParaRPr lang="cs-CZ" sz="1800" kern="1200" dirty="0">
            <a:solidFill>
              <a:srgbClr val="C00000"/>
            </a:solidFill>
          </a:endParaRPr>
        </a:p>
      </dsp:txBody>
      <dsp:txXfrm>
        <a:off x="2368672" y="140801"/>
        <a:ext cx="1605538" cy="1170215"/>
      </dsp:txXfrm>
    </dsp:sp>
    <dsp:sp modelId="{37D8FB20-EAFA-47CA-A169-B9766F3E1E36}">
      <dsp:nvSpPr>
        <dsp:cNvPr id="0" name=""/>
        <dsp:cNvSpPr/>
      </dsp:nvSpPr>
      <dsp:spPr>
        <a:xfrm>
          <a:off x="4178452" y="517793"/>
          <a:ext cx="355810" cy="416231"/>
        </a:xfrm>
        <a:prstGeom prst="rightArrow">
          <a:avLst>
            <a:gd name="adj1" fmla="val 60000"/>
            <a:gd name="adj2" fmla="val 50000"/>
          </a:avLst>
        </a:prstGeom>
        <a:solidFill>
          <a:srgbClr val="9E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4178452" y="601039"/>
        <a:ext cx="249067" cy="249739"/>
      </dsp:txXfrm>
    </dsp:sp>
    <dsp:sp modelId="{EEE0AE1E-1F08-42AE-8717-E5F14D0FFFB3}">
      <dsp:nvSpPr>
        <dsp:cNvPr id="0" name=""/>
        <dsp:cNvSpPr/>
      </dsp:nvSpPr>
      <dsp:spPr>
        <a:xfrm>
          <a:off x="4681958" y="104394"/>
          <a:ext cx="1678352" cy="124302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Geoinformatika</a:t>
          </a:r>
          <a:r>
            <a:rPr lang="cs-CZ" sz="18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jako samostatný vědní obor</a:t>
          </a:r>
          <a:endParaRPr lang="cs-CZ" sz="1800" kern="1200" dirty="0">
            <a:solidFill>
              <a:srgbClr val="C00000"/>
            </a:solidFill>
          </a:endParaRPr>
        </a:p>
      </dsp:txBody>
      <dsp:txXfrm>
        <a:off x="4718365" y="140801"/>
        <a:ext cx="1605538" cy="1170215"/>
      </dsp:txXfrm>
    </dsp:sp>
    <dsp:sp modelId="{36A5C852-F2C4-47BE-BE6D-30CC5E030890}">
      <dsp:nvSpPr>
        <dsp:cNvPr id="0" name=""/>
        <dsp:cNvSpPr/>
      </dsp:nvSpPr>
      <dsp:spPr>
        <a:xfrm>
          <a:off x="6528146" y="517793"/>
          <a:ext cx="355810" cy="416231"/>
        </a:xfrm>
        <a:prstGeom prst="rightArrow">
          <a:avLst>
            <a:gd name="adj1" fmla="val 60000"/>
            <a:gd name="adj2" fmla="val 50000"/>
          </a:avLst>
        </a:prstGeom>
        <a:solidFill>
          <a:srgbClr val="9E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6528146" y="601039"/>
        <a:ext cx="249067" cy="249739"/>
      </dsp:txXfrm>
    </dsp:sp>
    <dsp:sp modelId="{1BFE718F-5ADE-442D-8A46-1E676CBE4448}">
      <dsp:nvSpPr>
        <dsp:cNvPr id="0" name=""/>
        <dsp:cNvSpPr/>
      </dsp:nvSpPr>
      <dsp:spPr>
        <a:xfrm>
          <a:off x="7031651" y="104394"/>
          <a:ext cx="1678352" cy="124302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Struktura a členění předmětu </a:t>
          </a:r>
          <a:r>
            <a:rPr lang="cs-CZ" sz="1800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endParaRPr lang="cs-CZ" sz="1800" kern="1200" dirty="0">
            <a:solidFill>
              <a:srgbClr val="C00000"/>
            </a:solidFill>
          </a:endParaRPr>
        </a:p>
      </dsp:txBody>
      <dsp:txXfrm>
        <a:off x="7068058" y="140801"/>
        <a:ext cx="1605538" cy="11702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9CB86-07E8-4748-B26B-05CC586D5445}">
      <dsp:nvSpPr>
        <dsp:cNvPr id="0" name=""/>
        <dsp:cNvSpPr/>
      </dsp:nvSpPr>
      <dsp:spPr>
        <a:xfrm>
          <a:off x="87767" y="50769"/>
          <a:ext cx="1657960" cy="1218069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Definice a obsah </a:t>
          </a:r>
          <a:r>
            <a:rPr lang="cs-CZ" sz="1800" kern="1200" dirty="0" err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endParaRPr lang="cs-CZ" sz="1800" kern="1200" dirty="0">
            <a:solidFill>
              <a:schemeClr val="accent2"/>
            </a:solidFill>
          </a:endParaRPr>
        </a:p>
      </dsp:txBody>
      <dsp:txXfrm>
        <a:off x="123443" y="86445"/>
        <a:ext cx="1586608" cy="1146717"/>
      </dsp:txXfrm>
    </dsp:sp>
    <dsp:sp modelId="{FF98E716-3DA5-4B4A-B765-410C97872A7F}">
      <dsp:nvSpPr>
        <dsp:cNvPr id="0" name=""/>
        <dsp:cNvSpPr/>
      </dsp:nvSpPr>
      <dsp:spPr>
        <a:xfrm rot="100761">
          <a:off x="1892295" y="484849"/>
          <a:ext cx="310998" cy="416231"/>
        </a:xfrm>
        <a:prstGeom prst="rightArrow">
          <a:avLst>
            <a:gd name="adj1" fmla="val 60000"/>
            <a:gd name="adj2" fmla="val 50000"/>
          </a:avLst>
        </a:prstGeom>
        <a:solidFill>
          <a:srgbClr val="9E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1892315" y="566728"/>
        <a:ext cx="217699" cy="249739"/>
      </dsp:txXfrm>
    </dsp:sp>
    <dsp:sp modelId="{4BACDF9A-8DCC-45C0-976F-1A8C11DB23B7}">
      <dsp:nvSpPr>
        <dsp:cNvPr id="0" name=""/>
        <dsp:cNvSpPr/>
      </dsp:nvSpPr>
      <dsp:spPr>
        <a:xfrm>
          <a:off x="2332265" y="104394"/>
          <a:ext cx="1678352" cy="1243029"/>
        </a:xfrm>
        <a:prstGeom prst="roundRect">
          <a:avLst>
            <a:gd name="adj" fmla="val 10000"/>
          </a:avLst>
        </a:prstGeom>
        <a:solidFill>
          <a:srgbClr val="8E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Postavení </a:t>
          </a:r>
          <a:r>
            <a:rPr lang="cs-CZ" sz="18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r>
            <a:rPr lang="cs-CZ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v systému věd</a:t>
          </a:r>
          <a:endParaRPr lang="cs-CZ" sz="1800" kern="1200" dirty="0">
            <a:solidFill>
              <a:schemeClr val="bg1"/>
            </a:solidFill>
          </a:endParaRPr>
        </a:p>
      </dsp:txBody>
      <dsp:txXfrm>
        <a:off x="2368672" y="140801"/>
        <a:ext cx="1605538" cy="1170215"/>
      </dsp:txXfrm>
    </dsp:sp>
    <dsp:sp modelId="{37D8FB20-EAFA-47CA-A169-B9766F3E1E36}">
      <dsp:nvSpPr>
        <dsp:cNvPr id="0" name=""/>
        <dsp:cNvSpPr/>
      </dsp:nvSpPr>
      <dsp:spPr>
        <a:xfrm>
          <a:off x="4178452" y="517793"/>
          <a:ext cx="355810" cy="416231"/>
        </a:xfrm>
        <a:prstGeom prst="rightArrow">
          <a:avLst>
            <a:gd name="adj1" fmla="val 60000"/>
            <a:gd name="adj2" fmla="val 50000"/>
          </a:avLst>
        </a:prstGeom>
        <a:solidFill>
          <a:srgbClr val="9E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4178452" y="601039"/>
        <a:ext cx="249067" cy="249739"/>
      </dsp:txXfrm>
    </dsp:sp>
    <dsp:sp modelId="{EEE0AE1E-1F08-42AE-8717-E5F14D0FFFB3}">
      <dsp:nvSpPr>
        <dsp:cNvPr id="0" name=""/>
        <dsp:cNvSpPr/>
      </dsp:nvSpPr>
      <dsp:spPr>
        <a:xfrm>
          <a:off x="4681958" y="104394"/>
          <a:ext cx="1678352" cy="124302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Geoinformatika</a:t>
          </a:r>
          <a:r>
            <a:rPr lang="cs-CZ" sz="18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jako samostatný vědní obor</a:t>
          </a:r>
          <a:endParaRPr lang="cs-CZ" sz="1800" kern="1200" dirty="0">
            <a:solidFill>
              <a:srgbClr val="C00000"/>
            </a:solidFill>
          </a:endParaRPr>
        </a:p>
      </dsp:txBody>
      <dsp:txXfrm>
        <a:off x="4718365" y="140801"/>
        <a:ext cx="1605538" cy="1170215"/>
      </dsp:txXfrm>
    </dsp:sp>
    <dsp:sp modelId="{36A5C852-F2C4-47BE-BE6D-30CC5E030890}">
      <dsp:nvSpPr>
        <dsp:cNvPr id="0" name=""/>
        <dsp:cNvSpPr/>
      </dsp:nvSpPr>
      <dsp:spPr>
        <a:xfrm>
          <a:off x="6528146" y="517793"/>
          <a:ext cx="355810" cy="416231"/>
        </a:xfrm>
        <a:prstGeom prst="rightArrow">
          <a:avLst>
            <a:gd name="adj1" fmla="val 60000"/>
            <a:gd name="adj2" fmla="val 50000"/>
          </a:avLst>
        </a:prstGeom>
        <a:solidFill>
          <a:srgbClr val="9E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6528146" y="601039"/>
        <a:ext cx="249067" cy="249739"/>
      </dsp:txXfrm>
    </dsp:sp>
    <dsp:sp modelId="{1BFE718F-5ADE-442D-8A46-1E676CBE4448}">
      <dsp:nvSpPr>
        <dsp:cNvPr id="0" name=""/>
        <dsp:cNvSpPr/>
      </dsp:nvSpPr>
      <dsp:spPr>
        <a:xfrm>
          <a:off x="7031651" y="104394"/>
          <a:ext cx="1678352" cy="124302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Struktura a členění předmětu </a:t>
          </a:r>
          <a:r>
            <a:rPr lang="cs-CZ" sz="1800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endParaRPr lang="cs-CZ" sz="1800" kern="1200" dirty="0">
            <a:solidFill>
              <a:srgbClr val="C00000"/>
            </a:solidFill>
          </a:endParaRPr>
        </a:p>
      </dsp:txBody>
      <dsp:txXfrm>
        <a:off x="7068058" y="140801"/>
        <a:ext cx="1605538" cy="11702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9CB86-07E8-4748-B26B-05CC586D5445}">
      <dsp:nvSpPr>
        <dsp:cNvPr id="0" name=""/>
        <dsp:cNvSpPr/>
      </dsp:nvSpPr>
      <dsp:spPr>
        <a:xfrm>
          <a:off x="87767" y="50769"/>
          <a:ext cx="1657960" cy="1218069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Definice a obsah </a:t>
          </a:r>
          <a:r>
            <a:rPr lang="cs-CZ" sz="1800" kern="1200" dirty="0" err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endParaRPr lang="cs-CZ" sz="1800" kern="1200" dirty="0">
            <a:solidFill>
              <a:schemeClr val="accent2"/>
            </a:solidFill>
          </a:endParaRPr>
        </a:p>
      </dsp:txBody>
      <dsp:txXfrm>
        <a:off x="123443" y="86445"/>
        <a:ext cx="1586608" cy="1146717"/>
      </dsp:txXfrm>
    </dsp:sp>
    <dsp:sp modelId="{FF98E716-3DA5-4B4A-B765-410C97872A7F}">
      <dsp:nvSpPr>
        <dsp:cNvPr id="0" name=""/>
        <dsp:cNvSpPr/>
      </dsp:nvSpPr>
      <dsp:spPr>
        <a:xfrm rot="100761">
          <a:off x="1892295" y="484849"/>
          <a:ext cx="310998" cy="416231"/>
        </a:xfrm>
        <a:prstGeom prst="rightArrow">
          <a:avLst>
            <a:gd name="adj1" fmla="val 60000"/>
            <a:gd name="adj2" fmla="val 50000"/>
          </a:avLst>
        </a:prstGeom>
        <a:solidFill>
          <a:srgbClr val="9E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1892315" y="566728"/>
        <a:ext cx="217699" cy="249739"/>
      </dsp:txXfrm>
    </dsp:sp>
    <dsp:sp modelId="{4BACDF9A-8DCC-45C0-976F-1A8C11DB23B7}">
      <dsp:nvSpPr>
        <dsp:cNvPr id="0" name=""/>
        <dsp:cNvSpPr/>
      </dsp:nvSpPr>
      <dsp:spPr>
        <a:xfrm>
          <a:off x="2332265" y="104394"/>
          <a:ext cx="1678352" cy="1243029"/>
        </a:xfrm>
        <a:prstGeom prst="roundRect">
          <a:avLst>
            <a:gd name="adj" fmla="val 10000"/>
          </a:avLst>
        </a:prstGeom>
        <a:solidFill>
          <a:srgbClr val="8E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Postavení </a:t>
          </a:r>
          <a:r>
            <a:rPr lang="cs-CZ" sz="18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r>
            <a:rPr lang="cs-CZ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v systému věd</a:t>
          </a:r>
          <a:endParaRPr lang="cs-CZ" sz="1800" kern="1200" dirty="0">
            <a:solidFill>
              <a:schemeClr val="bg1"/>
            </a:solidFill>
          </a:endParaRPr>
        </a:p>
      </dsp:txBody>
      <dsp:txXfrm>
        <a:off x="2368672" y="140801"/>
        <a:ext cx="1605538" cy="1170215"/>
      </dsp:txXfrm>
    </dsp:sp>
    <dsp:sp modelId="{37D8FB20-EAFA-47CA-A169-B9766F3E1E36}">
      <dsp:nvSpPr>
        <dsp:cNvPr id="0" name=""/>
        <dsp:cNvSpPr/>
      </dsp:nvSpPr>
      <dsp:spPr>
        <a:xfrm>
          <a:off x="4178452" y="517793"/>
          <a:ext cx="355810" cy="416231"/>
        </a:xfrm>
        <a:prstGeom prst="rightArrow">
          <a:avLst>
            <a:gd name="adj1" fmla="val 60000"/>
            <a:gd name="adj2" fmla="val 50000"/>
          </a:avLst>
        </a:prstGeom>
        <a:solidFill>
          <a:srgbClr val="9E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4178452" y="601039"/>
        <a:ext cx="249067" cy="249739"/>
      </dsp:txXfrm>
    </dsp:sp>
    <dsp:sp modelId="{EEE0AE1E-1F08-42AE-8717-E5F14D0FFFB3}">
      <dsp:nvSpPr>
        <dsp:cNvPr id="0" name=""/>
        <dsp:cNvSpPr/>
      </dsp:nvSpPr>
      <dsp:spPr>
        <a:xfrm>
          <a:off x="4681958" y="104394"/>
          <a:ext cx="1678352" cy="124302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Geoinformatika</a:t>
          </a:r>
          <a:r>
            <a:rPr lang="cs-CZ" sz="18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jako samostatný vědní obor</a:t>
          </a:r>
          <a:endParaRPr lang="cs-CZ" sz="1800" kern="1200" dirty="0">
            <a:solidFill>
              <a:srgbClr val="C00000"/>
            </a:solidFill>
          </a:endParaRPr>
        </a:p>
      </dsp:txBody>
      <dsp:txXfrm>
        <a:off x="4718365" y="140801"/>
        <a:ext cx="1605538" cy="1170215"/>
      </dsp:txXfrm>
    </dsp:sp>
    <dsp:sp modelId="{36A5C852-F2C4-47BE-BE6D-30CC5E030890}">
      <dsp:nvSpPr>
        <dsp:cNvPr id="0" name=""/>
        <dsp:cNvSpPr/>
      </dsp:nvSpPr>
      <dsp:spPr>
        <a:xfrm>
          <a:off x="6528146" y="517793"/>
          <a:ext cx="355810" cy="416231"/>
        </a:xfrm>
        <a:prstGeom prst="rightArrow">
          <a:avLst>
            <a:gd name="adj1" fmla="val 60000"/>
            <a:gd name="adj2" fmla="val 50000"/>
          </a:avLst>
        </a:prstGeom>
        <a:solidFill>
          <a:srgbClr val="9E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6528146" y="601039"/>
        <a:ext cx="249067" cy="249739"/>
      </dsp:txXfrm>
    </dsp:sp>
    <dsp:sp modelId="{1BFE718F-5ADE-442D-8A46-1E676CBE4448}">
      <dsp:nvSpPr>
        <dsp:cNvPr id="0" name=""/>
        <dsp:cNvSpPr/>
      </dsp:nvSpPr>
      <dsp:spPr>
        <a:xfrm>
          <a:off x="7031651" y="104394"/>
          <a:ext cx="1678352" cy="124302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Struktura a členění předmětu </a:t>
          </a:r>
          <a:r>
            <a:rPr lang="cs-CZ" sz="1800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endParaRPr lang="cs-CZ" sz="1800" kern="1200" dirty="0">
            <a:solidFill>
              <a:srgbClr val="C00000"/>
            </a:solidFill>
          </a:endParaRPr>
        </a:p>
      </dsp:txBody>
      <dsp:txXfrm>
        <a:off x="7068058" y="140801"/>
        <a:ext cx="1605538" cy="11702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2DE0B-0BE0-4DD1-A442-DE8CB53AEF06}">
      <dsp:nvSpPr>
        <dsp:cNvPr id="0" name=""/>
        <dsp:cNvSpPr/>
      </dsp:nvSpPr>
      <dsp:spPr>
        <a:xfrm>
          <a:off x="3491918" y="3356977"/>
          <a:ext cx="1985494" cy="1985494"/>
        </a:xfrm>
        <a:prstGeom prst="ellipse">
          <a:avLst/>
        </a:prstGeom>
        <a:solidFill>
          <a:srgbClr val="8C7B70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perspectiveRelaxedModerately" zoom="92000">
            <a:rot lat="19799983" lon="0" rev="21599986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err="1" smtClean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Geo</a:t>
          </a:r>
          <a:r>
            <a:rPr lang="cs-CZ" sz="2000" b="1" kern="1200" dirty="0" smtClean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 </a:t>
          </a:r>
          <a:r>
            <a:rPr lang="cs-CZ" sz="2000" b="1" kern="1200" dirty="0" err="1" smtClean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informa</a:t>
          </a:r>
          <a:r>
            <a:rPr lang="cs-CZ" sz="2000" b="1" kern="1200" dirty="0" smtClean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 </a:t>
          </a:r>
          <a:r>
            <a:rPr lang="cs-CZ" sz="2000" b="1" kern="1200" dirty="0" err="1" smtClean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tika</a:t>
          </a:r>
          <a:endParaRPr lang="cs-CZ" sz="2000" b="1" kern="1200" dirty="0">
            <a:solidFill>
              <a:sysClr val="windowText" lastClr="00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491918" y="3356977"/>
        <a:ext cx="1985494" cy="1985494"/>
      </dsp:txXfrm>
    </dsp:sp>
    <dsp:sp modelId="{793D0D58-60A3-4649-AE58-D73A0E378536}">
      <dsp:nvSpPr>
        <dsp:cNvPr id="0" name=""/>
        <dsp:cNvSpPr/>
      </dsp:nvSpPr>
      <dsp:spPr>
        <a:xfrm rot="10819101">
          <a:off x="698500" y="4053087"/>
          <a:ext cx="2639816" cy="565865"/>
        </a:xfrm>
        <a:prstGeom prst="leftArrow">
          <a:avLst>
            <a:gd name="adj1" fmla="val 60000"/>
            <a:gd name="adj2" fmla="val 50000"/>
          </a:avLst>
        </a:prstGeom>
        <a:solidFill>
          <a:srgbClr val="8FB08C">
            <a:hueOff val="-1673522"/>
            <a:satOff val="13698"/>
            <a:lumOff val="-2222"/>
            <a:alphaOff val="0"/>
          </a:srgbClr>
        </a:solid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perspectiveRelaxedModerately" zoom="92000">
            <a:rot lat="19799983" lon="0" rev="21599986"/>
          </a:camera>
          <a:lightRig rig="balanced" dir="t">
            <a:rot lat="0" lon="0" rev="12700000"/>
          </a:lightRig>
        </a:scene3d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D219BE-A0DC-4DF8-B29C-326BD76FC18E}">
      <dsp:nvSpPr>
        <dsp:cNvPr id="0" name=""/>
        <dsp:cNvSpPr/>
      </dsp:nvSpPr>
      <dsp:spPr>
        <a:xfrm>
          <a:off x="3597" y="3772748"/>
          <a:ext cx="1389845" cy="1111876"/>
        </a:xfrm>
        <a:prstGeom prst="roundRect">
          <a:avLst>
            <a:gd name="adj" fmla="val 10000"/>
          </a:avLst>
        </a:prstGeom>
        <a:solidFill>
          <a:srgbClr val="8FB08C">
            <a:hueOff val="-1673522"/>
            <a:satOff val="13698"/>
            <a:lumOff val="-2222"/>
            <a:alphaOff val="0"/>
          </a:srgb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perspectiveRelaxedModerately" zoom="92000">
            <a:rot lat="19799983" lon="0" rev="21599986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solidFill>
                <a:sysClr val="windowText" lastClr="000000"/>
              </a:solidFill>
              <a:latin typeface="Candara" pitchFamily="34" charset="0"/>
              <a:ea typeface="+mn-ea"/>
              <a:cs typeface="+mn-cs"/>
            </a:rPr>
            <a:t>Dálkový průzkum Země</a:t>
          </a:r>
          <a:endParaRPr lang="cs-CZ" sz="2000" kern="1200" dirty="0">
            <a:solidFill>
              <a:sysClr val="windowText" lastClr="000000"/>
            </a:solidFill>
            <a:latin typeface="Candara" pitchFamily="34" charset="0"/>
            <a:ea typeface="+mn-ea"/>
            <a:cs typeface="+mn-cs"/>
          </a:endParaRPr>
        </a:p>
      </dsp:txBody>
      <dsp:txXfrm>
        <a:off x="3597" y="3772748"/>
        <a:ext cx="1389845" cy="1111876"/>
      </dsp:txXfrm>
    </dsp:sp>
    <dsp:sp modelId="{DD79FEF0-7F0D-433B-90BD-CDE19001A069}">
      <dsp:nvSpPr>
        <dsp:cNvPr id="0" name=""/>
        <dsp:cNvSpPr/>
      </dsp:nvSpPr>
      <dsp:spPr>
        <a:xfrm rot="12359075">
          <a:off x="939376" y="2984184"/>
          <a:ext cx="2648200" cy="565865"/>
        </a:xfrm>
        <a:prstGeom prst="leftArrow">
          <a:avLst>
            <a:gd name="adj1" fmla="val 60000"/>
            <a:gd name="adj2" fmla="val 50000"/>
          </a:avLst>
        </a:prstGeom>
        <a:solidFill>
          <a:srgbClr val="8FB08C">
            <a:hueOff val="-3347044"/>
            <a:satOff val="27395"/>
            <a:lumOff val="-4444"/>
            <a:alphaOff val="0"/>
          </a:srgbClr>
        </a:solid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perspectiveRelaxedModerately" zoom="92000">
            <a:rot lat="19799983" lon="0" rev="21599986"/>
          </a:camera>
          <a:lightRig rig="balanced" dir="t">
            <a:rot lat="0" lon="0" rev="12700000"/>
          </a:lightRig>
        </a:scene3d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EF7A33-4399-433A-AF61-EEAA0406DE69}">
      <dsp:nvSpPr>
        <dsp:cNvPr id="0" name=""/>
        <dsp:cNvSpPr/>
      </dsp:nvSpPr>
      <dsp:spPr>
        <a:xfrm>
          <a:off x="378303" y="2131052"/>
          <a:ext cx="1389845" cy="1111876"/>
        </a:xfrm>
        <a:prstGeom prst="roundRect">
          <a:avLst>
            <a:gd name="adj" fmla="val 10000"/>
          </a:avLst>
        </a:prstGeom>
        <a:solidFill>
          <a:srgbClr val="8FB08C">
            <a:hueOff val="-3347044"/>
            <a:satOff val="27395"/>
            <a:lumOff val="-4444"/>
            <a:alphaOff val="0"/>
          </a:srgb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perspectiveRelaxedModerately" zoom="92000">
            <a:rot lat="19799983" lon="0" rev="21599986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solidFill>
                <a:sysClr val="windowText" lastClr="000000"/>
              </a:solidFill>
              <a:latin typeface="Gill Sans MT"/>
              <a:ea typeface="+mn-ea"/>
              <a:cs typeface="+mn-cs"/>
            </a:rPr>
            <a:t>Fotogram-</a:t>
          </a:r>
          <a:r>
            <a:rPr lang="cs-CZ" sz="2000" kern="1200" dirty="0" err="1" smtClean="0">
              <a:solidFill>
                <a:sysClr val="windowText" lastClr="000000"/>
              </a:solidFill>
              <a:latin typeface="Gill Sans MT"/>
              <a:ea typeface="+mn-ea"/>
              <a:cs typeface="+mn-cs"/>
            </a:rPr>
            <a:t>metrie</a:t>
          </a:r>
          <a:r>
            <a:rPr lang="cs-CZ" sz="2000" kern="1200" dirty="0" smtClean="0">
              <a:solidFill>
                <a:sysClr val="windowText" lastClr="000000"/>
              </a:solidFill>
              <a:latin typeface="Gill Sans MT"/>
              <a:ea typeface="+mn-ea"/>
              <a:cs typeface="+mn-cs"/>
            </a:rPr>
            <a:t> a geodézie</a:t>
          </a:r>
          <a:endParaRPr lang="cs-CZ" sz="2000" kern="1200" dirty="0">
            <a:solidFill>
              <a:sysClr val="windowText" lastClr="000000"/>
            </a:solidFill>
            <a:latin typeface="Gill Sans MT"/>
            <a:ea typeface="+mn-ea"/>
            <a:cs typeface="+mn-cs"/>
          </a:endParaRPr>
        </a:p>
      </dsp:txBody>
      <dsp:txXfrm>
        <a:off x="378303" y="2131052"/>
        <a:ext cx="1389845" cy="1111876"/>
      </dsp:txXfrm>
    </dsp:sp>
    <dsp:sp modelId="{B2306842-B4FB-4D32-A7EB-8DE88CBC2C94}">
      <dsp:nvSpPr>
        <dsp:cNvPr id="0" name=""/>
        <dsp:cNvSpPr/>
      </dsp:nvSpPr>
      <dsp:spPr>
        <a:xfrm rot="13895863">
          <a:off x="1620348" y="2127627"/>
          <a:ext cx="2654458" cy="565865"/>
        </a:xfrm>
        <a:prstGeom prst="leftArrow">
          <a:avLst>
            <a:gd name="adj1" fmla="val 60000"/>
            <a:gd name="adj2" fmla="val 50000"/>
          </a:avLst>
        </a:prstGeom>
        <a:solidFill>
          <a:srgbClr val="8FB08C">
            <a:hueOff val="-5020566"/>
            <a:satOff val="41093"/>
            <a:lumOff val="-6666"/>
            <a:alphaOff val="0"/>
          </a:srgbClr>
        </a:solid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perspectiveRelaxedModerately" zoom="92000">
            <a:rot lat="19799983" lon="0" rev="21599986"/>
          </a:camera>
          <a:lightRig rig="balanced" dir="t">
            <a:rot lat="0" lon="0" rev="12700000"/>
          </a:lightRig>
        </a:scene3d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54810C-BD1C-4FFD-9AEB-3D986F20F295}">
      <dsp:nvSpPr>
        <dsp:cNvPr id="0" name=""/>
        <dsp:cNvSpPr/>
      </dsp:nvSpPr>
      <dsp:spPr>
        <a:xfrm>
          <a:off x="1428208" y="814513"/>
          <a:ext cx="1389845" cy="1111876"/>
        </a:xfrm>
        <a:prstGeom prst="roundRect">
          <a:avLst>
            <a:gd name="adj" fmla="val 10000"/>
          </a:avLst>
        </a:prstGeom>
        <a:solidFill>
          <a:srgbClr val="8FB08C">
            <a:hueOff val="-5020566"/>
            <a:satOff val="41093"/>
            <a:lumOff val="-6666"/>
            <a:alphaOff val="0"/>
          </a:srgb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perspectiveRelaxedModerately" zoom="92000">
            <a:rot lat="19799983" lon="0" rev="21599986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solidFill>
                <a:sysClr val="windowText" lastClr="000000"/>
              </a:solidFill>
              <a:latin typeface="Candara" pitchFamily="34" charset="0"/>
              <a:ea typeface="+mn-ea"/>
              <a:cs typeface="+mn-cs"/>
            </a:rPr>
            <a:t>Globální navigační systémy</a:t>
          </a:r>
        </a:p>
      </dsp:txBody>
      <dsp:txXfrm>
        <a:off x="1428208" y="814513"/>
        <a:ext cx="1389845" cy="1111876"/>
      </dsp:txXfrm>
    </dsp:sp>
    <dsp:sp modelId="{F3FED4F2-83A2-4855-94A1-D1AD83E6680C}">
      <dsp:nvSpPr>
        <dsp:cNvPr id="0" name=""/>
        <dsp:cNvSpPr/>
      </dsp:nvSpPr>
      <dsp:spPr>
        <a:xfrm rot="15430668">
          <a:off x="2606473" y="1652445"/>
          <a:ext cx="2657364" cy="565865"/>
        </a:xfrm>
        <a:prstGeom prst="leftArrow">
          <a:avLst>
            <a:gd name="adj1" fmla="val 60000"/>
            <a:gd name="adj2" fmla="val 50000"/>
          </a:avLst>
        </a:prstGeom>
        <a:solidFill>
          <a:srgbClr val="339966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perspectiveRelaxedModerately" zoom="92000">
            <a:rot lat="19799983" lon="0" rev="21599986"/>
          </a:camera>
          <a:lightRig rig="balanced" dir="t">
            <a:rot lat="0" lon="0" rev="12700000"/>
          </a:lightRig>
        </a:scene3d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8719D7-0591-4C3C-9D5A-EFE4B35AE048}">
      <dsp:nvSpPr>
        <dsp:cNvPr id="0" name=""/>
        <dsp:cNvSpPr/>
      </dsp:nvSpPr>
      <dsp:spPr>
        <a:xfrm>
          <a:off x="2945363" y="83890"/>
          <a:ext cx="1389845" cy="1111876"/>
        </a:xfrm>
        <a:prstGeom prst="roundRect">
          <a:avLst>
            <a:gd name="adj" fmla="val 10000"/>
          </a:avLst>
        </a:prstGeom>
        <a:solidFill>
          <a:srgbClr val="339966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perspectiveRelaxedModerately" zoom="92000">
            <a:rot lat="19799983" lon="0" rev="21599986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ysClr val="windowText" lastClr="000000"/>
              </a:solidFill>
              <a:latin typeface="Candara" pitchFamily="34" charset="0"/>
              <a:ea typeface="+mn-ea"/>
              <a:cs typeface="+mn-cs"/>
            </a:rPr>
            <a:t>Geografické informační systémy</a:t>
          </a:r>
        </a:p>
      </dsp:txBody>
      <dsp:txXfrm>
        <a:off x="2945363" y="83890"/>
        <a:ext cx="1389845" cy="1111876"/>
      </dsp:txXfrm>
    </dsp:sp>
    <dsp:sp modelId="{91BD067A-ECFA-49B9-A988-E42461D3838F}">
      <dsp:nvSpPr>
        <dsp:cNvPr id="0" name=""/>
        <dsp:cNvSpPr/>
      </dsp:nvSpPr>
      <dsp:spPr>
        <a:xfrm rot="16965064">
          <a:off x="3702876" y="1652316"/>
          <a:ext cx="2656351" cy="56586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perspectiveRelaxedModerately" zoom="92000">
            <a:rot lat="19799983" lon="0" rev="21599986"/>
          </a:camera>
          <a:lightRig rig="balanced" dir="t">
            <a:rot lat="0" lon="0" rev="12700000"/>
          </a:lightRig>
        </a:scene3d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FE80AD-2D9E-4FE9-BA26-807155EEC250}">
      <dsp:nvSpPr>
        <dsp:cNvPr id="0" name=""/>
        <dsp:cNvSpPr/>
      </dsp:nvSpPr>
      <dsp:spPr>
        <a:xfrm>
          <a:off x="4629278" y="83890"/>
          <a:ext cx="1389845" cy="1111876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perspectiveRelaxedModerately" zoom="92000">
            <a:rot lat="19799983" lon="0" rev="21599986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>
              <a:solidFill>
                <a:schemeClr val="tx1"/>
              </a:solidFill>
            </a:rPr>
            <a:t>Počítačová kartografie</a:t>
          </a:r>
          <a:endParaRPr lang="cs-CZ" sz="1900" kern="1200" dirty="0">
            <a:solidFill>
              <a:schemeClr val="tx1"/>
            </a:solidFill>
          </a:endParaRPr>
        </a:p>
      </dsp:txBody>
      <dsp:txXfrm>
        <a:off x="4629278" y="83890"/>
        <a:ext cx="1389845" cy="1111876"/>
      </dsp:txXfrm>
    </dsp:sp>
    <dsp:sp modelId="{C6B4DF0D-50BB-4DB5-84D5-0650DE4DD4E2}">
      <dsp:nvSpPr>
        <dsp:cNvPr id="0" name=""/>
        <dsp:cNvSpPr/>
      </dsp:nvSpPr>
      <dsp:spPr>
        <a:xfrm rot="18500702">
          <a:off x="4693022" y="2127336"/>
          <a:ext cx="2651617" cy="565865"/>
        </a:xfrm>
        <a:prstGeom prst="leftArrow">
          <a:avLst>
            <a:gd name="adj1" fmla="val 60000"/>
            <a:gd name="adj2" fmla="val 50000"/>
          </a:avLst>
        </a:prstGeom>
        <a:solidFill>
          <a:srgbClr val="FFCC99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perspectiveRelaxedModerately" zoom="92000">
            <a:rot lat="19799983" lon="0" rev="21599986"/>
          </a:camera>
          <a:lightRig rig="balanced" dir="t">
            <a:rot lat="0" lon="0" rev="12700000"/>
          </a:lightRig>
        </a:scene3d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B72520-AC49-4F77-AE1C-6663E0A5760F}">
      <dsp:nvSpPr>
        <dsp:cNvPr id="0" name=""/>
        <dsp:cNvSpPr/>
      </dsp:nvSpPr>
      <dsp:spPr>
        <a:xfrm>
          <a:off x="6146434" y="814513"/>
          <a:ext cx="1389845" cy="1111876"/>
        </a:xfrm>
        <a:prstGeom prst="roundRect">
          <a:avLst>
            <a:gd name="adj" fmla="val 10000"/>
          </a:avLst>
        </a:prstGeom>
        <a:solidFill>
          <a:srgbClr val="FFCC99"/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perspectiveRelaxedModerately" zoom="92000">
            <a:rot lat="19799983" lon="0" rev="21599986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>
              <a:solidFill>
                <a:schemeClr val="tx1"/>
              </a:solidFill>
            </a:rPr>
            <a:t>Postupy multimediálních presentací</a:t>
          </a:r>
          <a:endParaRPr lang="cs-CZ" sz="1900" kern="1200" dirty="0">
            <a:solidFill>
              <a:schemeClr val="tx1"/>
            </a:solidFill>
          </a:endParaRPr>
        </a:p>
      </dsp:txBody>
      <dsp:txXfrm>
        <a:off x="6146434" y="814513"/>
        <a:ext cx="1389845" cy="1111876"/>
      </dsp:txXfrm>
    </dsp:sp>
    <dsp:sp modelId="{B151A75C-F9F0-4432-9557-6BECB3EF1368}">
      <dsp:nvSpPr>
        <dsp:cNvPr id="0" name=""/>
        <dsp:cNvSpPr/>
      </dsp:nvSpPr>
      <dsp:spPr>
        <a:xfrm rot="20039001">
          <a:off x="5381141" y="2983948"/>
          <a:ext cx="2644086" cy="565865"/>
        </a:xfrm>
        <a:prstGeom prst="leftArrow">
          <a:avLst>
            <a:gd name="adj1" fmla="val 60000"/>
            <a:gd name="adj2" fmla="val 50000"/>
          </a:avLst>
        </a:prstGeom>
        <a:solidFill>
          <a:srgbClr val="80808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perspectiveRelaxedModerately" zoom="92000">
            <a:rot lat="19799983" lon="0" rev="21599986"/>
          </a:camera>
          <a:lightRig rig="balanced" dir="t">
            <a:rot lat="0" lon="0" rev="12700000"/>
          </a:lightRig>
        </a:scene3d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79139A-B677-41D1-AC76-A4141EAC3B1E}">
      <dsp:nvSpPr>
        <dsp:cNvPr id="0" name=""/>
        <dsp:cNvSpPr/>
      </dsp:nvSpPr>
      <dsp:spPr>
        <a:xfrm>
          <a:off x="7196338" y="2131052"/>
          <a:ext cx="1389845" cy="1111876"/>
        </a:xfrm>
        <a:prstGeom prst="roundRect">
          <a:avLst>
            <a:gd name="adj" fmla="val 10000"/>
          </a:avLst>
        </a:prstGeom>
        <a:solidFill>
          <a:srgbClr val="808080"/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perspectiveRelaxedModerately" zoom="92000">
            <a:rot lat="19799983" lon="0" rev="21599986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solidFill>
                <a:schemeClr val="tx1"/>
              </a:solidFill>
            </a:rPr>
            <a:t>Integrace a analýzy dat</a:t>
          </a:r>
          <a:endParaRPr lang="cs-CZ" sz="2000" kern="1200" dirty="0">
            <a:solidFill>
              <a:schemeClr val="tx1"/>
            </a:solidFill>
          </a:endParaRPr>
        </a:p>
      </dsp:txBody>
      <dsp:txXfrm>
        <a:off x="7196338" y="2131052"/>
        <a:ext cx="1389845" cy="1111876"/>
      </dsp:txXfrm>
    </dsp:sp>
    <dsp:sp modelId="{25149D97-0582-4C70-A35E-9C0EC8679316}">
      <dsp:nvSpPr>
        <dsp:cNvPr id="0" name=""/>
        <dsp:cNvSpPr/>
      </dsp:nvSpPr>
      <dsp:spPr>
        <a:xfrm rot="21580874">
          <a:off x="5630748" y="4053084"/>
          <a:ext cx="2635239" cy="565865"/>
        </a:xfrm>
        <a:prstGeom prst="leftArrow">
          <a:avLst>
            <a:gd name="adj1" fmla="val 60000"/>
            <a:gd name="adj2" fmla="val 50000"/>
          </a:avLst>
        </a:prstGeom>
        <a:solidFill>
          <a:srgbClr val="FFFFCC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perspectiveRelaxedModerately" zoom="92000">
            <a:rot lat="19799983" lon="0" rev="21599986"/>
          </a:camera>
          <a:lightRig rig="balanced" dir="t">
            <a:rot lat="0" lon="0" rev="12700000"/>
          </a:lightRig>
        </a:scene3d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39F688-68FA-4FF6-AAD3-5C7CFE6921F8}">
      <dsp:nvSpPr>
        <dsp:cNvPr id="0" name=""/>
        <dsp:cNvSpPr/>
      </dsp:nvSpPr>
      <dsp:spPr>
        <a:xfrm>
          <a:off x="7571044" y="3772748"/>
          <a:ext cx="1389845" cy="1111876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perspectiveRelaxedModerately" zoom="92000">
            <a:rot lat="19799983" lon="0" rev="21599986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>
              <a:solidFill>
                <a:schemeClr val="tx1"/>
              </a:solidFill>
            </a:rPr>
            <a:t>Vizualizace</a:t>
          </a:r>
          <a:endParaRPr lang="cs-CZ" sz="1900" kern="1200" dirty="0">
            <a:solidFill>
              <a:schemeClr val="tx1"/>
            </a:solidFill>
          </a:endParaRPr>
        </a:p>
      </dsp:txBody>
      <dsp:txXfrm>
        <a:off x="7571044" y="3772748"/>
        <a:ext cx="1389845" cy="11118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9CB86-07E8-4748-B26B-05CC586D5445}">
      <dsp:nvSpPr>
        <dsp:cNvPr id="0" name=""/>
        <dsp:cNvSpPr/>
      </dsp:nvSpPr>
      <dsp:spPr>
        <a:xfrm>
          <a:off x="87767" y="50769"/>
          <a:ext cx="1657960" cy="1218069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Definice a obsah </a:t>
          </a:r>
          <a:r>
            <a:rPr lang="cs-CZ" sz="1800" kern="1200" dirty="0" err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endParaRPr lang="cs-CZ" sz="1800" kern="1200" dirty="0">
            <a:solidFill>
              <a:schemeClr val="accent2"/>
            </a:solidFill>
          </a:endParaRPr>
        </a:p>
      </dsp:txBody>
      <dsp:txXfrm>
        <a:off x="123443" y="86445"/>
        <a:ext cx="1586608" cy="1146717"/>
      </dsp:txXfrm>
    </dsp:sp>
    <dsp:sp modelId="{FF98E716-3DA5-4B4A-B765-410C97872A7F}">
      <dsp:nvSpPr>
        <dsp:cNvPr id="0" name=""/>
        <dsp:cNvSpPr/>
      </dsp:nvSpPr>
      <dsp:spPr>
        <a:xfrm rot="100761">
          <a:off x="1892295" y="484849"/>
          <a:ext cx="310998" cy="416231"/>
        </a:xfrm>
        <a:prstGeom prst="rightArrow">
          <a:avLst>
            <a:gd name="adj1" fmla="val 60000"/>
            <a:gd name="adj2" fmla="val 50000"/>
          </a:avLst>
        </a:prstGeom>
        <a:solidFill>
          <a:srgbClr val="9E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1892315" y="566728"/>
        <a:ext cx="217699" cy="249739"/>
      </dsp:txXfrm>
    </dsp:sp>
    <dsp:sp modelId="{4BACDF9A-8DCC-45C0-976F-1A8C11DB23B7}">
      <dsp:nvSpPr>
        <dsp:cNvPr id="0" name=""/>
        <dsp:cNvSpPr/>
      </dsp:nvSpPr>
      <dsp:spPr>
        <a:xfrm>
          <a:off x="2332265" y="104394"/>
          <a:ext cx="1678352" cy="1243029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Postavení </a:t>
          </a:r>
          <a:r>
            <a:rPr lang="cs-CZ" sz="1800" kern="1200" dirty="0" err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r>
            <a:rPr lang="cs-CZ" sz="1800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v systému věd</a:t>
          </a:r>
          <a:endParaRPr lang="cs-CZ" sz="1800" kern="1200" dirty="0">
            <a:solidFill>
              <a:schemeClr val="accent2"/>
            </a:solidFill>
          </a:endParaRPr>
        </a:p>
      </dsp:txBody>
      <dsp:txXfrm>
        <a:off x="2368672" y="140801"/>
        <a:ext cx="1605538" cy="1170215"/>
      </dsp:txXfrm>
    </dsp:sp>
    <dsp:sp modelId="{37D8FB20-EAFA-47CA-A169-B9766F3E1E36}">
      <dsp:nvSpPr>
        <dsp:cNvPr id="0" name=""/>
        <dsp:cNvSpPr/>
      </dsp:nvSpPr>
      <dsp:spPr>
        <a:xfrm>
          <a:off x="4178452" y="517793"/>
          <a:ext cx="355810" cy="416231"/>
        </a:xfrm>
        <a:prstGeom prst="rightArrow">
          <a:avLst>
            <a:gd name="adj1" fmla="val 60000"/>
            <a:gd name="adj2" fmla="val 50000"/>
          </a:avLst>
        </a:prstGeom>
        <a:solidFill>
          <a:srgbClr val="9E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4178452" y="601039"/>
        <a:ext cx="249067" cy="249739"/>
      </dsp:txXfrm>
    </dsp:sp>
    <dsp:sp modelId="{EEE0AE1E-1F08-42AE-8717-E5F14D0FFFB3}">
      <dsp:nvSpPr>
        <dsp:cNvPr id="0" name=""/>
        <dsp:cNvSpPr/>
      </dsp:nvSpPr>
      <dsp:spPr>
        <a:xfrm>
          <a:off x="4681958" y="104394"/>
          <a:ext cx="1678352" cy="1243029"/>
        </a:xfrm>
        <a:prstGeom prst="roundRect">
          <a:avLst>
            <a:gd name="adj" fmla="val 10000"/>
          </a:avLst>
        </a:prstGeom>
        <a:solidFill>
          <a:srgbClr val="8E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Geoinformatika</a:t>
          </a:r>
          <a:r>
            <a:rPr lang="cs-CZ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jako samostatný vědní obor</a:t>
          </a:r>
          <a:endParaRPr lang="cs-CZ" sz="1800" kern="1200" dirty="0">
            <a:solidFill>
              <a:schemeClr val="bg1"/>
            </a:solidFill>
          </a:endParaRPr>
        </a:p>
      </dsp:txBody>
      <dsp:txXfrm>
        <a:off x="4718365" y="140801"/>
        <a:ext cx="1605538" cy="1170215"/>
      </dsp:txXfrm>
    </dsp:sp>
    <dsp:sp modelId="{36A5C852-F2C4-47BE-BE6D-30CC5E030890}">
      <dsp:nvSpPr>
        <dsp:cNvPr id="0" name=""/>
        <dsp:cNvSpPr/>
      </dsp:nvSpPr>
      <dsp:spPr>
        <a:xfrm>
          <a:off x="6528146" y="517793"/>
          <a:ext cx="355810" cy="416231"/>
        </a:xfrm>
        <a:prstGeom prst="rightArrow">
          <a:avLst>
            <a:gd name="adj1" fmla="val 60000"/>
            <a:gd name="adj2" fmla="val 50000"/>
          </a:avLst>
        </a:prstGeom>
        <a:solidFill>
          <a:srgbClr val="9E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6528146" y="601039"/>
        <a:ext cx="249067" cy="249739"/>
      </dsp:txXfrm>
    </dsp:sp>
    <dsp:sp modelId="{1BFE718F-5ADE-442D-8A46-1E676CBE4448}">
      <dsp:nvSpPr>
        <dsp:cNvPr id="0" name=""/>
        <dsp:cNvSpPr/>
      </dsp:nvSpPr>
      <dsp:spPr>
        <a:xfrm>
          <a:off x="7031651" y="104394"/>
          <a:ext cx="1678352" cy="124302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Struktura a členění předmětu </a:t>
          </a:r>
          <a:r>
            <a:rPr lang="cs-CZ" sz="1800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endParaRPr lang="cs-CZ" sz="1800" kern="1200" dirty="0">
            <a:solidFill>
              <a:srgbClr val="C00000"/>
            </a:solidFill>
          </a:endParaRPr>
        </a:p>
      </dsp:txBody>
      <dsp:txXfrm>
        <a:off x="7068058" y="140801"/>
        <a:ext cx="1605538" cy="117021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9CB86-07E8-4748-B26B-05CC586D5445}">
      <dsp:nvSpPr>
        <dsp:cNvPr id="0" name=""/>
        <dsp:cNvSpPr/>
      </dsp:nvSpPr>
      <dsp:spPr>
        <a:xfrm>
          <a:off x="87767" y="50769"/>
          <a:ext cx="1657960" cy="1218069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Definice a obsah </a:t>
          </a:r>
          <a:r>
            <a:rPr lang="cs-CZ" sz="1800" kern="1200" dirty="0" err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endParaRPr lang="cs-CZ" sz="1800" kern="1200" dirty="0">
            <a:solidFill>
              <a:schemeClr val="accent2"/>
            </a:solidFill>
          </a:endParaRPr>
        </a:p>
      </dsp:txBody>
      <dsp:txXfrm>
        <a:off x="123443" y="86445"/>
        <a:ext cx="1586608" cy="1146717"/>
      </dsp:txXfrm>
    </dsp:sp>
    <dsp:sp modelId="{FF98E716-3DA5-4B4A-B765-410C97872A7F}">
      <dsp:nvSpPr>
        <dsp:cNvPr id="0" name=""/>
        <dsp:cNvSpPr/>
      </dsp:nvSpPr>
      <dsp:spPr>
        <a:xfrm rot="100761">
          <a:off x="1892295" y="484849"/>
          <a:ext cx="310998" cy="416231"/>
        </a:xfrm>
        <a:prstGeom prst="rightArrow">
          <a:avLst>
            <a:gd name="adj1" fmla="val 60000"/>
            <a:gd name="adj2" fmla="val 50000"/>
          </a:avLst>
        </a:prstGeom>
        <a:solidFill>
          <a:srgbClr val="9E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1892315" y="566728"/>
        <a:ext cx="217699" cy="249739"/>
      </dsp:txXfrm>
    </dsp:sp>
    <dsp:sp modelId="{4BACDF9A-8DCC-45C0-976F-1A8C11DB23B7}">
      <dsp:nvSpPr>
        <dsp:cNvPr id="0" name=""/>
        <dsp:cNvSpPr/>
      </dsp:nvSpPr>
      <dsp:spPr>
        <a:xfrm>
          <a:off x="2332265" y="104394"/>
          <a:ext cx="1678352" cy="1243029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Postavení </a:t>
          </a:r>
          <a:r>
            <a:rPr lang="cs-CZ" sz="1800" kern="1200" dirty="0" err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r>
            <a:rPr lang="cs-CZ" sz="1800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v systému věd</a:t>
          </a:r>
          <a:endParaRPr lang="cs-CZ" sz="1800" kern="1200" dirty="0">
            <a:solidFill>
              <a:schemeClr val="accent2"/>
            </a:solidFill>
          </a:endParaRPr>
        </a:p>
      </dsp:txBody>
      <dsp:txXfrm>
        <a:off x="2368672" y="140801"/>
        <a:ext cx="1605538" cy="1170215"/>
      </dsp:txXfrm>
    </dsp:sp>
    <dsp:sp modelId="{37D8FB20-EAFA-47CA-A169-B9766F3E1E36}">
      <dsp:nvSpPr>
        <dsp:cNvPr id="0" name=""/>
        <dsp:cNvSpPr/>
      </dsp:nvSpPr>
      <dsp:spPr>
        <a:xfrm>
          <a:off x="4178452" y="517793"/>
          <a:ext cx="355810" cy="416231"/>
        </a:xfrm>
        <a:prstGeom prst="rightArrow">
          <a:avLst>
            <a:gd name="adj1" fmla="val 60000"/>
            <a:gd name="adj2" fmla="val 50000"/>
          </a:avLst>
        </a:prstGeom>
        <a:solidFill>
          <a:srgbClr val="9E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4178452" y="601039"/>
        <a:ext cx="249067" cy="249739"/>
      </dsp:txXfrm>
    </dsp:sp>
    <dsp:sp modelId="{EEE0AE1E-1F08-42AE-8717-E5F14D0FFFB3}">
      <dsp:nvSpPr>
        <dsp:cNvPr id="0" name=""/>
        <dsp:cNvSpPr/>
      </dsp:nvSpPr>
      <dsp:spPr>
        <a:xfrm>
          <a:off x="4681958" y="104394"/>
          <a:ext cx="1678352" cy="124302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Geoinformatika</a:t>
          </a:r>
          <a:r>
            <a:rPr lang="cs-CZ" sz="1800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jako samostatný vědní obor</a:t>
          </a:r>
          <a:endParaRPr lang="cs-CZ" sz="1800" kern="1200" dirty="0">
            <a:solidFill>
              <a:schemeClr val="accent2"/>
            </a:solidFill>
          </a:endParaRPr>
        </a:p>
      </dsp:txBody>
      <dsp:txXfrm>
        <a:off x="4718365" y="140801"/>
        <a:ext cx="1605538" cy="1170215"/>
      </dsp:txXfrm>
    </dsp:sp>
    <dsp:sp modelId="{36A5C852-F2C4-47BE-BE6D-30CC5E030890}">
      <dsp:nvSpPr>
        <dsp:cNvPr id="0" name=""/>
        <dsp:cNvSpPr/>
      </dsp:nvSpPr>
      <dsp:spPr>
        <a:xfrm>
          <a:off x="6528146" y="517793"/>
          <a:ext cx="355810" cy="416231"/>
        </a:xfrm>
        <a:prstGeom prst="rightArrow">
          <a:avLst>
            <a:gd name="adj1" fmla="val 60000"/>
            <a:gd name="adj2" fmla="val 50000"/>
          </a:avLst>
        </a:prstGeom>
        <a:solidFill>
          <a:srgbClr val="9E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6528146" y="601039"/>
        <a:ext cx="249067" cy="249739"/>
      </dsp:txXfrm>
    </dsp:sp>
    <dsp:sp modelId="{1BFE718F-5ADE-442D-8A46-1E676CBE4448}">
      <dsp:nvSpPr>
        <dsp:cNvPr id="0" name=""/>
        <dsp:cNvSpPr/>
      </dsp:nvSpPr>
      <dsp:spPr>
        <a:xfrm>
          <a:off x="7031651" y="104394"/>
          <a:ext cx="1678352" cy="1243029"/>
        </a:xfrm>
        <a:prstGeom prst="roundRect">
          <a:avLst>
            <a:gd name="adj" fmla="val 10000"/>
          </a:avLst>
        </a:prstGeom>
        <a:solidFill>
          <a:srgbClr val="8E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Struktura a členění předmětu </a:t>
          </a:r>
          <a:r>
            <a:rPr lang="cs-CZ" sz="18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Geoinformatiky</a:t>
          </a:r>
          <a:endParaRPr lang="cs-CZ" sz="1800" kern="1200" dirty="0">
            <a:solidFill>
              <a:schemeClr val="bg1"/>
            </a:solidFill>
          </a:endParaRPr>
        </a:p>
      </dsp:txBody>
      <dsp:txXfrm>
        <a:off x="7068058" y="140801"/>
        <a:ext cx="1605538" cy="11702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2004" cy="48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6" tIns="47779" rIns="95556" bIns="47779" numCol="1" anchor="t" anchorCtr="0" compatLnSpc="1">
            <a:prstTxWarp prst="textNoShape">
              <a:avLst/>
            </a:prstTxWarp>
          </a:bodyPr>
          <a:lstStyle>
            <a:lvl1pPr defTabSz="955679">
              <a:defRPr sz="1300"/>
            </a:lvl1pPr>
          </a:lstStyle>
          <a:p>
            <a:endParaRPr lang="cs-CZ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463" y="1"/>
            <a:ext cx="2972004" cy="48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6" tIns="47779" rIns="95556" bIns="47779" numCol="1" anchor="t" anchorCtr="0" compatLnSpc="1">
            <a:prstTxWarp prst="textNoShape">
              <a:avLst/>
            </a:prstTxWarp>
          </a:bodyPr>
          <a:lstStyle>
            <a:lvl1pPr algn="r" defTabSz="955679">
              <a:defRPr sz="1300"/>
            </a:lvl1pPr>
          </a:lstStyle>
          <a:p>
            <a:endParaRPr lang="cs-CZ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249857"/>
            <a:ext cx="2972004" cy="48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6" tIns="47779" rIns="95556" bIns="47779" numCol="1" anchor="b" anchorCtr="0" compatLnSpc="1">
            <a:prstTxWarp prst="textNoShape">
              <a:avLst/>
            </a:prstTxWarp>
          </a:bodyPr>
          <a:lstStyle>
            <a:lvl1pPr defTabSz="955679">
              <a:defRPr sz="1300"/>
            </a:lvl1pPr>
          </a:lstStyle>
          <a:p>
            <a:endParaRPr lang="cs-CZ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463" y="9249857"/>
            <a:ext cx="2972004" cy="48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6" tIns="47779" rIns="95556" bIns="47779" numCol="1" anchor="b" anchorCtr="0" compatLnSpc="1">
            <a:prstTxWarp prst="textNoShape">
              <a:avLst/>
            </a:prstTxWarp>
          </a:bodyPr>
          <a:lstStyle>
            <a:lvl1pPr algn="r" defTabSz="955679">
              <a:defRPr sz="1300"/>
            </a:lvl1pPr>
          </a:lstStyle>
          <a:p>
            <a:fld id="{05B3A6FE-CC9E-4567-BA08-D0D5FFC7954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918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2004" cy="48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6" tIns="47779" rIns="95556" bIns="47779" numCol="1" anchor="t" anchorCtr="0" compatLnSpc="1">
            <a:prstTxWarp prst="textNoShape">
              <a:avLst/>
            </a:prstTxWarp>
          </a:bodyPr>
          <a:lstStyle>
            <a:lvl1pPr defTabSz="955679">
              <a:defRPr sz="1300"/>
            </a:lvl1pPr>
          </a:lstStyle>
          <a:p>
            <a:endParaRPr lang="cs-CZ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463" y="1"/>
            <a:ext cx="2972004" cy="48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6" tIns="47779" rIns="95556" bIns="47779" numCol="1" anchor="t" anchorCtr="0" compatLnSpc="1">
            <a:prstTxWarp prst="textNoShape">
              <a:avLst/>
            </a:prstTxWarp>
          </a:bodyPr>
          <a:lstStyle>
            <a:lvl1pPr algn="r" defTabSz="955679">
              <a:defRPr sz="1300"/>
            </a:lvl1pPr>
          </a:lstStyle>
          <a:p>
            <a:endParaRPr lang="cs-CZ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30250"/>
            <a:ext cx="4867275" cy="3651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94" y="4624928"/>
            <a:ext cx="5487013" cy="4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6" tIns="47779" rIns="95556" bIns="47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249857"/>
            <a:ext cx="2972004" cy="48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6" tIns="47779" rIns="95556" bIns="47779" numCol="1" anchor="b" anchorCtr="0" compatLnSpc="1">
            <a:prstTxWarp prst="textNoShape">
              <a:avLst/>
            </a:prstTxWarp>
          </a:bodyPr>
          <a:lstStyle>
            <a:lvl1pPr defTabSz="955679">
              <a:defRPr sz="1300"/>
            </a:lvl1pPr>
          </a:lstStyle>
          <a:p>
            <a:endParaRPr lang="cs-CZ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463" y="9249857"/>
            <a:ext cx="2972004" cy="48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6" tIns="47779" rIns="95556" bIns="47779" numCol="1" anchor="b" anchorCtr="0" compatLnSpc="1">
            <a:prstTxWarp prst="textNoShape">
              <a:avLst/>
            </a:prstTxWarp>
          </a:bodyPr>
          <a:lstStyle>
            <a:lvl1pPr algn="r" defTabSz="955679">
              <a:defRPr sz="1300"/>
            </a:lvl1pPr>
          </a:lstStyle>
          <a:p>
            <a:fld id="{D6AACB92-8831-4D3F-ACD0-06D304E0475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67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5363" y="730250"/>
            <a:ext cx="4867275" cy="36512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ACB92-8831-4D3F-ACD0-06D304E0475B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313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5363" y="730250"/>
            <a:ext cx="4867275" cy="36512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ACB92-8831-4D3F-ACD0-06D304E0475B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313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5363" y="730250"/>
            <a:ext cx="4867275" cy="36512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ACB92-8831-4D3F-ACD0-06D304E0475B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313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Ústav regionálního rozvoje a veřejné správy, FRRMS, Mendelova univerzita</a:t>
            </a:r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8B71AB8-E8F5-4C87-A6EF-0E133CF284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Ústav regionálního rozvoje a veřejné správy, FRRMS, Mendelova univerzita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D6C4-AA70-41F8-957E-48B5D11E91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Ústav regionálního rozvoje a veřejné správy, FRRMS, Mendelova univerzita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8270-0A4C-4DAE-B957-6846AB8E91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Ústav regionálního rozvoje a veřejné správy, FRRMS, Mendelova univerzita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1DF3-CB5E-47A4-9D38-DA74A2CDEF7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cs-CZ" smtClean="0"/>
              <a:t>Ústav regionálního rozvoje a veřejné správy, FRRMS, Mendelova univerzita</a:t>
            </a:r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82A56B6-0230-43CD-AE9F-D219894251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Ústav regionálního rozvoje a veřejné správy, FRRMS, Mendelova univerzita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9696-21CD-4BB2-9C99-08FF2ECA561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Ústav regionálního rozvoje a veřejné správy, FRRMS, Mendelova univerzita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C5E83-EE67-4C09-926D-7261357D959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Ústav regionálního rozvoje a veřejné správy, FRRMS, Mendelova univerzita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741F-5D38-460D-9438-2335C4684B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Ústav regionálního rozvoje a veřejné správy, FRRMS, Mendelova univerzita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8115C-342D-4CAA-B7F9-496B3A5358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Ústav regionálního rozvoje a veřejné správy, FRRMS, Mendelova univerzita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9A89-79CD-47C7-AF02-13732B89907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cs-CZ" smtClean="0"/>
              <a:t>Ústav regionálního rozvoje a veřejné správy, FRRMS, Mendelova univerzita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D6D52EA-E6EB-4727-9E2F-B272A70D27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Ústav regionálního rozvoje a veřejné správy, FRRMS, Mendelova univerzita</a:t>
            </a: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DE2918D-074C-4664-A9CB-8B48D5B34A1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7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11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7.jpe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14.xml"/><Relationship Id="rId11" Type="http://schemas.openxmlformats.org/officeDocument/2006/relationships/image" Target="../media/image15.png"/><Relationship Id="rId5" Type="http://schemas.openxmlformats.org/officeDocument/2006/relationships/diagramQuickStyle" Target="../diagrams/quickStyle14.xml"/><Relationship Id="rId10" Type="http://schemas.openxmlformats.org/officeDocument/2006/relationships/image" Target="../media/image13.wmf"/><Relationship Id="rId4" Type="http://schemas.openxmlformats.org/officeDocument/2006/relationships/diagramLayout" Target="../diagrams/layout14.xml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oleObject" Target="../embeddings/oleObject1.bin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4.png"/><Relationship Id="rId4" Type="http://schemas.openxmlformats.org/officeDocument/2006/relationships/image" Target="../media/image3.emf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9792" y="1628800"/>
            <a:ext cx="6143668" cy="1470025"/>
          </a:xfrm>
        </p:spPr>
        <p:txBody>
          <a:bodyPr>
            <a:normAutofit/>
          </a:bodyPr>
          <a:lstStyle/>
          <a:p>
            <a:pPr algn="l"/>
            <a:r>
              <a:rPr lang="cs-CZ" sz="3600" dirty="0" err="1" smtClean="0"/>
              <a:t>Geoinformatika</a:t>
            </a:r>
            <a:r>
              <a:rPr lang="cs-CZ" sz="3600" dirty="0" smtClean="0"/>
              <a:t> pro geografy</a:t>
            </a:r>
            <a:br>
              <a:rPr lang="cs-CZ" sz="3600" dirty="0" smtClean="0"/>
            </a:br>
            <a:r>
              <a:rPr lang="cs-CZ" sz="3600" dirty="0" smtClean="0"/>
              <a:t>1. </a:t>
            </a:r>
            <a:endParaRPr lang="cs-CZ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2663726" y="4365104"/>
            <a:ext cx="6480274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Přednášející doc. PhDr. Mgr. Hana Svatoňová, Ph.D., </a:t>
            </a:r>
            <a:endParaRPr lang="cs-CZ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cs-CZ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cs-CZ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292600"/>
            <a:ext cx="237648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238498"/>
            <a:ext cx="4156432" cy="230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136474"/>
              </p:ext>
            </p:extLst>
          </p:nvPr>
        </p:nvGraphicFramePr>
        <p:xfrm>
          <a:off x="179512" y="5406182"/>
          <a:ext cx="8712968" cy="1451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bdélník 2"/>
          <p:cNvSpPr/>
          <p:nvPr/>
        </p:nvSpPr>
        <p:spPr>
          <a:xfrm>
            <a:off x="611560" y="548680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Obsah a členění </a:t>
            </a:r>
            <a:r>
              <a:rPr 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Geoinformatika</a:t>
            </a:r>
            <a:endParaRPr lang="cs-CZ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355600"/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Systémy sběru a tvorby </a:t>
            </a:r>
            <a:r>
              <a:rPr 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geodat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355600" indent="-355600"/>
            <a:endParaRPr 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355600">
              <a:buFont typeface="Wingdings" pitchFamily="2" charset="2"/>
              <a:buChar char="§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geodetickými měřeními (geodetickými přístroji, globálními navigačními satelitními systémy (GNSS)) </a:t>
            </a:r>
          </a:p>
          <a:p>
            <a:pPr marL="355600" indent="-355600">
              <a:buFont typeface="Wingdings" pitchFamily="2" charset="2"/>
              <a:buChar char="§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fotogrammetrickými měření (z leteckých měřických snímků)</a:t>
            </a:r>
          </a:p>
          <a:p>
            <a:pPr marL="355600" indent="-355600">
              <a:buFont typeface="Wingdings" pitchFamily="2" charset="2"/>
              <a:buChar char="§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metodami Dálkového průzkumu Země (satelitní data pořízená pasivními i aktivními senzory)</a:t>
            </a:r>
          </a:p>
          <a:p>
            <a:pPr marL="355600" indent="-355600">
              <a:buFont typeface="Wingdings" pitchFamily="2" charset="2"/>
              <a:buChar char="§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kartografickým přepracováním dat</a:t>
            </a:r>
          </a:p>
          <a:p>
            <a:pPr marL="355600" indent="-355600"/>
            <a:endParaRPr 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355600"/>
            <a:endParaRPr 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Svatonova\Dokumenty\prezentace\PREZENTACE_GIS\gislayer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3988" y="1772816"/>
            <a:ext cx="2330599" cy="320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136474"/>
              </p:ext>
            </p:extLst>
          </p:nvPr>
        </p:nvGraphicFramePr>
        <p:xfrm>
          <a:off x="179512" y="5406182"/>
          <a:ext cx="8712968" cy="1451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bdélník 2"/>
          <p:cNvSpPr/>
          <p:nvPr/>
        </p:nvSpPr>
        <p:spPr>
          <a:xfrm>
            <a:off x="467544" y="692696"/>
            <a:ext cx="64087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Obsah a členění </a:t>
            </a:r>
            <a:r>
              <a:rPr 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Geoinformatika</a:t>
            </a:r>
            <a:endParaRPr lang="cs-CZ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355600"/>
            <a:r>
              <a:rPr 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Geodata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geoinformace</a:t>
            </a:r>
            <a:endParaRPr 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355600"/>
            <a:endParaRPr 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355600">
              <a:buFont typeface="Wingdings" pitchFamily="2" charset="2"/>
              <a:buChar char="§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hodnocení kvality, přesnosti a úplnosti </a:t>
            </a:r>
            <a:r>
              <a:rPr 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geodat</a:t>
            </a:r>
            <a:endParaRPr 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355600">
              <a:buFont typeface="Wingdings" pitchFamily="2" charset="2"/>
              <a:buChar char="§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postupy přetvoření </a:t>
            </a:r>
            <a:r>
              <a:rPr 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geodat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 </a:t>
            </a:r>
            <a:r>
              <a:rPr 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geoinformaci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rastrová a vektorová data </a:t>
            </a:r>
          </a:p>
          <a:p>
            <a:pPr marL="355600" indent="-355600">
              <a:buFont typeface="Wingdings" pitchFamily="2" charset="2"/>
              <a:buChar char="§"/>
            </a:pPr>
            <a:r>
              <a:rPr 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geoinformační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technologie, jednoúčelové a komplexní softwary </a:t>
            </a:r>
          </a:p>
          <a:p>
            <a:pPr marL="355600" indent="-355600">
              <a:buFont typeface="Wingdings" pitchFamily="2" charset="2"/>
              <a:buChar char="§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geografické informační systémy k vyhledávání, zobrazování, interpretaci, analýze, vizualizaci a využívání </a:t>
            </a:r>
            <a:r>
              <a:rPr 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geoinformací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 praktickém životě a vědeckém poznání reality světa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136474"/>
              </p:ext>
            </p:extLst>
          </p:nvPr>
        </p:nvGraphicFramePr>
        <p:xfrm>
          <a:off x="179512" y="5406182"/>
          <a:ext cx="8712968" cy="1451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bdélník 2"/>
          <p:cNvSpPr/>
          <p:nvPr/>
        </p:nvSpPr>
        <p:spPr>
          <a:xfrm>
            <a:off x="539552" y="476672"/>
            <a:ext cx="82809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Obsah a členění předmětu </a:t>
            </a:r>
            <a:r>
              <a:rPr 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Geoinformatika</a:t>
            </a:r>
            <a:endParaRPr lang="cs-CZ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Nabytí praktických zkušenosti v</a:t>
            </a:r>
          </a:p>
          <a:p>
            <a:endParaRPr 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355600">
              <a:buFont typeface="Wingdings" pitchFamily="2" charset="2"/>
              <a:buChar char="§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užívání a reálné dostupnosti </a:t>
            </a:r>
            <a:r>
              <a:rPr 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geodat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geoinformací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na veřejných </a:t>
            </a:r>
            <a:r>
              <a:rPr 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geoportálech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 České republice a světě</a:t>
            </a:r>
          </a:p>
          <a:p>
            <a:pPr marL="355600" indent="-355600">
              <a:buFont typeface="Wingdings" pitchFamily="2" charset="2"/>
              <a:buChar char="§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cvičeních zaměřených na práci s </a:t>
            </a:r>
            <a:r>
              <a:rPr 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wms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daty</a:t>
            </a:r>
          </a:p>
          <a:p>
            <a:pPr marL="355600" indent="-355600">
              <a:buFont typeface="Wingdings" pitchFamily="2" charset="2"/>
              <a:buChar char="§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postupech vizuální interpretace leteckých snímků a družicových dat</a:t>
            </a:r>
          </a:p>
          <a:p>
            <a:pPr marL="355600" indent="-355600">
              <a:buFont typeface="Wingdings" pitchFamily="2" charset="2"/>
              <a:buChar char="§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práci s geografickými informačními systémy v rámci SW </a:t>
            </a:r>
            <a:r>
              <a:rPr 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ArcGIS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355600" indent="-355600">
              <a:buFont typeface="Wingdings" pitchFamily="2" charset="2"/>
              <a:buChar char="§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tvorbě jednodušších analýz </a:t>
            </a:r>
            <a:r>
              <a:rPr 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geodat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tvorbě </a:t>
            </a:r>
            <a:r>
              <a:rPr 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geoinformací</a:t>
            </a:r>
            <a:endParaRPr 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355600">
              <a:buFont typeface="Wingdings" pitchFamily="2" charset="2"/>
              <a:buChar char="§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využití chytrých telefonů ve výuce zeměpisu a dalších vzdělávacích aktivit</a:t>
            </a:r>
          </a:p>
          <a:p>
            <a:pPr marL="355600" indent="-355600">
              <a:buFont typeface="Wingdings" pitchFamily="2" charset="2"/>
              <a:buChar char="§"/>
            </a:pPr>
            <a:endParaRPr 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136474"/>
              </p:ext>
            </p:extLst>
          </p:nvPr>
        </p:nvGraphicFramePr>
        <p:xfrm>
          <a:off x="179512" y="5406182"/>
          <a:ext cx="8712968" cy="1451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Vaclav\DeeBlack\SvatoňovaHabilitace\KartografieZima2016\yalohy\258x232-2785-vrstvy-gis-arcdata.cz-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548680"/>
            <a:ext cx="2801120" cy="2518178"/>
          </a:xfrm>
          <a:prstGeom prst="rect">
            <a:avLst/>
          </a:prstGeom>
          <a:noFill/>
        </p:spPr>
      </p:pic>
      <p:pic>
        <p:nvPicPr>
          <p:cNvPr id="5" name="Picture 3" descr="C:\Vaclav\DeeBlack\SvatoňovaHabilitace\KartografieZima2016\yalohy\dpz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2276872"/>
            <a:ext cx="4764591" cy="3335214"/>
          </a:xfrm>
          <a:prstGeom prst="rect">
            <a:avLst/>
          </a:prstGeom>
          <a:noFill/>
        </p:spPr>
      </p:pic>
      <p:pic>
        <p:nvPicPr>
          <p:cNvPr id="6" name="Picture 4" descr="C:\Vaclav\DeeBlack\SvatoňovaHabilitace\KartografieZima2016\yalohy\evolution_gnss_perf_65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2708920"/>
            <a:ext cx="3096985" cy="2372767"/>
          </a:xfrm>
          <a:prstGeom prst="rect">
            <a:avLst/>
          </a:prstGeom>
          <a:noFill/>
        </p:spPr>
      </p:pic>
      <p:pic>
        <p:nvPicPr>
          <p:cNvPr id="7" name="Picture 5" descr="C:\Vaclav\DeeBlack\SvatoňovaHabilitace\KartografieZima2016\yalohy\gns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504" y="620688"/>
            <a:ext cx="5472608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136474"/>
              </p:ext>
            </p:extLst>
          </p:nvPr>
        </p:nvGraphicFramePr>
        <p:xfrm>
          <a:off x="179512" y="5406182"/>
          <a:ext cx="8712968" cy="1451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27" y="1340768"/>
            <a:ext cx="5221773" cy="374441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5177799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136474"/>
              </p:ext>
            </p:extLst>
          </p:nvPr>
        </p:nvGraphicFramePr>
        <p:xfrm>
          <a:off x="179512" y="5406182"/>
          <a:ext cx="8712968" cy="1451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5" descr="see capti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90456" y="1512168"/>
            <a:ext cx="320040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4294312" y="0"/>
          <a:ext cx="3887787" cy="223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4" name="Document" r:id="rId9" imgW="3886200" imgH="2238756" progId="Word.Document.8">
                  <p:embed/>
                </p:oleObj>
              </mc:Choice>
              <mc:Fallback>
                <p:oleObj name="Document" r:id="rId9" imgW="3886200" imgH="2238756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312" y="0"/>
                        <a:ext cx="3887787" cy="223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7" descr="C:\Documents and Settings\svatonova\Dokumenty\Obrázky\Aladin1T2m_public_00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1233264"/>
            <a:ext cx="51816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C:\Documents and Settings\svatonova\Dokumenty\Obrázky\aladin2prec_public_06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34072" y="3024336"/>
            <a:ext cx="4267200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Documents and Settings\svatonova\Dokumenty\Obrázky\meteosat_10_1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42384" y="2664296"/>
            <a:ext cx="38100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4" cstate="print"/>
          <a:srcRect l="21853" t="29295" r="31488" b="25346"/>
          <a:stretch>
            <a:fillRect/>
          </a:stretch>
        </p:blipFill>
        <p:spPr bwMode="auto">
          <a:xfrm>
            <a:off x="5436096" y="3501008"/>
            <a:ext cx="3456384" cy="210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9792" y="1628800"/>
            <a:ext cx="6143668" cy="1470025"/>
          </a:xfrm>
        </p:spPr>
        <p:txBody>
          <a:bodyPr>
            <a:normAutofit/>
          </a:bodyPr>
          <a:lstStyle/>
          <a:p>
            <a:pPr algn="l"/>
            <a:r>
              <a:rPr lang="cs-CZ" sz="3600" dirty="0" smtClean="0"/>
              <a:t>Děkuji za </a:t>
            </a:r>
            <a:r>
              <a:rPr lang="cs-CZ" sz="3600" dirty="0" smtClean="0"/>
              <a:t>pozornost </a:t>
            </a:r>
            <a:endParaRPr lang="cs-CZ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2663726" y="4365104"/>
            <a:ext cx="6480274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Přednášející doc. PhDr. Mgr. Hana Svatoňová, Ph.D., </a:t>
            </a:r>
            <a:endParaRPr lang="cs-CZ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cs-CZ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cs-CZ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292600"/>
            <a:ext cx="237648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9792" y="1628800"/>
            <a:ext cx="6143668" cy="1470025"/>
          </a:xfrm>
        </p:spPr>
        <p:txBody>
          <a:bodyPr/>
          <a:lstStyle/>
          <a:p>
            <a:pPr algn="l"/>
            <a:r>
              <a:rPr lang="cs-CZ" sz="3600" dirty="0" err="1" smtClean="0"/>
              <a:t>Geoinformatika</a:t>
            </a:r>
            <a:r>
              <a:rPr lang="cs-CZ" sz="3600" dirty="0" smtClean="0"/>
              <a:t> pro geografy</a:t>
            </a:r>
            <a:br>
              <a:rPr lang="cs-CZ" sz="3600" dirty="0" smtClean="0"/>
            </a:br>
            <a:r>
              <a:rPr lang="cs-CZ" sz="3600" dirty="0" smtClean="0"/>
              <a:t>1. přednáška 22.2.2018</a:t>
            </a:r>
            <a:endParaRPr lang="cs-CZ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55576" y="3356992"/>
            <a:ext cx="727280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Definice a obsah </a:t>
            </a:r>
            <a:r>
              <a:rPr lang="cs-CZ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Geoinformatiky</a:t>
            </a:r>
            <a:endParaRPr lang="cs-CZ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cs-CZ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Postavení </a:t>
            </a:r>
            <a:r>
              <a:rPr lang="cs-CZ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Geoinformatiky</a:t>
            </a:r>
            <a:r>
              <a:rPr lang="cs-CZ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v systému věd</a:t>
            </a:r>
          </a:p>
          <a:p>
            <a:pPr>
              <a:spcBef>
                <a:spcPct val="50000"/>
              </a:spcBef>
            </a:pPr>
            <a:r>
              <a:rPr lang="cs-CZ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Geoinformatiky</a:t>
            </a:r>
            <a:r>
              <a:rPr lang="cs-CZ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jako samostatný vědní obor</a:t>
            </a:r>
          </a:p>
          <a:p>
            <a:pPr>
              <a:spcBef>
                <a:spcPct val="50000"/>
              </a:spcBef>
            </a:pPr>
            <a:r>
              <a:rPr lang="cs-CZ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Struktura a členění předmětu </a:t>
            </a:r>
            <a:r>
              <a:rPr lang="cs-CZ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Geoinformatiky</a:t>
            </a:r>
            <a:endParaRPr lang="cs-CZ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136474"/>
              </p:ext>
            </p:extLst>
          </p:nvPr>
        </p:nvGraphicFramePr>
        <p:xfrm>
          <a:off x="179512" y="5406182"/>
          <a:ext cx="8712968" cy="1451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Obdélník 9"/>
          <p:cNvSpPr/>
          <p:nvPr/>
        </p:nvSpPr>
        <p:spPr>
          <a:xfrm>
            <a:off x="539552" y="2132856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  <a:latin typeface="Verdana"/>
              </a:rPr>
              <a:t>specifickou část informatiky, zabývající se </a:t>
            </a:r>
            <a:r>
              <a:rPr lang="cs-CZ" sz="2000" dirty="0" err="1" smtClean="0">
                <a:solidFill>
                  <a:srgbClr val="000000"/>
                </a:solidFill>
                <a:latin typeface="Verdana"/>
              </a:rPr>
              <a:t>geodaty</a:t>
            </a:r>
            <a:r>
              <a:rPr lang="cs-CZ" sz="2000" dirty="0" smtClean="0">
                <a:solidFill>
                  <a:srgbClr val="000000"/>
                </a:solidFill>
                <a:latin typeface="Verdana"/>
              </a:rPr>
              <a:t>, </a:t>
            </a:r>
            <a:r>
              <a:rPr lang="cs-CZ" sz="2000" dirty="0" err="1" smtClean="0">
                <a:solidFill>
                  <a:srgbClr val="000000"/>
                </a:solidFill>
                <a:latin typeface="Verdana"/>
              </a:rPr>
              <a:t>geoinformacemi</a:t>
            </a:r>
            <a:r>
              <a:rPr lang="cs-CZ" sz="2000" dirty="0" smtClean="0">
                <a:solidFill>
                  <a:srgbClr val="000000"/>
                </a:solidFill>
                <a:latin typeface="Verdana"/>
              </a:rPr>
              <a:t> a geografickými informačními systémy</a:t>
            </a:r>
          </a:p>
          <a:p>
            <a:pPr marL="355600" indent="-355600"/>
            <a:endParaRPr lang="cs-CZ" sz="2000" dirty="0" smtClean="0">
              <a:solidFill>
                <a:srgbClr val="000000"/>
              </a:solidFill>
              <a:latin typeface="Verdana"/>
            </a:endParaRPr>
          </a:p>
          <a:p>
            <a:pPr marL="355600" indent="-355600"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  <a:latin typeface="Verdana"/>
              </a:rPr>
              <a:t>interdisciplinární oblast na styku geografie, kartografie a informatiky, která zkoumá přírodní a socioekonomické </a:t>
            </a:r>
            <a:r>
              <a:rPr lang="cs-CZ" sz="2000" dirty="0" err="1" smtClean="0">
                <a:solidFill>
                  <a:srgbClr val="000000"/>
                </a:solidFill>
                <a:latin typeface="Verdana"/>
              </a:rPr>
              <a:t>geosystémy</a:t>
            </a:r>
            <a:r>
              <a:rPr lang="cs-CZ" sz="2000" dirty="0" smtClean="0">
                <a:solidFill>
                  <a:srgbClr val="000000"/>
                </a:solidFill>
                <a:latin typeface="Verdana"/>
              </a:rPr>
              <a:t> (jejich strukturu, vztahy, dynamiku, fungování apod.) pomocí modelování</a:t>
            </a:r>
          </a:p>
          <a:p>
            <a:pPr fontAlgn="t"/>
            <a:endParaRPr lang="cs-CZ" sz="2000" dirty="0" smtClean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11560" y="1052736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cs-CZ" sz="2400" b="1" dirty="0" err="1" smtClean="0">
                <a:solidFill>
                  <a:srgbClr val="000000"/>
                </a:solidFill>
                <a:latin typeface="Verdana"/>
              </a:rPr>
              <a:t>Geoinformatiku</a:t>
            </a:r>
            <a:r>
              <a:rPr lang="cs-CZ" sz="2400" b="1" dirty="0" smtClean="0">
                <a:solidFill>
                  <a:srgbClr val="000000"/>
                </a:solidFill>
                <a:latin typeface="Verdana"/>
              </a:rPr>
              <a:t> lze definovat jako: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136474"/>
              </p:ext>
            </p:extLst>
          </p:nvPr>
        </p:nvGraphicFramePr>
        <p:xfrm>
          <a:off x="179512" y="5406182"/>
          <a:ext cx="8712968" cy="1451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Obdélník 10"/>
          <p:cNvSpPr/>
          <p:nvPr/>
        </p:nvSpPr>
        <p:spPr>
          <a:xfrm>
            <a:off x="251520" y="260648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cs-CZ" sz="2400" b="1" dirty="0" smtClean="0">
                <a:solidFill>
                  <a:srgbClr val="000000"/>
                </a:solidFill>
                <a:latin typeface="Verdana"/>
              </a:rPr>
              <a:t>Dílčí definice pojmů obsahu </a:t>
            </a:r>
            <a:r>
              <a:rPr lang="cs-CZ" sz="2400" b="1" dirty="0" err="1" smtClean="0">
                <a:solidFill>
                  <a:srgbClr val="000000"/>
                </a:solidFill>
                <a:latin typeface="Verdana"/>
              </a:rPr>
              <a:t>Geoinformatiky</a:t>
            </a:r>
            <a:r>
              <a:rPr lang="cs-CZ" sz="2400" b="1" dirty="0" smtClean="0">
                <a:solidFill>
                  <a:srgbClr val="000000"/>
                </a:solidFill>
                <a:latin typeface="Verdana"/>
              </a:rPr>
              <a:t> (1/3):</a:t>
            </a:r>
          </a:p>
        </p:txBody>
      </p:sp>
      <p:sp>
        <p:nvSpPr>
          <p:cNvPr id="7" name="Obdélník 6"/>
          <p:cNvSpPr/>
          <p:nvPr/>
        </p:nvSpPr>
        <p:spPr>
          <a:xfrm>
            <a:off x="467544" y="980728"/>
            <a:ext cx="867645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 smtClean="0">
                <a:solidFill>
                  <a:srgbClr val="000000"/>
                </a:solidFill>
                <a:latin typeface="Verdana"/>
              </a:rPr>
              <a:t>Geodata</a:t>
            </a:r>
            <a:r>
              <a:rPr lang="cs-CZ" sz="2000" b="1" dirty="0" smtClean="0">
                <a:solidFill>
                  <a:srgbClr val="000000"/>
                </a:solidFill>
                <a:latin typeface="Verdana"/>
              </a:rPr>
              <a:t>: </a:t>
            </a:r>
          </a:p>
          <a:p>
            <a:endParaRPr lang="cs-CZ" b="1" dirty="0" smtClean="0">
              <a:solidFill>
                <a:srgbClr val="000000"/>
              </a:solidFill>
              <a:latin typeface="Verdana"/>
            </a:endParaRPr>
          </a:p>
          <a:p>
            <a:pPr indent="269875">
              <a:buFont typeface="Wingdings" pitchFamily="2" charset="2"/>
              <a:buChar char="§"/>
            </a:pPr>
            <a:r>
              <a:rPr lang="cs-CZ" sz="2000" b="1" dirty="0" smtClean="0">
                <a:solidFill>
                  <a:srgbClr val="000000"/>
                </a:solidFill>
                <a:latin typeface="Verdana"/>
              </a:rPr>
              <a:t>data</a:t>
            </a:r>
            <a:r>
              <a:rPr lang="cs-CZ" sz="20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cs-CZ" sz="2000" dirty="0" smtClean="0">
                <a:solidFill>
                  <a:srgbClr val="00B050"/>
                </a:solidFill>
                <a:latin typeface="Verdana"/>
              </a:rPr>
              <a:t>s implicitním nebo explicitním vztahem k místu na Zemi</a:t>
            </a:r>
          </a:p>
          <a:p>
            <a:pPr marL="269875" indent="-269875"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  <a:latin typeface="Verdana"/>
              </a:rPr>
              <a:t>počítačově zpracovatelná </a:t>
            </a:r>
            <a:r>
              <a:rPr lang="cs-CZ" sz="2000" b="1" dirty="0" smtClean="0">
                <a:solidFill>
                  <a:srgbClr val="000000"/>
                </a:solidFill>
                <a:latin typeface="Verdana"/>
              </a:rPr>
              <a:t>forma informace </a:t>
            </a:r>
            <a:r>
              <a:rPr lang="cs-CZ" sz="2000" dirty="0" smtClean="0">
                <a:solidFill>
                  <a:srgbClr val="000000"/>
                </a:solidFill>
                <a:latin typeface="Verdana"/>
              </a:rPr>
              <a:t>týkající se jevů    přímo nebo nepřímo přidružených k místu na Zemi</a:t>
            </a:r>
          </a:p>
          <a:p>
            <a:pPr marL="269875" indent="-269875">
              <a:buFont typeface="Wingdings" pitchFamily="2" charset="2"/>
              <a:buChar char="§"/>
            </a:pPr>
            <a:r>
              <a:rPr lang="cs-CZ" sz="2000" b="1" dirty="0" smtClean="0">
                <a:solidFill>
                  <a:srgbClr val="000000"/>
                </a:solidFill>
                <a:latin typeface="Verdana"/>
              </a:rPr>
              <a:t>data</a:t>
            </a:r>
            <a:r>
              <a:rPr lang="cs-CZ" sz="2000" dirty="0" smtClean="0">
                <a:solidFill>
                  <a:srgbClr val="000000"/>
                </a:solidFill>
                <a:latin typeface="Verdana"/>
              </a:rPr>
              <a:t> identifikující geografickou polohu a charakteristiky přírodních a antropogenních jevů a hranic mezi nimi</a:t>
            </a:r>
            <a:endParaRPr lang="cs-CZ" sz="2000" dirty="0"/>
          </a:p>
        </p:txBody>
      </p:sp>
      <p:sp>
        <p:nvSpPr>
          <p:cNvPr id="9" name="Obdélník 8"/>
          <p:cNvSpPr/>
          <p:nvPr/>
        </p:nvSpPr>
        <p:spPr>
          <a:xfrm>
            <a:off x="467544" y="3356992"/>
            <a:ext cx="806489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 smtClean="0">
                <a:solidFill>
                  <a:srgbClr val="000000"/>
                </a:solidFill>
                <a:latin typeface="Verdana"/>
              </a:rPr>
              <a:t>Geoinformace</a:t>
            </a:r>
            <a:r>
              <a:rPr lang="cs-CZ" sz="2000" b="1" dirty="0" smtClean="0">
                <a:solidFill>
                  <a:srgbClr val="000000"/>
                </a:solidFill>
                <a:latin typeface="Verdana"/>
              </a:rPr>
              <a:t>:</a:t>
            </a:r>
          </a:p>
          <a:p>
            <a:endParaRPr lang="cs-CZ" dirty="0" smtClean="0">
              <a:solidFill>
                <a:srgbClr val="000000"/>
              </a:solidFill>
              <a:latin typeface="Verdana"/>
            </a:endParaRPr>
          </a:p>
          <a:p>
            <a:pPr marL="269875" indent="-269875">
              <a:buFont typeface="Wingdings" pitchFamily="2" charset="2"/>
              <a:buChar char="§"/>
            </a:pPr>
            <a:r>
              <a:rPr lang="cs-CZ" sz="2000" b="1" dirty="0" smtClean="0">
                <a:solidFill>
                  <a:srgbClr val="000000"/>
                </a:solidFill>
                <a:latin typeface="Verdana"/>
              </a:rPr>
              <a:t>informace týkající se jevů </a:t>
            </a:r>
            <a:r>
              <a:rPr lang="cs-CZ" sz="2000" dirty="0" smtClean="0">
                <a:solidFill>
                  <a:srgbClr val="00B050"/>
                </a:solidFill>
                <a:latin typeface="Verdana"/>
              </a:rPr>
              <a:t>implicitně nebo explicitně přidružených k místu vztaženému k Zemi </a:t>
            </a:r>
            <a:r>
              <a:rPr lang="cs-CZ" sz="2000" dirty="0" smtClean="0">
                <a:solidFill>
                  <a:srgbClr val="000000"/>
                </a:solidFill>
                <a:latin typeface="Verdana"/>
              </a:rPr>
              <a:t>; </a:t>
            </a:r>
            <a:r>
              <a:rPr lang="cs-CZ" sz="2000" dirty="0" smtClean="0">
                <a:solidFill>
                  <a:srgbClr val="FF0000"/>
                </a:solidFill>
                <a:latin typeface="Verdana"/>
              </a:rPr>
              <a:t>znalost získaná jako výsledek syntézy, analýzy nebo integrace geografických 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Zástupný symbol pro obsah 16"/>
          <p:cNvSpPr>
            <a:spLocks noGrp="1"/>
          </p:cNvSpPr>
          <p:nvPr>
            <p:ph sz="quarter" idx="1"/>
          </p:nvPr>
        </p:nvSpPr>
        <p:spPr>
          <a:xfrm>
            <a:off x="539552" y="836712"/>
            <a:ext cx="8229600" cy="4929187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cs-CZ" sz="2400" b="1" dirty="0" err="1" smtClean="0">
                <a:solidFill>
                  <a:srgbClr val="000000"/>
                </a:solidFill>
                <a:latin typeface="Verdana"/>
              </a:rPr>
              <a:t>Geodata</a:t>
            </a:r>
            <a:r>
              <a:rPr lang="cs-CZ" sz="2400" b="1" dirty="0" smtClean="0">
                <a:solidFill>
                  <a:srgbClr val="000000"/>
                </a:solidFill>
                <a:latin typeface="Verdana"/>
              </a:rPr>
              <a:t>: </a:t>
            </a:r>
            <a:r>
              <a:rPr lang="cs-CZ" altLang="cs-CZ" sz="2000" dirty="0" smtClean="0">
                <a:solidFill>
                  <a:srgbClr val="00B050"/>
                </a:solidFill>
                <a:latin typeface="Verdana"/>
              </a:rPr>
              <a:t>přepis běžných dat a sdělení </a:t>
            </a:r>
            <a:r>
              <a:rPr lang="cs-CZ" altLang="cs-CZ" sz="2000" dirty="0" smtClean="0">
                <a:solidFill>
                  <a:srgbClr val="000000"/>
                </a:solidFill>
                <a:latin typeface="Verdana"/>
              </a:rPr>
              <a:t>ve formě textů, čísel a znaků do formy vhodné pro počítačové zpracování</a:t>
            </a:r>
          </a:p>
          <a:p>
            <a:pPr algn="just">
              <a:buNone/>
            </a:pPr>
            <a:r>
              <a:rPr lang="cs-CZ" altLang="cs-CZ" sz="2400" dirty="0" smtClean="0">
                <a:latin typeface="Calibri" pitchFamily="34" charset="0"/>
                <a:cs typeface="Calibri" pitchFamily="34" charset="0"/>
              </a:rPr>
              <a:t>Příklad:</a:t>
            </a:r>
          </a:p>
          <a:p>
            <a:pPr algn="just">
              <a:buNone/>
            </a:pPr>
            <a:endParaRPr lang="cs-CZ" altLang="cs-CZ" sz="2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cs-CZ" altLang="cs-CZ" sz="2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cs-CZ" sz="2400" b="1" dirty="0" smtClean="0">
              <a:solidFill>
                <a:srgbClr val="000000"/>
              </a:solidFill>
              <a:latin typeface="Verdana"/>
            </a:endParaRPr>
          </a:p>
          <a:p>
            <a:pPr algn="just">
              <a:buNone/>
            </a:pPr>
            <a:r>
              <a:rPr lang="cs-CZ" sz="2400" b="1" dirty="0" err="1" smtClean="0">
                <a:solidFill>
                  <a:srgbClr val="000000"/>
                </a:solidFill>
                <a:latin typeface="Verdana"/>
              </a:rPr>
              <a:t>Geoinformace</a:t>
            </a:r>
            <a:r>
              <a:rPr lang="cs-CZ" sz="2400" b="1" dirty="0" smtClean="0">
                <a:solidFill>
                  <a:srgbClr val="000000"/>
                </a:solidFill>
                <a:latin typeface="Verdana"/>
              </a:rPr>
              <a:t>: </a:t>
            </a:r>
            <a:r>
              <a:rPr lang="cs-CZ" altLang="cs-CZ" sz="2000" dirty="0" smtClean="0">
                <a:solidFill>
                  <a:srgbClr val="000000"/>
                </a:solidFill>
                <a:latin typeface="Verdana"/>
              </a:rPr>
              <a:t>popisují geografické vlastnosti prvků (objektů a jevů) reálného světa: </a:t>
            </a:r>
          </a:p>
          <a:p>
            <a:pPr algn="just">
              <a:buNone/>
            </a:pPr>
            <a:endParaRPr lang="cs-CZ" altLang="cs-CZ" sz="2000" dirty="0" smtClean="0">
              <a:solidFill>
                <a:srgbClr val="000000"/>
              </a:solidFill>
              <a:latin typeface="Verdana"/>
            </a:endParaRPr>
          </a:p>
          <a:p>
            <a:pPr marL="269875" indent="-269875" fontAlgn="base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§"/>
            </a:pPr>
            <a:r>
              <a:rPr lang="cs-CZ" altLang="cs-CZ" sz="2000" dirty="0" smtClean="0">
                <a:solidFill>
                  <a:srgbClr val="000000"/>
                </a:solidFill>
                <a:latin typeface="Verdana"/>
              </a:rPr>
              <a:t>polohu zkoumaných </a:t>
            </a:r>
            <a:r>
              <a:rPr lang="cs-CZ" altLang="cs-CZ" sz="2000" dirty="0" err="1" smtClean="0">
                <a:solidFill>
                  <a:srgbClr val="000000"/>
                </a:solidFill>
                <a:latin typeface="Verdana"/>
              </a:rPr>
              <a:t>geoprvků</a:t>
            </a:r>
            <a:r>
              <a:rPr lang="cs-CZ" altLang="cs-CZ" sz="2000" dirty="0" smtClean="0">
                <a:solidFill>
                  <a:srgbClr val="000000"/>
                </a:solidFill>
                <a:latin typeface="Verdana"/>
              </a:rPr>
              <a:t> (prostorová část geografické informace)</a:t>
            </a:r>
          </a:p>
          <a:p>
            <a:pPr marL="269875" indent="-269875" fontAlgn="base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§"/>
            </a:pPr>
            <a:r>
              <a:rPr lang="cs-CZ" altLang="cs-CZ" sz="2000" dirty="0" smtClean="0">
                <a:solidFill>
                  <a:srgbClr val="000000"/>
                </a:solidFill>
                <a:latin typeface="Verdana"/>
              </a:rPr>
              <a:t>vlastnosti, které se v dané poloze nacházejí (atributová část geografické informace), </a:t>
            </a:r>
          </a:p>
          <a:p>
            <a:pPr marL="269875" indent="-269875" fontAlgn="base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§"/>
            </a:pPr>
            <a:r>
              <a:rPr lang="cs-CZ" altLang="cs-CZ" sz="2000" dirty="0" smtClean="0">
                <a:solidFill>
                  <a:srgbClr val="000000"/>
                </a:solidFill>
                <a:latin typeface="Verdana"/>
              </a:rPr>
              <a:t>časovou dynamickou složku </a:t>
            </a:r>
          </a:p>
          <a:p>
            <a:pPr marL="0" indent="0" algn="just">
              <a:buNone/>
            </a:pPr>
            <a:r>
              <a:rPr lang="cs-CZ" altLang="cs-CZ" sz="2000" b="1" dirty="0" smtClean="0">
                <a:latin typeface="Verdana"/>
              </a:rPr>
              <a:t>jako výsledek </a:t>
            </a:r>
            <a:r>
              <a:rPr lang="cs-CZ" sz="2000" b="1" dirty="0" smtClean="0">
                <a:latin typeface="Verdana"/>
              </a:rPr>
              <a:t>syntézy, analýzy nebo integrace geografických dat</a:t>
            </a:r>
            <a:r>
              <a:rPr lang="cs-CZ" altLang="cs-CZ" sz="2000" b="1" dirty="0" smtClean="0">
                <a:latin typeface="Verdana"/>
              </a:rPr>
              <a:t>.</a:t>
            </a:r>
          </a:p>
          <a:p>
            <a:pPr algn="just">
              <a:buNone/>
            </a:pPr>
            <a:endParaRPr lang="cs-CZ" altLang="cs-CZ" sz="2000" dirty="0" smtClean="0">
              <a:solidFill>
                <a:srgbClr val="000000"/>
              </a:solidFill>
              <a:latin typeface="Verdana"/>
            </a:endParaRPr>
          </a:p>
          <a:p>
            <a:pPr algn="just">
              <a:buNone/>
            </a:pPr>
            <a:endParaRPr lang="cs-CZ" altLang="cs-CZ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cs-CZ" altLang="cs-CZ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99592" y="1844824"/>
          <a:ext cx="77216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2" name="CorelDRAW" r:id="rId3" imgW="4703760" imgH="410760" progId="">
                  <p:embed/>
                </p:oleObj>
              </mc:Choice>
              <mc:Fallback>
                <p:oleObj name="CorelDRAW" r:id="rId3" imgW="4703760" imgH="4107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844824"/>
                        <a:ext cx="77216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136474"/>
              </p:ext>
            </p:extLst>
          </p:nvPr>
        </p:nvGraphicFramePr>
        <p:xfrm>
          <a:off x="251520" y="5406182"/>
          <a:ext cx="8712968" cy="1451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bdélník 6"/>
          <p:cNvSpPr/>
          <p:nvPr/>
        </p:nvSpPr>
        <p:spPr>
          <a:xfrm>
            <a:off x="251520" y="260648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cs-CZ" sz="2400" b="1" dirty="0" smtClean="0">
                <a:solidFill>
                  <a:srgbClr val="000000"/>
                </a:solidFill>
                <a:latin typeface="Verdana"/>
              </a:rPr>
              <a:t>Dílčí definice pojmů obsahu </a:t>
            </a:r>
            <a:r>
              <a:rPr lang="cs-CZ" sz="2400" b="1" dirty="0" err="1" smtClean="0">
                <a:solidFill>
                  <a:srgbClr val="000000"/>
                </a:solidFill>
                <a:latin typeface="Verdana"/>
              </a:rPr>
              <a:t>Geoinformatiky</a:t>
            </a:r>
            <a:r>
              <a:rPr lang="cs-CZ" sz="2400" b="1" dirty="0" smtClean="0">
                <a:solidFill>
                  <a:srgbClr val="000000"/>
                </a:solidFill>
                <a:latin typeface="Verdana"/>
              </a:rPr>
              <a:t> (2/3):</a:t>
            </a:r>
          </a:p>
        </p:txBody>
      </p:sp>
      <p:pic>
        <p:nvPicPr>
          <p:cNvPr id="9" name="Obrázek 8" descr="Obrázek111.png"/>
          <p:cNvPicPr>
            <a:picLocks noChangeAspect="1"/>
          </p:cNvPicPr>
          <p:nvPr/>
        </p:nvPicPr>
        <p:blipFill>
          <a:blip r:embed="rId10" cstate="print"/>
          <a:srcRect l="15556" t="10291" r="70480" b="59927"/>
          <a:stretch>
            <a:fillRect/>
          </a:stretch>
        </p:blipFill>
        <p:spPr>
          <a:xfrm>
            <a:off x="7668344" y="2060848"/>
            <a:ext cx="1080120" cy="216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136474"/>
              </p:ext>
            </p:extLst>
          </p:nvPr>
        </p:nvGraphicFramePr>
        <p:xfrm>
          <a:off x="179512" y="5406182"/>
          <a:ext cx="8712968" cy="1451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Obdélník 10"/>
          <p:cNvSpPr/>
          <p:nvPr/>
        </p:nvSpPr>
        <p:spPr>
          <a:xfrm>
            <a:off x="107504" y="260648"/>
            <a:ext cx="9289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cs-CZ" sz="2400" b="1" dirty="0" smtClean="0">
                <a:solidFill>
                  <a:srgbClr val="000000"/>
                </a:solidFill>
                <a:latin typeface="Verdana"/>
              </a:rPr>
              <a:t>Dílčí definice pojmů obsahu </a:t>
            </a:r>
            <a:r>
              <a:rPr lang="cs-CZ" sz="2400" b="1" dirty="0" err="1" smtClean="0">
                <a:solidFill>
                  <a:srgbClr val="000000"/>
                </a:solidFill>
                <a:latin typeface="Verdana"/>
              </a:rPr>
              <a:t>Geoinformatiky</a:t>
            </a:r>
            <a:r>
              <a:rPr lang="cs-CZ" sz="2400" b="1" dirty="0" smtClean="0">
                <a:solidFill>
                  <a:srgbClr val="000000"/>
                </a:solidFill>
                <a:latin typeface="Verdana"/>
              </a:rPr>
              <a:t> (3/3) :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467544" y="1124744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000000"/>
                </a:solidFill>
                <a:latin typeface="Verdana"/>
              </a:rPr>
              <a:t>Geografický informační systém: </a:t>
            </a:r>
          </a:p>
          <a:p>
            <a:endParaRPr lang="cs-CZ" sz="2000" b="1" dirty="0" smtClean="0"/>
          </a:p>
          <a:p>
            <a:pPr marL="269875" indent="-269875"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  <a:latin typeface="Verdana"/>
              </a:rPr>
              <a:t>funkční celek vytvořený integrací technických a programových prostředků, dat, pracovních postupů, obsluhy, uživatelů a organizačního kontextu, zaměřený na sběr, ukládání, správu, analýzu, syntézu a prezentaci prostorových dat pro potřeby popisu, analýzy, modelování a simulace okolního světa s cílem získat nové informace potřebné pro racionální správu a využívání tohoto světa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136474"/>
              </p:ext>
            </p:extLst>
          </p:nvPr>
        </p:nvGraphicFramePr>
        <p:xfrm>
          <a:off x="179512" y="5406182"/>
          <a:ext cx="8712968" cy="1451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bdélník 2"/>
          <p:cNvSpPr/>
          <p:nvPr/>
        </p:nvSpPr>
        <p:spPr>
          <a:xfrm>
            <a:off x="251520" y="620688"/>
            <a:ext cx="88924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Geoinformatika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je </a:t>
            </a:r>
            <a:r>
              <a:rPr 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geoinformační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věda přispívající k řešení problémů </a:t>
            </a:r>
            <a:r>
              <a:rPr 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geověd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příbuzných oborů. V rámci </a:t>
            </a:r>
            <a:r>
              <a:rPr 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geověd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se </a:t>
            </a:r>
            <a:r>
              <a:rPr 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jedná o novou vědu integrující řadu </a:t>
            </a:r>
            <a:r>
              <a:rPr 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samostaných</a:t>
            </a:r>
            <a:r>
              <a:rPr 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vědeckých oborů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mezi jejíž oblasti výzkumu a aplikací v současnosti patří:</a:t>
            </a:r>
          </a:p>
          <a:p>
            <a:endParaRPr 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355600">
              <a:buFont typeface="Wingdings" pitchFamily="2" charset="2"/>
              <a:buChar char="§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získávání digitálních údajů v terénu</a:t>
            </a:r>
          </a:p>
          <a:p>
            <a:pPr marL="355600" indent="-355600">
              <a:buFont typeface="Wingdings" pitchFamily="2" charset="2"/>
              <a:buChar char="§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analýza a hodnocení údajů dálkového průzkumu Země </a:t>
            </a:r>
          </a:p>
          <a:p>
            <a:pPr marL="355600" indent="-355600">
              <a:buFont typeface="Wingdings" pitchFamily="2" charset="2"/>
              <a:buChar char="§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globální polohové a navigační systémy</a:t>
            </a:r>
          </a:p>
          <a:p>
            <a:pPr marL="355600" indent="-355600">
              <a:buFont typeface="Wingdings" pitchFamily="2" charset="2"/>
              <a:buChar char="§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geografické informační systémy </a:t>
            </a:r>
          </a:p>
          <a:p>
            <a:pPr marL="355600" indent="-355600">
              <a:buFont typeface="Wingdings" pitchFamily="2" charset="2"/>
              <a:buChar char="§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integrace vědomostních znalostí systému GIS</a:t>
            </a:r>
          </a:p>
          <a:p>
            <a:pPr marL="355600" indent="-355600">
              <a:buFont typeface="Wingdings" pitchFamily="2" charset="2"/>
              <a:buChar char="§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numerické simulační modely a prognostické modely pro prostorové procesy</a:t>
            </a:r>
          </a:p>
          <a:p>
            <a:pPr marL="355600" indent="-355600">
              <a:buFont typeface="Wingdings" pitchFamily="2" charset="2"/>
              <a:buChar char="§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systémy pro analýzy dat z různých zdrojů a podpora rozhodování</a:t>
            </a:r>
          </a:p>
          <a:p>
            <a:pPr marL="355600" indent="-355600">
              <a:buFont typeface="Wingdings" pitchFamily="2" charset="2"/>
              <a:buChar char="§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použití multimediálních metod při presentaci výsledků analýz</a:t>
            </a:r>
          </a:p>
          <a:p>
            <a:pPr marL="355600" indent="-355600">
              <a:buFont typeface="Wingdings" pitchFamily="2" charset="2"/>
              <a:buChar char="§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digitální kartografické systémy</a:t>
            </a:r>
          </a:p>
          <a:p>
            <a:pPr marL="355600" indent="-355600">
              <a:buFont typeface="Wingdings" pitchFamily="2" charset="2"/>
              <a:buChar char="§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trojrozměrná vizualizace informací, virtuální realita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116632"/>
            <a:ext cx="9289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cs-CZ" sz="2400" b="1" dirty="0" err="1" smtClean="0">
                <a:solidFill>
                  <a:srgbClr val="000000"/>
                </a:solidFill>
                <a:latin typeface="Verdana"/>
              </a:rPr>
              <a:t>Geoinformatika</a:t>
            </a:r>
            <a:r>
              <a:rPr lang="cs-CZ" sz="2400" b="1" dirty="0" smtClean="0">
                <a:solidFill>
                  <a:srgbClr val="000000"/>
                </a:solidFill>
                <a:latin typeface="Verdana"/>
              </a:rPr>
              <a:t> jako interdisciplinární věda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136474"/>
              </p:ext>
            </p:extLst>
          </p:nvPr>
        </p:nvGraphicFramePr>
        <p:xfrm>
          <a:off x="179512" y="5406182"/>
          <a:ext cx="8712968" cy="1451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0" y="0"/>
          <a:ext cx="8964488" cy="5405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136474"/>
              </p:ext>
            </p:extLst>
          </p:nvPr>
        </p:nvGraphicFramePr>
        <p:xfrm>
          <a:off x="179512" y="5406182"/>
          <a:ext cx="8712968" cy="1451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bdélník 2"/>
          <p:cNvSpPr/>
          <p:nvPr/>
        </p:nvSpPr>
        <p:spPr>
          <a:xfrm>
            <a:off x="683568" y="1988840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Vzdělávacím cílem v předmětu </a:t>
            </a:r>
            <a:r>
              <a:rPr 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Geoinformatika</a:t>
            </a:r>
            <a:r>
              <a:rPr 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pro geografy 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je porozumění: </a:t>
            </a:r>
          </a:p>
          <a:p>
            <a:endParaRPr 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355600">
              <a:buFont typeface="Wingdings" pitchFamily="2" charset="2"/>
              <a:buChar char="§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systému sběru a tvorby </a:t>
            </a:r>
            <a:r>
              <a:rPr 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geodat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různými měřickými metodami, </a:t>
            </a:r>
          </a:p>
          <a:p>
            <a:pPr marL="355600" indent="-355600">
              <a:buFont typeface="Wingdings" pitchFamily="2" charset="2"/>
              <a:buChar char="§"/>
            </a:pPr>
            <a:r>
              <a:rPr 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geoinformacím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geografických datům </a:t>
            </a:r>
          </a:p>
          <a:p>
            <a:pPr marL="355600" indent="-355600">
              <a:buFont typeface="Wingdings" pitchFamily="2" charset="2"/>
              <a:buChar char="§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systému vyhledávání, zobrazování, interpretace, analýz a využívání </a:t>
            </a:r>
            <a:r>
              <a:rPr 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geoinformací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 praktickém životě</a:t>
            </a:r>
          </a:p>
          <a:p>
            <a:pPr marL="355600" indent="-355600">
              <a:buFont typeface="Wingdings" pitchFamily="2" charset="2"/>
              <a:buChar char="§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postavení </a:t>
            </a:r>
            <a:r>
              <a:rPr 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geoinformatiky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jako samostatné vědní disciplíně</a:t>
            </a:r>
          </a:p>
        </p:txBody>
      </p:sp>
      <p:sp>
        <p:nvSpPr>
          <p:cNvPr id="4" name="Obdélník 3"/>
          <p:cNvSpPr/>
          <p:nvPr/>
        </p:nvSpPr>
        <p:spPr>
          <a:xfrm>
            <a:off x="323528" y="404664"/>
            <a:ext cx="8532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Geoinformatika</a:t>
            </a:r>
            <a:r>
              <a:rPr 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přestože je novou vědu integrující řadu </a:t>
            </a:r>
            <a:r>
              <a:rPr 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samostaných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vědeckých oborů, </a:t>
            </a:r>
            <a:r>
              <a:rPr lang="cs-CZ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 samostatným vědním oborem se svojí vědeckou teorií a především aplikovanou praxí.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6856</TotalTime>
  <Words>783</Words>
  <Application>Microsoft Office PowerPoint</Application>
  <PresentationFormat>Předvádění na obrazovce (4:3)</PresentationFormat>
  <Paragraphs>148</Paragraphs>
  <Slides>16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28" baseType="lpstr">
      <vt:lpstr>Arial</vt:lpstr>
      <vt:lpstr>Calibri</vt:lpstr>
      <vt:lpstr>Candara</vt:lpstr>
      <vt:lpstr>Franklin Gothic Book</vt:lpstr>
      <vt:lpstr>Gill Sans MT</vt:lpstr>
      <vt:lpstr>Perpetua</vt:lpstr>
      <vt:lpstr>Verdana</vt:lpstr>
      <vt:lpstr>Wingdings</vt:lpstr>
      <vt:lpstr>Wingdings 2</vt:lpstr>
      <vt:lpstr>Jmění</vt:lpstr>
      <vt:lpstr>CorelDRAW</vt:lpstr>
      <vt:lpstr>Document</vt:lpstr>
      <vt:lpstr>Geoinformatika pro geografy 1. </vt:lpstr>
      <vt:lpstr>Geoinformatika pro geografy 1. přednáška 22.2.2018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 </vt:lpstr>
    </vt:vector>
  </TitlesOfParts>
  <Company>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GIS</dc:title>
  <dc:creator>Aleš Ruda</dc:creator>
  <cp:keywords>GIS, regionální rozvoj</cp:keywords>
  <cp:lastModifiedBy>Hana Svatoňová</cp:lastModifiedBy>
  <cp:revision>307</cp:revision>
  <dcterms:created xsi:type="dcterms:W3CDTF">2007-05-26T11:26:38Z</dcterms:created>
  <dcterms:modified xsi:type="dcterms:W3CDTF">2019-02-20T10:49:37Z</dcterms:modified>
</cp:coreProperties>
</file>