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5F5BD-BD9B-416F-AA7F-952707F1585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B714DF-4190-4785-AC02-55739DA767F3}">
      <dgm:prSet phldrT="[Text]"/>
      <dgm:spPr/>
      <dgm:t>
        <a:bodyPr/>
        <a:lstStyle/>
        <a:p>
          <a:r>
            <a:rPr lang="cs-CZ" dirty="0" smtClean="0"/>
            <a:t>Praxe 3 (souvislá = 20 + 20 hod)</a:t>
          </a:r>
          <a:endParaRPr lang="cs-CZ" dirty="0"/>
        </a:p>
      </dgm:t>
    </dgm:pt>
    <dgm:pt modelId="{0BADF7FF-20D0-488B-8225-A16A8AEFA2AE}" type="parTrans" cxnId="{EB47D3AE-0F72-46E3-88B8-6CA1B48848E8}">
      <dgm:prSet/>
      <dgm:spPr/>
      <dgm:t>
        <a:bodyPr/>
        <a:lstStyle/>
        <a:p>
          <a:endParaRPr lang="cs-CZ"/>
        </a:p>
      </dgm:t>
    </dgm:pt>
    <dgm:pt modelId="{D10F62CC-64D5-4698-ACEC-3669DF86BC95}" type="sibTrans" cxnId="{EB47D3AE-0F72-46E3-88B8-6CA1B48848E8}">
      <dgm:prSet/>
      <dgm:spPr/>
      <dgm:t>
        <a:bodyPr/>
        <a:lstStyle/>
        <a:p>
          <a:endParaRPr lang="cs-CZ"/>
        </a:p>
      </dgm:t>
    </dgm:pt>
    <dgm:pt modelId="{5CAD9DCF-4D26-4172-9CFF-18F539458A5C}">
      <dgm:prSet phldrT="[Text]"/>
      <dgm:spPr/>
      <dgm:t>
        <a:bodyPr/>
        <a:lstStyle/>
        <a:p>
          <a:r>
            <a:rPr lang="cs-CZ" dirty="0" smtClean="0"/>
            <a:t>Seminář k praxi 2</a:t>
          </a:r>
        </a:p>
        <a:p>
          <a:r>
            <a:rPr lang="cs-CZ" dirty="0" smtClean="0"/>
            <a:t>2 deníky + analýza ŠVP</a:t>
          </a:r>
          <a:endParaRPr lang="cs-CZ" dirty="0"/>
        </a:p>
      </dgm:t>
    </dgm:pt>
    <dgm:pt modelId="{6FCF3BF9-21AF-41C1-B029-D64A3963A9F9}" type="parTrans" cxnId="{09EACC29-81AD-4B8F-BEA5-46BB2ECFFC7C}">
      <dgm:prSet/>
      <dgm:spPr/>
      <dgm:t>
        <a:bodyPr/>
        <a:lstStyle/>
        <a:p>
          <a:endParaRPr lang="cs-CZ"/>
        </a:p>
      </dgm:t>
    </dgm:pt>
    <dgm:pt modelId="{3E5F5190-EC47-4FCD-8706-75158964D93F}" type="sibTrans" cxnId="{09EACC29-81AD-4B8F-BEA5-46BB2ECFFC7C}">
      <dgm:prSet/>
      <dgm:spPr/>
      <dgm:t>
        <a:bodyPr/>
        <a:lstStyle/>
        <a:p>
          <a:endParaRPr lang="cs-CZ"/>
        </a:p>
      </dgm:t>
    </dgm:pt>
    <dgm:pt modelId="{E014714C-29A8-447E-A142-BE34A45732E5}">
      <dgm:prSet phldrT="[Text]"/>
      <dgm:spPr/>
      <dgm:t>
        <a:bodyPr/>
        <a:lstStyle/>
        <a:p>
          <a:r>
            <a:rPr lang="cs-CZ" dirty="0" smtClean="0"/>
            <a:t>Praxe 2 (</a:t>
          </a:r>
          <a:r>
            <a:rPr lang="cs-CZ" dirty="0" err="1" smtClean="0"/>
            <a:t>průb</a:t>
          </a:r>
          <a:r>
            <a:rPr lang="cs-CZ" dirty="0" smtClean="0"/>
            <a:t>. = 10 + 10 hod)</a:t>
          </a:r>
          <a:endParaRPr lang="cs-CZ" dirty="0"/>
        </a:p>
      </dgm:t>
    </dgm:pt>
    <dgm:pt modelId="{C31B89A2-A683-45A6-A31E-932396FB3C7A}" type="parTrans" cxnId="{A982C625-DAD9-4768-81EC-27D3894C99FA}">
      <dgm:prSet/>
      <dgm:spPr/>
      <dgm:t>
        <a:bodyPr/>
        <a:lstStyle/>
        <a:p>
          <a:endParaRPr lang="cs-CZ"/>
        </a:p>
      </dgm:t>
    </dgm:pt>
    <dgm:pt modelId="{2703AA78-926F-4AEA-871A-644BD8100B02}" type="sibTrans" cxnId="{A982C625-DAD9-4768-81EC-27D3894C99FA}">
      <dgm:prSet/>
      <dgm:spPr/>
      <dgm:t>
        <a:bodyPr/>
        <a:lstStyle/>
        <a:p>
          <a:endParaRPr lang="cs-CZ"/>
        </a:p>
      </dgm:t>
    </dgm:pt>
    <dgm:pt modelId="{FBDAC8A8-FF4F-4BE9-BD5C-0CC205E47644}">
      <dgm:prSet phldrT="[Text]"/>
      <dgm:spPr/>
      <dgm:t>
        <a:bodyPr/>
        <a:lstStyle/>
        <a:p>
          <a:r>
            <a:rPr lang="cs-CZ" dirty="0" smtClean="0"/>
            <a:t>Seminář k praxi 1</a:t>
          </a:r>
        </a:p>
        <a:p>
          <a:r>
            <a:rPr lang="cs-CZ" dirty="0" smtClean="0"/>
            <a:t>2 deníky + analýza metody/pojetí výuky</a:t>
          </a:r>
          <a:endParaRPr lang="cs-CZ" dirty="0"/>
        </a:p>
      </dgm:t>
    </dgm:pt>
    <dgm:pt modelId="{24CF01BC-3645-40A9-ABB6-A697CF01E23B}" type="parTrans" cxnId="{118F7E7E-7BF5-46FC-850E-19AA09CDF814}">
      <dgm:prSet/>
      <dgm:spPr/>
      <dgm:t>
        <a:bodyPr/>
        <a:lstStyle/>
        <a:p>
          <a:endParaRPr lang="cs-CZ"/>
        </a:p>
      </dgm:t>
    </dgm:pt>
    <dgm:pt modelId="{74691FE7-ED2C-4DA1-A618-20BE34C77E34}" type="sibTrans" cxnId="{118F7E7E-7BF5-46FC-850E-19AA09CDF814}">
      <dgm:prSet/>
      <dgm:spPr/>
      <dgm:t>
        <a:bodyPr/>
        <a:lstStyle/>
        <a:p>
          <a:endParaRPr lang="cs-CZ"/>
        </a:p>
      </dgm:t>
    </dgm:pt>
    <dgm:pt modelId="{54D2C06C-0593-4678-947C-C9F855036740}">
      <dgm:prSet phldrT="[Text]"/>
      <dgm:spPr/>
      <dgm:t>
        <a:bodyPr/>
        <a:lstStyle/>
        <a:p>
          <a:r>
            <a:rPr lang="cs-CZ" dirty="0" smtClean="0"/>
            <a:t>Praxe 1 (</a:t>
          </a:r>
          <a:r>
            <a:rPr lang="cs-CZ" dirty="0" err="1" smtClean="0"/>
            <a:t>průb</a:t>
          </a:r>
          <a:r>
            <a:rPr lang="cs-CZ" dirty="0" smtClean="0"/>
            <a:t>. 4 + 4 hod)</a:t>
          </a:r>
          <a:endParaRPr lang="cs-CZ" dirty="0"/>
        </a:p>
      </dgm:t>
    </dgm:pt>
    <dgm:pt modelId="{BEB6B2F8-99B0-46C1-AE21-540D4C8F96E3}" type="parTrans" cxnId="{6B23722B-66E5-4122-A0F7-AB0D05F00248}">
      <dgm:prSet/>
      <dgm:spPr/>
      <dgm:t>
        <a:bodyPr/>
        <a:lstStyle/>
        <a:p>
          <a:endParaRPr lang="cs-CZ"/>
        </a:p>
      </dgm:t>
    </dgm:pt>
    <dgm:pt modelId="{79FD12A6-FFB0-42EA-A0AF-2DEEF02ADE32}" type="sibTrans" cxnId="{6B23722B-66E5-4122-A0F7-AB0D05F00248}">
      <dgm:prSet/>
      <dgm:spPr/>
      <dgm:t>
        <a:bodyPr/>
        <a:lstStyle/>
        <a:p>
          <a:endParaRPr lang="cs-CZ"/>
        </a:p>
      </dgm:t>
    </dgm:pt>
    <dgm:pt modelId="{FA9F48E7-E792-4970-8D5A-EFBAE71AB8C1}">
      <dgm:prSet phldrT="[Text]"/>
      <dgm:spPr/>
      <dgm:t>
        <a:bodyPr/>
        <a:lstStyle/>
        <a:p>
          <a:r>
            <a:rPr lang="cs-CZ" dirty="0" smtClean="0"/>
            <a:t>Seminář k praxi 1</a:t>
          </a:r>
        </a:p>
        <a:p>
          <a:r>
            <a:rPr lang="cs-CZ" dirty="0" smtClean="0"/>
            <a:t>2 deníky + pozorování</a:t>
          </a:r>
          <a:endParaRPr lang="cs-CZ" dirty="0"/>
        </a:p>
      </dgm:t>
    </dgm:pt>
    <dgm:pt modelId="{1CFFBD44-1BC5-4EE8-85AF-B2E5A343F223}" type="parTrans" cxnId="{7F1C674C-028E-44B1-A1BE-CD8DBC43F2D6}">
      <dgm:prSet/>
      <dgm:spPr/>
      <dgm:t>
        <a:bodyPr/>
        <a:lstStyle/>
        <a:p>
          <a:endParaRPr lang="cs-CZ"/>
        </a:p>
      </dgm:t>
    </dgm:pt>
    <dgm:pt modelId="{292D351B-F3E6-41B7-B75A-6E17CE37DD3F}" type="sibTrans" cxnId="{7F1C674C-028E-44B1-A1BE-CD8DBC43F2D6}">
      <dgm:prSet/>
      <dgm:spPr/>
      <dgm:t>
        <a:bodyPr/>
        <a:lstStyle/>
        <a:p>
          <a:endParaRPr lang="cs-CZ"/>
        </a:p>
      </dgm:t>
    </dgm:pt>
    <dgm:pt modelId="{BFAC82A6-C47B-4F8B-887B-4981948824C4}" type="pres">
      <dgm:prSet presAssocID="{F715F5BD-BD9B-416F-AA7F-952707F1585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67BC1DDA-478D-48F5-8C0A-01CDC1AEBEA0}" type="pres">
      <dgm:prSet presAssocID="{F8B714DF-4190-4785-AC02-55739DA767F3}" presName="parentText1" presStyleLbl="node1" presStyleIdx="0" presStyleCnt="3" custLinFactNeighborX="-1317" custLinFactNeighborY="129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756005-63E2-4EB6-AFE7-646B3599348C}" type="pres">
      <dgm:prSet presAssocID="{F8B714DF-4190-4785-AC02-55739DA767F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A5EB53-D7AC-4633-89F1-461140423892}" type="pres">
      <dgm:prSet presAssocID="{E014714C-29A8-447E-A142-BE34A45732E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498864-F7F2-45FD-A174-0278D0E37B03}" type="pres">
      <dgm:prSet presAssocID="{E014714C-29A8-447E-A142-BE34A45732E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F1A467-A501-41BD-8D7F-3DE79FD5EB9A}" type="pres">
      <dgm:prSet presAssocID="{54D2C06C-0593-4678-947C-C9F85503674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6458AB-8B79-4D56-914A-99E86FD17CA7}" type="pres">
      <dgm:prSet presAssocID="{54D2C06C-0593-4678-947C-C9F855036740}" presName="childText3" presStyleLbl="solidAlignAcc1" presStyleIdx="2" presStyleCnt="3" custScaleY="101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23722B-66E5-4122-A0F7-AB0D05F00248}" srcId="{F715F5BD-BD9B-416F-AA7F-952707F15852}" destId="{54D2C06C-0593-4678-947C-C9F855036740}" srcOrd="2" destOrd="0" parTransId="{BEB6B2F8-99B0-46C1-AE21-540D4C8F96E3}" sibTransId="{79FD12A6-FFB0-42EA-A0AF-2DEEF02ADE32}"/>
    <dgm:cxn modelId="{EB47D3AE-0F72-46E3-88B8-6CA1B48848E8}" srcId="{F715F5BD-BD9B-416F-AA7F-952707F15852}" destId="{F8B714DF-4190-4785-AC02-55739DA767F3}" srcOrd="0" destOrd="0" parTransId="{0BADF7FF-20D0-488B-8225-A16A8AEFA2AE}" sibTransId="{D10F62CC-64D5-4698-ACEC-3669DF86BC95}"/>
    <dgm:cxn modelId="{64331C0D-5D13-42C2-940C-91EF209248B0}" type="presOf" srcId="{54D2C06C-0593-4678-947C-C9F855036740}" destId="{45F1A467-A501-41BD-8D7F-3DE79FD5EB9A}" srcOrd="0" destOrd="0" presId="urn:microsoft.com/office/officeart/2009/3/layout/IncreasingArrowsProcess"/>
    <dgm:cxn modelId="{118F7E7E-7BF5-46FC-850E-19AA09CDF814}" srcId="{E014714C-29A8-447E-A142-BE34A45732E5}" destId="{FBDAC8A8-FF4F-4BE9-BD5C-0CC205E47644}" srcOrd="0" destOrd="0" parTransId="{24CF01BC-3645-40A9-ABB6-A697CF01E23B}" sibTransId="{74691FE7-ED2C-4DA1-A618-20BE34C77E34}"/>
    <dgm:cxn modelId="{A982C625-DAD9-4768-81EC-27D3894C99FA}" srcId="{F715F5BD-BD9B-416F-AA7F-952707F15852}" destId="{E014714C-29A8-447E-A142-BE34A45732E5}" srcOrd="1" destOrd="0" parTransId="{C31B89A2-A683-45A6-A31E-932396FB3C7A}" sibTransId="{2703AA78-926F-4AEA-871A-644BD8100B02}"/>
    <dgm:cxn modelId="{E7A550CA-8DCD-4CFA-B55C-4679C6C3346F}" type="presOf" srcId="{E014714C-29A8-447E-A142-BE34A45732E5}" destId="{9CA5EB53-D7AC-4633-89F1-461140423892}" srcOrd="0" destOrd="0" presId="urn:microsoft.com/office/officeart/2009/3/layout/IncreasingArrowsProcess"/>
    <dgm:cxn modelId="{41CDE808-72EB-4F06-ACCF-625D6D9AB2E8}" type="presOf" srcId="{F8B714DF-4190-4785-AC02-55739DA767F3}" destId="{67BC1DDA-478D-48F5-8C0A-01CDC1AEBEA0}" srcOrd="0" destOrd="0" presId="urn:microsoft.com/office/officeart/2009/3/layout/IncreasingArrowsProcess"/>
    <dgm:cxn modelId="{0993E632-F7E2-4C22-AEB8-F8F8B0DFC8C0}" type="presOf" srcId="{FA9F48E7-E792-4970-8D5A-EFBAE71AB8C1}" destId="{956458AB-8B79-4D56-914A-99E86FD17CA7}" srcOrd="0" destOrd="0" presId="urn:microsoft.com/office/officeart/2009/3/layout/IncreasingArrowsProcess"/>
    <dgm:cxn modelId="{74DEE80A-3ED6-4F2E-8014-32E317214C17}" type="presOf" srcId="{FBDAC8A8-FF4F-4BE9-BD5C-0CC205E47644}" destId="{94498864-F7F2-45FD-A174-0278D0E37B03}" srcOrd="0" destOrd="0" presId="urn:microsoft.com/office/officeart/2009/3/layout/IncreasingArrowsProcess"/>
    <dgm:cxn modelId="{09EACC29-81AD-4B8F-BEA5-46BB2ECFFC7C}" srcId="{F8B714DF-4190-4785-AC02-55739DA767F3}" destId="{5CAD9DCF-4D26-4172-9CFF-18F539458A5C}" srcOrd="0" destOrd="0" parTransId="{6FCF3BF9-21AF-41C1-B029-D64A3963A9F9}" sibTransId="{3E5F5190-EC47-4FCD-8706-75158964D93F}"/>
    <dgm:cxn modelId="{03237E4C-88B2-4BBD-81DE-5819F86D94A9}" type="presOf" srcId="{5CAD9DCF-4D26-4172-9CFF-18F539458A5C}" destId="{5B756005-63E2-4EB6-AFE7-646B3599348C}" srcOrd="0" destOrd="0" presId="urn:microsoft.com/office/officeart/2009/3/layout/IncreasingArrowsProcess"/>
    <dgm:cxn modelId="{9DF9E69B-E713-4DE2-A223-EAF4F8ED4884}" type="presOf" srcId="{F715F5BD-BD9B-416F-AA7F-952707F15852}" destId="{BFAC82A6-C47B-4F8B-887B-4981948824C4}" srcOrd="0" destOrd="0" presId="urn:microsoft.com/office/officeart/2009/3/layout/IncreasingArrowsProcess"/>
    <dgm:cxn modelId="{7F1C674C-028E-44B1-A1BE-CD8DBC43F2D6}" srcId="{54D2C06C-0593-4678-947C-C9F855036740}" destId="{FA9F48E7-E792-4970-8D5A-EFBAE71AB8C1}" srcOrd="0" destOrd="0" parTransId="{1CFFBD44-1BC5-4EE8-85AF-B2E5A343F223}" sibTransId="{292D351B-F3E6-41B7-B75A-6E17CE37DD3F}"/>
    <dgm:cxn modelId="{A823D90D-ACAD-481F-8A6D-25524CB7A255}" type="presParOf" srcId="{BFAC82A6-C47B-4F8B-887B-4981948824C4}" destId="{67BC1DDA-478D-48F5-8C0A-01CDC1AEBEA0}" srcOrd="0" destOrd="0" presId="urn:microsoft.com/office/officeart/2009/3/layout/IncreasingArrowsProcess"/>
    <dgm:cxn modelId="{00C37B12-BC5B-422F-A69A-EA17A483B24F}" type="presParOf" srcId="{BFAC82A6-C47B-4F8B-887B-4981948824C4}" destId="{5B756005-63E2-4EB6-AFE7-646B3599348C}" srcOrd="1" destOrd="0" presId="urn:microsoft.com/office/officeart/2009/3/layout/IncreasingArrowsProcess"/>
    <dgm:cxn modelId="{6E7ED6BE-746E-429E-81DF-7DC815D8C136}" type="presParOf" srcId="{BFAC82A6-C47B-4F8B-887B-4981948824C4}" destId="{9CA5EB53-D7AC-4633-89F1-461140423892}" srcOrd="2" destOrd="0" presId="urn:microsoft.com/office/officeart/2009/3/layout/IncreasingArrowsProcess"/>
    <dgm:cxn modelId="{5CDF389C-09C2-443A-9568-7983A9A59B68}" type="presParOf" srcId="{BFAC82A6-C47B-4F8B-887B-4981948824C4}" destId="{94498864-F7F2-45FD-A174-0278D0E37B03}" srcOrd="3" destOrd="0" presId="urn:microsoft.com/office/officeart/2009/3/layout/IncreasingArrowsProcess"/>
    <dgm:cxn modelId="{E15AA73F-E98E-4FDD-928A-04A531E90FC4}" type="presParOf" srcId="{BFAC82A6-C47B-4F8B-887B-4981948824C4}" destId="{45F1A467-A501-41BD-8D7F-3DE79FD5EB9A}" srcOrd="4" destOrd="0" presId="urn:microsoft.com/office/officeart/2009/3/layout/IncreasingArrowsProcess"/>
    <dgm:cxn modelId="{6FE23502-ACC9-4F1E-8E3F-338C286D2C99}" type="presParOf" srcId="{BFAC82A6-C47B-4F8B-887B-4981948824C4}" destId="{956458AB-8B79-4D56-914A-99E86FD17CA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5F5BD-BD9B-416F-AA7F-952707F1585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B714DF-4190-4785-AC02-55739DA767F3}">
      <dgm:prSet phldrT="[Text]"/>
      <dgm:spPr/>
      <dgm:t>
        <a:bodyPr/>
        <a:lstStyle/>
        <a:p>
          <a:r>
            <a:rPr lang="cs-CZ" dirty="0" smtClean="0"/>
            <a:t>Didaktika geografie 3</a:t>
          </a:r>
          <a:endParaRPr lang="cs-CZ" dirty="0"/>
        </a:p>
      </dgm:t>
    </dgm:pt>
    <dgm:pt modelId="{0BADF7FF-20D0-488B-8225-A16A8AEFA2AE}" type="parTrans" cxnId="{EB47D3AE-0F72-46E3-88B8-6CA1B48848E8}">
      <dgm:prSet/>
      <dgm:spPr/>
      <dgm:t>
        <a:bodyPr/>
        <a:lstStyle/>
        <a:p>
          <a:endParaRPr lang="cs-CZ"/>
        </a:p>
      </dgm:t>
    </dgm:pt>
    <dgm:pt modelId="{D10F62CC-64D5-4698-ACEC-3669DF86BC95}" type="sibTrans" cxnId="{EB47D3AE-0F72-46E3-88B8-6CA1B48848E8}">
      <dgm:prSet/>
      <dgm:spPr/>
      <dgm:t>
        <a:bodyPr/>
        <a:lstStyle/>
        <a:p>
          <a:endParaRPr lang="cs-CZ"/>
        </a:p>
      </dgm:t>
    </dgm:pt>
    <dgm:pt modelId="{5CAD9DCF-4D26-4172-9CFF-18F539458A5C}">
      <dgm:prSet phldrT="[Text]" custT="1"/>
      <dgm:spPr/>
      <dgm:t>
        <a:bodyPr/>
        <a:lstStyle/>
        <a:p>
          <a:r>
            <a:rPr lang="cs-CZ" sz="1300" dirty="0" smtClean="0"/>
            <a:t>Seminář</a:t>
          </a:r>
          <a:endParaRPr lang="cs-CZ" sz="1300" dirty="0"/>
        </a:p>
      </dgm:t>
    </dgm:pt>
    <dgm:pt modelId="{6FCF3BF9-21AF-41C1-B029-D64A3963A9F9}" type="parTrans" cxnId="{09EACC29-81AD-4B8F-BEA5-46BB2ECFFC7C}">
      <dgm:prSet/>
      <dgm:spPr/>
      <dgm:t>
        <a:bodyPr/>
        <a:lstStyle/>
        <a:p>
          <a:endParaRPr lang="cs-CZ"/>
        </a:p>
      </dgm:t>
    </dgm:pt>
    <dgm:pt modelId="{3E5F5190-EC47-4FCD-8706-75158964D93F}" type="sibTrans" cxnId="{09EACC29-81AD-4B8F-BEA5-46BB2ECFFC7C}">
      <dgm:prSet/>
      <dgm:spPr/>
      <dgm:t>
        <a:bodyPr/>
        <a:lstStyle/>
        <a:p>
          <a:endParaRPr lang="cs-CZ"/>
        </a:p>
      </dgm:t>
    </dgm:pt>
    <dgm:pt modelId="{E014714C-29A8-447E-A142-BE34A45732E5}">
      <dgm:prSet phldrT="[Text]"/>
      <dgm:spPr/>
      <dgm:t>
        <a:bodyPr/>
        <a:lstStyle/>
        <a:p>
          <a:r>
            <a:rPr lang="cs-CZ" dirty="0" smtClean="0"/>
            <a:t>Didaktika geografie 2</a:t>
          </a:r>
          <a:endParaRPr lang="cs-CZ" dirty="0"/>
        </a:p>
      </dgm:t>
    </dgm:pt>
    <dgm:pt modelId="{C31B89A2-A683-45A6-A31E-932396FB3C7A}" type="parTrans" cxnId="{A982C625-DAD9-4768-81EC-27D3894C99FA}">
      <dgm:prSet/>
      <dgm:spPr/>
      <dgm:t>
        <a:bodyPr/>
        <a:lstStyle/>
        <a:p>
          <a:endParaRPr lang="cs-CZ"/>
        </a:p>
      </dgm:t>
    </dgm:pt>
    <dgm:pt modelId="{2703AA78-926F-4AEA-871A-644BD8100B02}" type="sibTrans" cxnId="{A982C625-DAD9-4768-81EC-27D3894C99FA}">
      <dgm:prSet/>
      <dgm:spPr/>
      <dgm:t>
        <a:bodyPr/>
        <a:lstStyle/>
        <a:p>
          <a:endParaRPr lang="cs-CZ"/>
        </a:p>
      </dgm:t>
    </dgm:pt>
    <dgm:pt modelId="{FBDAC8A8-FF4F-4BE9-BD5C-0CC205E47644}">
      <dgm:prSet phldrT="[Text]" custT="1"/>
      <dgm:spPr/>
      <dgm:t>
        <a:bodyPr/>
        <a:lstStyle/>
        <a:p>
          <a:r>
            <a:rPr lang="cs-CZ" sz="1300" dirty="0" smtClean="0"/>
            <a:t>Seminář</a:t>
          </a:r>
        </a:p>
        <a:p>
          <a:r>
            <a:rPr lang="cs-CZ" sz="1300" dirty="0" smtClean="0"/>
            <a:t>Přednáška</a:t>
          </a:r>
        </a:p>
        <a:p>
          <a:r>
            <a:rPr lang="cs-CZ" sz="1300" dirty="0" smtClean="0"/>
            <a:t>Zkouška</a:t>
          </a:r>
        </a:p>
      </dgm:t>
    </dgm:pt>
    <dgm:pt modelId="{24CF01BC-3645-40A9-ABB6-A697CF01E23B}" type="parTrans" cxnId="{118F7E7E-7BF5-46FC-850E-19AA09CDF814}">
      <dgm:prSet/>
      <dgm:spPr/>
      <dgm:t>
        <a:bodyPr/>
        <a:lstStyle/>
        <a:p>
          <a:endParaRPr lang="cs-CZ"/>
        </a:p>
      </dgm:t>
    </dgm:pt>
    <dgm:pt modelId="{74691FE7-ED2C-4DA1-A618-20BE34C77E34}" type="sibTrans" cxnId="{118F7E7E-7BF5-46FC-850E-19AA09CDF814}">
      <dgm:prSet/>
      <dgm:spPr/>
      <dgm:t>
        <a:bodyPr/>
        <a:lstStyle/>
        <a:p>
          <a:endParaRPr lang="cs-CZ"/>
        </a:p>
      </dgm:t>
    </dgm:pt>
    <dgm:pt modelId="{54D2C06C-0593-4678-947C-C9F855036740}">
      <dgm:prSet phldrT="[Text]"/>
      <dgm:spPr/>
      <dgm:t>
        <a:bodyPr/>
        <a:lstStyle/>
        <a:p>
          <a:r>
            <a:rPr lang="cs-CZ" dirty="0" smtClean="0"/>
            <a:t>Didaktika geografie 1</a:t>
          </a:r>
          <a:endParaRPr lang="cs-CZ" dirty="0"/>
        </a:p>
      </dgm:t>
    </dgm:pt>
    <dgm:pt modelId="{BEB6B2F8-99B0-46C1-AE21-540D4C8F96E3}" type="parTrans" cxnId="{6B23722B-66E5-4122-A0F7-AB0D05F00248}">
      <dgm:prSet/>
      <dgm:spPr/>
      <dgm:t>
        <a:bodyPr/>
        <a:lstStyle/>
        <a:p>
          <a:endParaRPr lang="cs-CZ"/>
        </a:p>
      </dgm:t>
    </dgm:pt>
    <dgm:pt modelId="{79FD12A6-FFB0-42EA-A0AF-2DEEF02ADE32}" type="sibTrans" cxnId="{6B23722B-66E5-4122-A0F7-AB0D05F00248}">
      <dgm:prSet/>
      <dgm:spPr/>
      <dgm:t>
        <a:bodyPr/>
        <a:lstStyle/>
        <a:p>
          <a:endParaRPr lang="cs-CZ"/>
        </a:p>
      </dgm:t>
    </dgm:pt>
    <dgm:pt modelId="{FA9F48E7-E792-4970-8D5A-EFBAE71AB8C1}">
      <dgm:prSet phldrT="[Text]" custT="1"/>
      <dgm:spPr/>
      <dgm:t>
        <a:bodyPr/>
        <a:lstStyle/>
        <a:p>
          <a:r>
            <a:rPr lang="cs-CZ" sz="1300" dirty="0" smtClean="0"/>
            <a:t>Seminář</a:t>
          </a:r>
          <a:endParaRPr lang="cs-CZ" sz="1300" dirty="0"/>
        </a:p>
      </dgm:t>
    </dgm:pt>
    <dgm:pt modelId="{1CFFBD44-1BC5-4EE8-85AF-B2E5A343F223}" type="parTrans" cxnId="{7F1C674C-028E-44B1-A1BE-CD8DBC43F2D6}">
      <dgm:prSet/>
      <dgm:spPr/>
      <dgm:t>
        <a:bodyPr/>
        <a:lstStyle/>
        <a:p>
          <a:endParaRPr lang="cs-CZ"/>
        </a:p>
      </dgm:t>
    </dgm:pt>
    <dgm:pt modelId="{292D351B-F3E6-41B7-B75A-6E17CE37DD3F}" type="sibTrans" cxnId="{7F1C674C-028E-44B1-A1BE-CD8DBC43F2D6}">
      <dgm:prSet/>
      <dgm:spPr/>
      <dgm:t>
        <a:bodyPr/>
        <a:lstStyle/>
        <a:p>
          <a:endParaRPr lang="cs-CZ"/>
        </a:p>
      </dgm:t>
    </dgm:pt>
    <dgm:pt modelId="{BFAC82A6-C47B-4F8B-887B-4981948824C4}" type="pres">
      <dgm:prSet presAssocID="{F715F5BD-BD9B-416F-AA7F-952707F1585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67BC1DDA-478D-48F5-8C0A-01CDC1AEBEA0}" type="pres">
      <dgm:prSet presAssocID="{F8B714DF-4190-4785-AC02-55739DA767F3}" presName="parentText1" presStyleLbl="node1" presStyleIdx="0" presStyleCnt="3" custLinFactNeighborX="0" custLinFactNeighborY="-852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756005-63E2-4EB6-AFE7-646B3599348C}" type="pres">
      <dgm:prSet presAssocID="{F8B714DF-4190-4785-AC02-55739DA767F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A5EB53-D7AC-4633-89F1-461140423892}" type="pres">
      <dgm:prSet presAssocID="{E014714C-29A8-447E-A142-BE34A45732E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498864-F7F2-45FD-A174-0278D0E37B03}" type="pres">
      <dgm:prSet presAssocID="{E014714C-29A8-447E-A142-BE34A45732E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F1A467-A501-41BD-8D7F-3DE79FD5EB9A}" type="pres">
      <dgm:prSet presAssocID="{54D2C06C-0593-4678-947C-C9F85503674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6458AB-8B79-4D56-914A-99E86FD17CA7}" type="pres">
      <dgm:prSet presAssocID="{54D2C06C-0593-4678-947C-C9F855036740}" presName="childText3" presStyleLbl="solidAlignAcc1" presStyleIdx="2" presStyleCnt="3" custScaleY="101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23722B-66E5-4122-A0F7-AB0D05F00248}" srcId="{F715F5BD-BD9B-416F-AA7F-952707F15852}" destId="{54D2C06C-0593-4678-947C-C9F855036740}" srcOrd="2" destOrd="0" parTransId="{BEB6B2F8-99B0-46C1-AE21-540D4C8F96E3}" sibTransId="{79FD12A6-FFB0-42EA-A0AF-2DEEF02ADE32}"/>
    <dgm:cxn modelId="{EB47D3AE-0F72-46E3-88B8-6CA1B48848E8}" srcId="{F715F5BD-BD9B-416F-AA7F-952707F15852}" destId="{F8B714DF-4190-4785-AC02-55739DA767F3}" srcOrd="0" destOrd="0" parTransId="{0BADF7FF-20D0-488B-8225-A16A8AEFA2AE}" sibTransId="{D10F62CC-64D5-4698-ACEC-3669DF86BC95}"/>
    <dgm:cxn modelId="{64331C0D-5D13-42C2-940C-91EF209248B0}" type="presOf" srcId="{54D2C06C-0593-4678-947C-C9F855036740}" destId="{45F1A467-A501-41BD-8D7F-3DE79FD5EB9A}" srcOrd="0" destOrd="0" presId="urn:microsoft.com/office/officeart/2009/3/layout/IncreasingArrowsProcess"/>
    <dgm:cxn modelId="{118F7E7E-7BF5-46FC-850E-19AA09CDF814}" srcId="{E014714C-29A8-447E-A142-BE34A45732E5}" destId="{FBDAC8A8-FF4F-4BE9-BD5C-0CC205E47644}" srcOrd="0" destOrd="0" parTransId="{24CF01BC-3645-40A9-ABB6-A697CF01E23B}" sibTransId="{74691FE7-ED2C-4DA1-A618-20BE34C77E34}"/>
    <dgm:cxn modelId="{A982C625-DAD9-4768-81EC-27D3894C99FA}" srcId="{F715F5BD-BD9B-416F-AA7F-952707F15852}" destId="{E014714C-29A8-447E-A142-BE34A45732E5}" srcOrd="1" destOrd="0" parTransId="{C31B89A2-A683-45A6-A31E-932396FB3C7A}" sibTransId="{2703AA78-926F-4AEA-871A-644BD8100B02}"/>
    <dgm:cxn modelId="{E7A550CA-8DCD-4CFA-B55C-4679C6C3346F}" type="presOf" srcId="{E014714C-29A8-447E-A142-BE34A45732E5}" destId="{9CA5EB53-D7AC-4633-89F1-461140423892}" srcOrd="0" destOrd="0" presId="urn:microsoft.com/office/officeart/2009/3/layout/IncreasingArrowsProcess"/>
    <dgm:cxn modelId="{41CDE808-72EB-4F06-ACCF-625D6D9AB2E8}" type="presOf" srcId="{F8B714DF-4190-4785-AC02-55739DA767F3}" destId="{67BC1DDA-478D-48F5-8C0A-01CDC1AEBEA0}" srcOrd="0" destOrd="0" presId="urn:microsoft.com/office/officeart/2009/3/layout/IncreasingArrowsProcess"/>
    <dgm:cxn modelId="{0993E632-F7E2-4C22-AEB8-F8F8B0DFC8C0}" type="presOf" srcId="{FA9F48E7-E792-4970-8D5A-EFBAE71AB8C1}" destId="{956458AB-8B79-4D56-914A-99E86FD17CA7}" srcOrd="0" destOrd="0" presId="urn:microsoft.com/office/officeart/2009/3/layout/IncreasingArrowsProcess"/>
    <dgm:cxn modelId="{74DEE80A-3ED6-4F2E-8014-32E317214C17}" type="presOf" srcId="{FBDAC8A8-FF4F-4BE9-BD5C-0CC205E47644}" destId="{94498864-F7F2-45FD-A174-0278D0E37B03}" srcOrd="0" destOrd="0" presId="urn:microsoft.com/office/officeart/2009/3/layout/IncreasingArrowsProcess"/>
    <dgm:cxn modelId="{09EACC29-81AD-4B8F-BEA5-46BB2ECFFC7C}" srcId="{F8B714DF-4190-4785-AC02-55739DA767F3}" destId="{5CAD9DCF-4D26-4172-9CFF-18F539458A5C}" srcOrd="0" destOrd="0" parTransId="{6FCF3BF9-21AF-41C1-B029-D64A3963A9F9}" sibTransId="{3E5F5190-EC47-4FCD-8706-75158964D93F}"/>
    <dgm:cxn modelId="{03237E4C-88B2-4BBD-81DE-5819F86D94A9}" type="presOf" srcId="{5CAD9DCF-4D26-4172-9CFF-18F539458A5C}" destId="{5B756005-63E2-4EB6-AFE7-646B3599348C}" srcOrd="0" destOrd="0" presId="urn:microsoft.com/office/officeart/2009/3/layout/IncreasingArrowsProcess"/>
    <dgm:cxn modelId="{9DF9E69B-E713-4DE2-A223-EAF4F8ED4884}" type="presOf" srcId="{F715F5BD-BD9B-416F-AA7F-952707F15852}" destId="{BFAC82A6-C47B-4F8B-887B-4981948824C4}" srcOrd="0" destOrd="0" presId="urn:microsoft.com/office/officeart/2009/3/layout/IncreasingArrowsProcess"/>
    <dgm:cxn modelId="{7F1C674C-028E-44B1-A1BE-CD8DBC43F2D6}" srcId="{54D2C06C-0593-4678-947C-C9F855036740}" destId="{FA9F48E7-E792-4970-8D5A-EFBAE71AB8C1}" srcOrd="0" destOrd="0" parTransId="{1CFFBD44-1BC5-4EE8-85AF-B2E5A343F223}" sibTransId="{292D351B-F3E6-41B7-B75A-6E17CE37DD3F}"/>
    <dgm:cxn modelId="{A823D90D-ACAD-481F-8A6D-25524CB7A255}" type="presParOf" srcId="{BFAC82A6-C47B-4F8B-887B-4981948824C4}" destId="{67BC1DDA-478D-48F5-8C0A-01CDC1AEBEA0}" srcOrd="0" destOrd="0" presId="urn:microsoft.com/office/officeart/2009/3/layout/IncreasingArrowsProcess"/>
    <dgm:cxn modelId="{00C37B12-BC5B-422F-A69A-EA17A483B24F}" type="presParOf" srcId="{BFAC82A6-C47B-4F8B-887B-4981948824C4}" destId="{5B756005-63E2-4EB6-AFE7-646B3599348C}" srcOrd="1" destOrd="0" presId="urn:microsoft.com/office/officeart/2009/3/layout/IncreasingArrowsProcess"/>
    <dgm:cxn modelId="{6E7ED6BE-746E-429E-81DF-7DC815D8C136}" type="presParOf" srcId="{BFAC82A6-C47B-4F8B-887B-4981948824C4}" destId="{9CA5EB53-D7AC-4633-89F1-461140423892}" srcOrd="2" destOrd="0" presId="urn:microsoft.com/office/officeart/2009/3/layout/IncreasingArrowsProcess"/>
    <dgm:cxn modelId="{5CDF389C-09C2-443A-9568-7983A9A59B68}" type="presParOf" srcId="{BFAC82A6-C47B-4F8B-887B-4981948824C4}" destId="{94498864-F7F2-45FD-A174-0278D0E37B03}" srcOrd="3" destOrd="0" presId="urn:microsoft.com/office/officeart/2009/3/layout/IncreasingArrowsProcess"/>
    <dgm:cxn modelId="{E15AA73F-E98E-4FDD-928A-04A531E90FC4}" type="presParOf" srcId="{BFAC82A6-C47B-4F8B-887B-4981948824C4}" destId="{45F1A467-A501-41BD-8D7F-3DE79FD5EB9A}" srcOrd="4" destOrd="0" presId="urn:microsoft.com/office/officeart/2009/3/layout/IncreasingArrowsProcess"/>
    <dgm:cxn modelId="{6FE23502-ACC9-4F1E-8E3F-338C286D2C99}" type="presParOf" srcId="{BFAC82A6-C47B-4F8B-887B-4981948824C4}" destId="{956458AB-8B79-4D56-914A-99E86FD17CA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5F5BD-BD9B-416F-AA7F-952707F1585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B714DF-4190-4785-AC02-55739DA767F3}">
      <dgm:prSet phldrT="[Text]"/>
      <dgm:spPr/>
      <dgm:t>
        <a:bodyPr/>
        <a:lstStyle/>
        <a:p>
          <a:r>
            <a:rPr lang="cs-CZ" dirty="0" err="1" smtClean="0"/>
            <a:t>Pedpsy</a:t>
          </a:r>
          <a:r>
            <a:rPr lang="cs-CZ" dirty="0" smtClean="0"/>
            <a:t> diagnostika</a:t>
          </a:r>
          <a:endParaRPr lang="cs-CZ" dirty="0"/>
        </a:p>
      </dgm:t>
    </dgm:pt>
    <dgm:pt modelId="{0BADF7FF-20D0-488B-8225-A16A8AEFA2AE}" type="parTrans" cxnId="{EB47D3AE-0F72-46E3-88B8-6CA1B48848E8}">
      <dgm:prSet/>
      <dgm:spPr/>
      <dgm:t>
        <a:bodyPr/>
        <a:lstStyle/>
        <a:p>
          <a:endParaRPr lang="cs-CZ"/>
        </a:p>
      </dgm:t>
    </dgm:pt>
    <dgm:pt modelId="{D10F62CC-64D5-4698-ACEC-3669DF86BC95}" type="sibTrans" cxnId="{EB47D3AE-0F72-46E3-88B8-6CA1B48848E8}">
      <dgm:prSet/>
      <dgm:spPr/>
      <dgm:t>
        <a:bodyPr/>
        <a:lstStyle/>
        <a:p>
          <a:endParaRPr lang="cs-CZ"/>
        </a:p>
      </dgm:t>
    </dgm:pt>
    <dgm:pt modelId="{5CAD9DCF-4D26-4172-9CFF-18F539458A5C}">
      <dgm:prSet phldrT="[Text]" custT="1"/>
      <dgm:spPr/>
      <dgm:t>
        <a:bodyPr/>
        <a:lstStyle/>
        <a:p>
          <a:r>
            <a:rPr lang="cs-CZ" sz="1300" dirty="0" smtClean="0"/>
            <a:t>Přednáška</a:t>
          </a:r>
        </a:p>
        <a:p>
          <a:r>
            <a:rPr lang="cs-CZ" sz="1300" dirty="0" smtClean="0"/>
            <a:t>Seminář</a:t>
          </a:r>
        </a:p>
        <a:p>
          <a:r>
            <a:rPr lang="cs-CZ" sz="1300" dirty="0" smtClean="0"/>
            <a:t>+</a:t>
          </a:r>
        </a:p>
        <a:p>
          <a:r>
            <a:rPr lang="cs-CZ" sz="1300" dirty="0" smtClean="0"/>
            <a:t>Seminář z Managementu/inkluze</a:t>
          </a:r>
          <a:endParaRPr lang="cs-CZ" sz="1300" dirty="0"/>
        </a:p>
      </dgm:t>
    </dgm:pt>
    <dgm:pt modelId="{6FCF3BF9-21AF-41C1-B029-D64A3963A9F9}" type="parTrans" cxnId="{09EACC29-81AD-4B8F-BEA5-46BB2ECFFC7C}">
      <dgm:prSet/>
      <dgm:spPr/>
      <dgm:t>
        <a:bodyPr/>
        <a:lstStyle/>
        <a:p>
          <a:endParaRPr lang="cs-CZ"/>
        </a:p>
      </dgm:t>
    </dgm:pt>
    <dgm:pt modelId="{3E5F5190-EC47-4FCD-8706-75158964D93F}" type="sibTrans" cxnId="{09EACC29-81AD-4B8F-BEA5-46BB2ECFFC7C}">
      <dgm:prSet/>
      <dgm:spPr/>
      <dgm:t>
        <a:bodyPr/>
        <a:lstStyle/>
        <a:p>
          <a:endParaRPr lang="cs-CZ"/>
        </a:p>
      </dgm:t>
    </dgm:pt>
    <dgm:pt modelId="{E014714C-29A8-447E-A142-BE34A45732E5}">
      <dgm:prSet phldrT="[Text]"/>
      <dgm:spPr/>
      <dgm:t>
        <a:bodyPr/>
        <a:lstStyle/>
        <a:p>
          <a:r>
            <a:rPr lang="cs-CZ" dirty="0" smtClean="0"/>
            <a:t>Školní pedagogika</a:t>
          </a:r>
          <a:endParaRPr lang="cs-CZ" dirty="0"/>
        </a:p>
      </dgm:t>
    </dgm:pt>
    <dgm:pt modelId="{C31B89A2-A683-45A6-A31E-932396FB3C7A}" type="parTrans" cxnId="{A982C625-DAD9-4768-81EC-27D3894C99FA}">
      <dgm:prSet/>
      <dgm:spPr/>
      <dgm:t>
        <a:bodyPr/>
        <a:lstStyle/>
        <a:p>
          <a:endParaRPr lang="cs-CZ"/>
        </a:p>
      </dgm:t>
    </dgm:pt>
    <dgm:pt modelId="{2703AA78-926F-4AEA-871A-644BD8100B02}" type="sibTrans" cxnId="{A982C625-DAD9-4768-81EC-27D3894C99FA}">
      <dgm:prSet/>
      <dgm:spPr/>
      <dgm:t>
        <a:bodyPr/>
        <a:lstStyle/>
        <a:p>
          <a:endParaRPr lang="cs-CZ"/>
        </a:p>
      </dgm:t>
    </dgm:pt>
    <dgm:pt modelId="{FBDAC8A8-FF4F-4BE9-BD5C-0CC205E47644}">
      <dgm:prSet phldrT="[Text]" custT="1"/>
      <dgm:spPr/>
      <dgm:t>
        <a:bodyPr/>
        <a:lstStyle/>
        <a:p>
          <a:r>
            <a:rPr lang="cs-CZ" sz="1300" dirty="0" smtClean="0"/>
            <a:t>Seminář</a:t>
          </a:r>
        </a:p>
        <a:p>
          <a:r>
            <a:rPr lang="cs-CZ" sz="1300" dirty="0" smtClean="0"/>
            <a:t>Přednáška</a:t>
          </a:r>
        </a:p>
        <a:p>
          <a:r>
            <a:rPr lang="cs-CZ" sz="1300" dirty="0" smtClean="0"/>
            <a:t>Zkouška</a:t>
          </a:r>
        </a:p>
      </dgm:t>
    </dgm:pt>
    <dgm:pt modelId="{24CF01BC-3645-40A9-ABB6-A697CF01E23B}" type="parTrans" cxnId="{118F7E7E-7BF5-46FC-850E-19AA09CDF814}">
      <dgm:prSet/>
      <dgm:spPr/>
      <dgm:t>
        <a:bodyPr/>
        <a:lstStyle/>
        <a:p>
          <a:endParaRPr lang="cs-CZ"/>
        </a:p>
      </dgm:t>
    </dgm:pt>
    <dgm:pt modelId="{74691FE7-ED2C-4DA1-A618-20BE34C77E34}" type="sibTrans" cxnId="{118F7E7E-7BF5-46FC-850E-19AA09CDF814}">
      <dgm:prSet/>
      <dgm:spPr/>
      <dgm:t>
        <a:bodyPr/>
        <a:lstStyle/>
        <a:p>
          <a:endParaRPr lang="cs-CZ"/>
        </a:p>
      </dgm:t>
    </dgm:pt>
    <dgm:pt modelId="{54D2C06C-0593-4678-947C-C9F855036740}">
      <dgm:prSet phldrT="[Text]"/>
      <dgm:spPr/>
      <dgm:t>
        <a:bodyPr/>
        <a:lstStyle/>
        <a:p>
          <a:r>
            <a:rPr lang="cs-CZ" dirty="0" smtClean="0"/>
            <a:t>Pedagogická psych.</a:t>
          </a:r>
          <a:endParaRPr lang="cs-CZ" dirty="0"/>
        </a:p>
      </dgm:t>
    </dgm:pt>
    <dgm:pt modelId="{BEB6B2F8-99B0-46C1-AE21-540D4C8F96E3}" type="parTrans" cxnId="{6B23722B-66E5-4122-A0F7-AB0D05F00248}">
      <dgm:prSet/>
      <dgm:spPr/>
      <dgm:t>
        <a:bodyPr/>
        <a:lstStyle/>
        <a:p>
          <a:endParaRPr lang="cs-CZ"/>
        </a:p>
      </dgm:t>
    </dgm:pt>
    <dgm:pt modelId="{79FD12A6-FFB0-42EA-A0AF-2DEEF02ADE32}" type="sibTrans" cxnId="{6B23722B-66E5-4122-A0F7-AB0D05F00248}">
      <dgm:prSet/>
      <dgm:spPr/>
      <dgm:t>
        <a:bodyPr/>
        <a:lstStyle/>
        <a:p>
          <a:endParaRPr lang="cs-CZ"/>
        </a:p>
      </dgm:t>
    </dgm:pt>
    <dgm:pt modelId="{FA9F48E7-E792-4970-8D5A-EFBAE71AB8C1}">
      <dgm:prSet phldrT="[Text]" custT="1"/>
      <dgm:spPr/>
      <dgm:t>
        <a:bodyPr/>
        <a:lstStyle/>
        <a:p>
          <a:r>
            <a:rPr lang="cs-CZ" sz="1300" dirty="0" smtClean="0"/>
            <a:t>Přednáška</a:t>
          </a:r>
        </a:p>
        <a:p>
          <a:r>
            <a:rPr lang="cs-CZ" sz="1300" dirty="0" smtClean="0"/>
            <a:t>Seminář</a:t>
          </a:r>
          <a:endParaRPr lang="cs-CZ" sz="1300" dirty="0"/>
        </a:p>
      </dgm:t>
    </dgm:pt>
    <dgm:pt modelId="{1CFFBD44-1BC5-4EE8-85AF-B2E5A343F223}" type="parTrans" cxnId="{7F1C674C-028E-44B1-A1BE-CD8DBC43F2D6}">
      <dgm:prSet/>
      <dgm:spPr/>
      <dgm:t>
        <a:bodyPr/>
        <a:lstStyle/>
        <a:p>
          <a:endParaRPr lang="cs-CZ"/>
        </a:p>
      </dgm:t>
    </dgm:pt>
    <dgm:pt modelId="{292D351B-F3E6-41B7-B75A-6E17CE37DD3F}" type="sibTrans" cxnId="{7F1C674C-028E-44B1-A1BE-CD8DBC43F2D6}">
      <dgm:prSet/>
      <dgm:spPr/>
      <dgm:t>
        <a:bodyPr/>
        <a:lstStyle/>
        <a:p>
          <a:endParaRPr lang="cs-CZ"/>
        </a:p>
      </dgm:t>
    </dgm:pt>
    <dgm:pt modelId="{BFAC82A6-C47B-4F8B-887B-4981948824C4}" type="pres">
      <dgm:prSet presAssocID="{F715F5BD-BD9B-416F-AA7F-952707F1585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67BC1DDA-478D-48F5-8C0A-01CDC1AEBEA0}" type="pres">
      <dgm:prSet presAssocID="{F8B714DF-4190-4785-AC02-55739DA767F3}" presName="parentText1" presStyleLbl="node1" presStyleIdx="0" presStyleCnt="3" custLinFactNeighborY="-1871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756005-63E2-4EB6-AFE7-646B3599348C}" type="pres">
      <dgm:prSet presAssocID="{F8B714DF-4190-4785-AC02-55739DA767F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A5EB53-D7AC-4633-89F1-461140423892}" type="pres">
      <dgm:prSet presAssocID="{E014714C-29A8-447E-A142-BE34A45732E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498864-F7F2-45FD-A174-0278D0E37B03}" type="pres">
      <dgm:prSet presAssocID="{E014714C-29A8-447E-A142-BE34A45732E5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F1A467-A501-41BD-8D7F-3DE79FD5EB9A}" type="pres">
      <dgm:prSet presAssocID="{54D2C06C-0593-4678-947C-C9F85503674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6458AB-8B79-4D56-914A-99E86FD17CA7}" type="pres">
      <dgm:prSet presAssocID="{54D2C06C-0593-4678-947C-C9F855036740}" presName="childText3" presStyleLbl="solidAlignAcc1" presStyleIdx="2" presStyleCnt="3" custScaleY="101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23722B-66E5-4122-A0F7-AB0D05F00248}" srcId="{F715F5BD-BD9B-416F-AA7F-952707F15852}" destId="{54D2C06C-0593-4678-947C-C9F855036740}" srcOrd="2" destOrd="0" parTransId="{BEB6B2F8-99B0-46C1-AE21-540D4C8F96E3}" sibTransId="{79FD12A6-FFB0-42EA-A0AF-2DEEF02ADE32}"/>
    <dgm:cxn modelId="{EB47D3AE-0F72-46E3-88B8-6CA1B48848E8}" srcId="{F715F5BD-BD9B-416F-AA7F-952707F15852}" destId="{F8B714DF-4190-4785-AC02-55739DA767F3}" srcOrd="0" destOrd="0" parTransId="{0BADF7FF-20D0-488B-8225-A16A8AEFA2AE}" sibTransId="{D10F62CC-64D5-4698-ACEC-3669DF86BC95}"/>
    <dgm:cxn modelId="{64331C0D-5D13-42C2-940C-91EF209248B0}" type="presOf" srcId="{54D2C06C-0593-4678-947C-C9F855036740}" destId="{45F1A467-A501-41BD-8D7F-3DE79FD5EB9A}" srcOrd="0" destOrd="0" presId="urn:microsoft.com/office/officeart/2009/3/layout/IncreasingArrowsProcess"/>
    <dgm:cxn modelId="{118F7E7E-7BF5-46FC-850E-19AA09CDF814}" srcId="{E014714C-29A8-447E-A142-BE34A45732E5}" destId="{FBDAC8A8-FF4F-4BE9-BD5C-0CC205E47644}" srcOrd="0" destOrd="0" parTransId="{24CF01BC-3645-40A9-ABB6-A697CF01E23B}" sibTransId="{74691FE7-ED2C-4DA1-A618-20BE34C77E34}"/>
    <dgm:cxn modelId="{A982C625-DAD9-4768-81EC-27D3894C99FA}" srcId="{F715F5BD-BD9B-416F-AA7F-952707F15852}" destId="{E014714C-29A8-447E-A142-BE34A45732E5}" srcOrd="1" destOrd="0" parTransId="{C31B89A2-A683-45A6-A31E-932396FB3C7A}" sibTransId="{2703AA78-926F-4AEA-871A-644BD8100B02}"/>
    <dgm:cxn modelId="{E7A550CA-8DCD-4CFA-B55C-4679C6C3346F}" type="presOf" srcId="{E014714C-29A8-447E-A142-BE34A45732E5}" destId="{9CA5EB53-D7AC-4633-89F1-461140423892}" srcOrd="0" destOrd="0" presId="urn:microsoft.com/office/officeart/2009/3/layout/IncreasingArrowsProcess"/>
    <dgm:cxn modelId="{41CDE808-72EB-4F06-ACCF-625D6D9AB2E8}" type="presOf" srcId="{F8B714DF-4190-4785-AC02-55739DA767F3}" destId="{67BC1DDA-478D-48F5-8C0A-01CDC1AEBEA0}" srcOrd="0" destOrd="0" presId="urn:microsoft.com/office/officeart/2009/3/layout/IncreasingArrowsProcess"/>
    <dgm:cxn modelId="{0993E632-F7E2-4C22-AEB8-F8F8B0DFC8C0}" type="presOf" srcId="{FA9F48E7-E792-4970-8D5A-EFBAE71AB8C1}" destId="{956458AB-8B79-4D56-914A-99E86FD17CA7}" srcOrd="0" destOrd="0" presId="urn:microsoft.com/office/officeart/2009/3/layout/IncreasingArrowsProcess"/>
    <dgm:cxn modelId="{74DEE80A-3ED6-4F2E-8014-32E317214C17}" type="presOf" srcId="{FBDAC8A8-FF4F-4BE9-BD5C-0CC205E47644}" destId="{94498864-F7F2-45FD-A174-0278D0E37B03}" srcOrd="0" destOrd="0" presId="urn:microsoft.com/office/officeart/2009/3/layout/IncreasingArrowsProcess"/>
    <dgm:cxn modelId="{09EACC29-81AD-4B8F-BEA5-46BB2ECFFC7C}" srcId="{F8B714DF-4190-4785-AC02-55739DA767F3}" destId="{5CAD9DCF-4D26-4172-9CFF-18F539458A5C}" srcOrd="0" destOrd="0" parTransId="{6FCF3BF9-21AF-41C1-B029-D64A3963A9F9}" sibTransId="{3E5F5190-EC47-4FCD-8706-75158964D93F}"/>
    <dgm:cxn modelId="{03237E4C-88B2-4BBD-81DE-5819F86D94A9}" type="presOf" srcId="{5CAD9DCF-4D26-4172-9CFF-18F539458A5C}" destId="{5B756005-63E2-4EB6-AFE7-646B3599348C}" srcOrd="0" destOrd="0" presId="urn:microsoft.com/office/officeart/2009/3/layout/IncreasingArrowsProcess"/>
    <dgm:cxn modelId="{9DF9E69B-E713-4DE2-A223-EAF4F8ED4884}" type="presOf" srcId="{F715F5BD-BD9B-416F-AA7F-952707F15852}" destId="{BFAC82A6-C47B-4F8B-887B-4981948824C4}" srcOrd="0" destOrd="0" presId="urn:microsoft.com/office/officeart/2009/3/layout/IncreasingArrowsProcess"/>
    <dgm:cxn modelId="{7F1C674C-028E-44B1-A1BE-CD8DBC43F2D6}" srcId="{54D2C06C-0593-4678-947C-C9F855036740}" destId="{FA9F48E7-E792-4970-8D5A-EFBAE71AB8C1}" srcOrd="0" destOrd="0" parTransId="{1CFFBD44-1BC5-4EE8-85AF-B2E5A343F223}" sibTransId="{292D351B-F3E6-41B7-B75A-6E17CE37DD3F}"/>
    <dgm:cxn modelId="{A823D90D-ACAD-481F-8A6D-25524CB7A255}" type="presParOf" srcId="{BFAC82A6-C47B-4F8B-887B-4981948824C4}" destId="{67BC1DDA-478D-48F5-8C0A-01CDC1AEBEA0}" srcOrd="0" destOrd="0" presId="urn:microsoft.com/office/officeart/2009/3/layout/IncreasingArrowsProcess"/>
    <dgm:cxn modelId="{00C37B12-BC5B-422F-A69A-EA17A483B24F}" type="presParOf" srcId="{BFAC82A6-C47B-4F8B-887B-4981948824C4}" destId="{5B756005-63E2-4EB6-AFE7-646B3599348C}" srcOrd="1" destOrd="0" presId="urn:microsoft.com/office/officeart/2009/3/layout/IncreasingArrowsProcess"/>
    <dgm:cxn modelId="{6E7ED6BE-746E-429E-81DF-7DC815D8C136}" type="presParOf" srcId="{BFAC82A6-C47B-4F8B-887B-4981948824C4}" destId="{9CA5EB53-D7AC-4633-89F1-461140423892}" srcOrd="2" destOrd="0" presId="urn:microsoft.com/office/officeart/2009/3/layout/IncreasingArrowsProcess"/>
    <dgm:cxn modelId="{5CDF389C-09C2-443A-9568-7983A9A59B68}" type="presParOf" srcId="{BFAC82A6-C47B-4F8B-887B-4981948824C4}" destId="{94498864-F7F2-45FD-A174-0278D0E37B03}" srcOrd="3" destOrd="0" presId="urn:microsoft.com/office/officeart/2009/3/layout/IncreasingArrowsProcess"/>
    <dgm:cxn modelId="{E15AA73F-E98E-4FDD-928A-04A531E90FC4}" type="presParOf" srcId="{BFAC82A6-C47B-4F8B-887B-4981948824C4}" destId="{45F1A467-A501-41BD-8D7F-3DE79FD5EB9A}" srcOrd="4" destOrd="0" presId="urn:microsoft.com/office/officeart/2009/3/layout/IncreasingArrowsProcess"/>
    <dgm:cxn modelId="{6FE23502-ACC9-4F1E-8E3F-338C286D2C99}" type="presParOf" srcId="{BFAC82A6-C47B-4F8B-887B-4981948824C4}" destId="{956458AB-8B79-4D56-914A-99E86FD17CA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5F5BD-BD9B-416F-AA7F-952707F1585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B714DF-4190-4785-AC02-55739DA767F3}">
      <dgm:prSet phldrT="[Text]"/>
      <dgm:spPr/>
      <dgm:t>
        <a:bodyPr/>
        <a:lstStyle/>
        <a:p>
          <a:r>
            <a:rPr lang="cs-CZ" dirty="0" smtClean="0"/>
            <a:t>DP odevzdání</a:t>
          </a:r>
          <a:endParaRPr lang="cs-CZ" dirty="0"/>
        </a:p>
      </dgm:t>
    </dgm:pt>
    <dgm:pt modelId="{0BADF7FF-20D0-488B-8225-A16A8AEFA2AE}" type="parTrans" cxnId="{EB47D3AE-0F72-46E3-88B8-6CA1B48848E8}">
      <dgm:prSet/>
      <dgm:spPr/>
      <dgm:t>
        <a:bodyPr/>
        <a:lstStyle/>
        <a:p>
          <a:endParaRPr lang="cs-CZ"/>
        </a:p>
      </dgm:t>
    </dgm:pt>
    <dgm:pt modelId="{D10F62CC-64D5-4698-ACEC-3669DF86BC95}" type="sibTrans" cxnId="{EB47D3AE-0F72-46E3-88B8-6CA1B48848E8}">
      <dgm:prSet/>
      <dgm:spPr/>
      <dgm:t>
        <a:bodyPr/>
        <a:lstStyle/>
        <a:p>
          <a:endParaRPr lang="cs-CZ"/>
        </a:p>
      </dgm:t>
    </dgm:pt>
    <dgm:pt modelId="{E014714C-29A8-447E-A142-BE34A45732E5}">
      <dgm:prSet phldrT="[Text]"/>
      <dgm:spPr/>
      <dgm:t>
        <a:bodyPr/>
        <a:lstStyle/>
        <a:p>
          <a:r>
            <a:rPr lang="cs-CZ" dirty="0" smtClean="0"/>
            <a:t>DP</a:t>
          </a:r>
          <a:endParaRPr lang="cs-CZ" dirty="0"/>
        </a:p>
      </dgm:t>
    </dgm:pt>
    <dgm:pt modelId="{C31B89A2-A683-45A6-A31E-932396FB3C7A}" type="parTrans" cxnId="{A982C625-DAD9-4768-81EC-27D3894C99FA}">
      <dgm:prSet/>
      <dgm:spPr/>
      <dgm:t>
        <a:bodyPr/>
        <a:lstStyle/>
        <a:p>
          <a:endParaRPr lang="cs-CZ"/>
        </a:p>
      </dgm:t>
    </dgm:pt>
    <dgm:pt modelId="{2703AA78-926F-4AEA-871A-644BD8100B02}" type="sibTrans" cxnId="{A982C625-DAD9-4768-81EC-27D3894C99FA}">
      <dgm:prSet/>
      <dgm:spPr/>
      <dgm:t>
        <a:bodyPr/>
        <a:lstStyle/>
        <a:p>
          <a:endParaRPr lang="cs-CZ"/>
        </a:p>
      </dgm:t>
    </dgm:pt>
    <dgm:pt modelId="{54D2C06C-0593-4678-947C-C9F855036740}">
      <dgm:prSet phldrT="[Text]"/>
      <dgm:spPr/>
      <dgm:t>
        <a:bodyPr/>
        <a:lstStyle/>
        <a:p>
          <a:r>
            <a:rPr lang="cs-CZ" dirty="0" smtClean="0"/>
            <a:t>DP projekt</a:t>
          </a:r>
          <a:endParaRPr lang="cs-CZ" dirty="0"/>
        </a:p>
      </dgm:t>
    </dgm:pt>
    <dgm:pt modelId="{BEB6B2F8-99B0-46C1-AE21-540D4C8F96E3}" type="parTrans" cxnId="{6B23722B-66E5-4122-A0F7-AB0D05F00248}">
      <dgm:prSet/>
      <dgm:spPr/>
      <dgm:t>
        <a:bodyPr/>
        <a:lstStyle/>
        <a:p>
          <a:endParaRPr lang="cs-CZ"/>
        </a:p>
      </dgm:t>
    </dgm:pt>
    <dgm:pt modelId="{79FD12A6-FFB0-42EA-A0AF-2DEEF02ADE32}" type="sibTrans" cxnId="{6B23722B-66E5-4122-A0F7-AB0D05F00248}">
      <dgm:prSet/>
      <dgm:spPr/>
      <dgm:t>
        <a:bodyPr/>
        <a:lstStyle/>
        <a:p>
          <a:endParaRPr lang="cs-CZ"/>
        </a:p>
      </dgm:t>
    </dgm:pt>
    <dgm:pt modelId="{BFAC82A6-C47B-4F8B-887B-4981948824C4}" type="pres">
      <dgm:prSet presAssocID="{F715F5BD-BD9B-416F-AA7F-952707F1585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67BC1DDA-478D-48F5-8C0A-01CDC1AEBEA0}" type="pres">
      <dgm:prSet presAssocID="{F8B714DF-4190-4785-AC02-55739DA767F3}" presName="parentText1" presStyleLbl="node1" presStyleIdx="0" presStyleCnt="3" custLinFactNeighborY="-1871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A5EB53-D7AC-4633-89F1-461140423892}" type="pres">
      <dgm:prSet presAssocID="{E014714C-29A8-447E-A142-BE34A45732E5}" presName="parentText2" presStyleLbl="node1" presStyleIdx="1" presStyleCnt="3" custLinFactNeighborY="-1577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F1A467-A501-41BD-8D7F-3DE79FD5EB9A}" type="pres">
      <dgm:prSet presAssocID="{54D2C06C-0593-4678-947C-C9F855036740}" presName="parentText3" presStyleLbl="node1" presStyleIdx="2" presStyleCnt="3" custLinFactNeighborX="427" custLinFactNeighborY="-788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F9E69B-E713-4DE2-A223-EAF4F8ED4884}" type="presOf" srcId="{F715F5BD-BD9B-416F-AA7F-952707F15852}" destId="{BFAC82A6-C47B-4F8B-887B-4981948824C4}" srcOrd="0" destOrd="0" presId="urn:microsoft.com/office/officeart/2009/3/layout/IncreasingArrowsProcess"/>
    <dgm:cxn modelId="{EB47D3AE-0F72-46E3-88B8-6CA1B48848E8}" srcId="{F715F5BD-BD9B-416F-AA7F-952707F15852}" destId="{F8B714DF-4190-4785-AC02-55739DA767F3}" srcOrd="0" destOrd="0" parTransId="{0BADF7FF-20D0-488B-8225-A16A8AEFA2AE}" sibTransId="{D10F62CC-64D5-4698-ACEC-3669DF86BC95}"/>
    <dgm:cxn modelId="{6B23722B-66E5-4122-A0F7-AB0D05F00248}" srcId="{F715F5BD-BD9B-416F-AA7F-952707F15852}" destId="{54D2C06C-0593-4678-947C-C9F855036740}" srcOrd="2" destOrd="0" parTransId="{BEB6B2F8-99B0-46C1-AE21-540D4C8F96E3}" sibTransId="{79FD12A6-FFB0-42EA-A0AF-2DEEF02ADE32}"/>
    <dgm:cxn modelId="{41CDE808-72EB-4F06-ACCF-625D6D9AB2E8}" type="presOf" srcId="{F8B714DF-4190-4785-AC02-55739DA767F3}" destId="{67BC1DDA-478D-48F5-8C0A-01CDC1AEBEA0}" srcOrd="0" destOrd="0" presId="urn:microsoft.com/office/officeart/2009/3/layout/IncreasingArrowsProcess"/>
    <dgm:cxn modelId="{64331C0D-5D13-42C2-940C-91EF209248B0}" type="presOf" srcId="{54D2C06C-0593-4678-947C-C9F855036740}" destId="{45F1A467-A501-41BD-8D7F-3DE79FD5EB9A}" srcOrd="0" destOrd="0" presId="urn:microsoft.com/office/officeart/2009/3/layout/IncreasingArrowsProcess"/>
    <dgm:cxn modelId="{A982C625-DAD9-4768-81EC-27D3894C99FA}" srcId="{F715F5BD-BD9B-416F-AA7F-952707F15852}" destId="{E014714C-29A8-447E-A142-BE34A45732E5}" srcOrd="1" destOrd="0" parTransId="{C31B89A2-A683-45A6-A31E-932396FB3C7A}" sibTransId="{2703AA78-926F-4AEA-871A-644BD8100B02}"/>
    <dgm:cxn modelId="{E7A550CA-8DCD-4CFA-B55C-4679C6C3346F}" type="presOf" srcId="{E014714C-29A8-447E-A142-BE34A45732E5}" destId="{9CA5EB53-D7AC-4633-89F1-461140423892}" srcOrd="0" destOrd="0" presId="urn:microsoft.com/office/officeart/2009/3/layout/IncreasingArrowsProcess"/>
    <dgm:cxn modelId="{A823D90D-ACAD-481F-8A6D-25524CB7A255}" type="presParOf" srcId="{BFAC82A6-C47B-4F8B-887B-4981948824C4}" destId="{67BC1DDA-478D-48F5-8C0A-01CDC1AEBEA0}" srcOrd="0" destOrd="0" presId="urn:microsoft.com/office/officeart/2009/3/layout/IncreasingArrowsProcess"/>
    <dgm:cxn modelId="{6E7ED6BE-746E-429E-81DF-7DC815D8C136}" type="presParOf" srcId="{BFAC82A6-C47B-4F8B-887B-4981948824C4}" destId="{9CA5EB53-D7AC-4633-89F1-461140423892}" srcOrd="1" destOrd="0" presId="urn:microsoft.com/office/officeart/2009/3/layout/IncreasingArrowsProcess"/>
    <dgm:cxn modelId="{E15AA73F-E98E-4FDD-928A-04A531E90FC4}" type="presParOf" srcId="{BFAC82A6-C47B-4F8B-887B-4981948824C4}" destId="{45F1A467-A501-41BD-8D7F-3DE79FD5EB9A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7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6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21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9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51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9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68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52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21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88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A90E-7772-44F9-BA24-318150ADAF12}" type="datetimeFigureOut">
              <a:rPr lang="cs-CZ" smtClean="0"/>
              <a:t>19. 2. 2019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926CD-69E1-4CF9-B0A2-3D8D855EED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07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ois.ois.muni.cz/public/application-outgo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nm25B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I32j4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events/558326468003078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750" y="17986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Organizace výuky didaktiky geografie 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2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224708"/>
              </p:ext>
            </p:extLst>
          </p:nvPr>
        </p:nvGraphicFramePr>
        <p:xfrm>
          <a:off x="533397" y="955895"/>
          <a:ext cx="11258552" cy="5707064"/>
        </p:xfrm>
        <a:graphic>
          <a:graphicData uri="http://schemas.openxmlformats.org/drawingml/2006/table">
            <a:tbl>
              <a:tblPr firstRow="1" firstCol="1" bandRow="1"/>
              <a:tblGrid>
                <a:gridCol w="1320852">
                  <a:extLst>
                    <a:ext uri="{9D8B030D-6E8A-4147-A177-3AD203B41FA5}">
                      <a16:colId xmlns="" xmlns:a16="http://schemas.microsoft.com/office/drawing/2014/main" val="2672536338"/>
                    </a:ext>
                  </a:extLst>
                </a:gridCol>
                <a:gridCol w="1457331">
                  <a:extLst>
                    <a:ext uri="{9D8B030D-6E8A-4147-A177-3AD203B41FA5}">
                      <a16:colId xmlns="" xmlns:a16="http://schemas.microsoft.com/office/drawing/2014/main" val="2073061955"/>
                    </a:ext>
                  </a:extLst>
                </a:gridCol>
                <a:gridCol w="8480369">
                  <a:extLst>
                    <a:ext uri="{9D8B030D-6E8A-4147-A177-3AD203B41FA5}">
                      <a16:colId xmlns="" xmlns:a16="http://schemas.microsoft.com/office/drawing/2014/main" val="288373249"/>
                    </a:ext>
                  </a:extLst>
                </a:gridCol>
              </a:tblGrid>
              <a:tr h="140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Přednášející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Téma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2484825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26.2.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Knecht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 mezi teorií a praxí geografického vzdělávání: příklady dobré i nedobré praxe a jejich zhodnocení.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Reflexe klíčových témat probíraných na Semináři k učitelské praxi. 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01328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Hofmann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Historický vývoj geografického vzdělávání.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Zeměpisné vzdělávání či vzdělávání zeměpisem? Klíčové etapy, osobnosti a problémy. Cíle geografického vzdělávání. Vzdělávací význam geografie deklarovaný Mezinárodní chartou geografického vzdělávání.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5889894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Knecht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Kontinuita a progrese v kurikulu geografického vzdělávání.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Dvouúrovňový model kurikula v ČR - rámcové a školní vzdělávací programy.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0815795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Hofmann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Cíle geografického vzdělávání.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Cíle geografického vzdělávání v českých kurikulárních dokumentech. </a:t>
                      </a: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Koncepty geografického vzdělávání.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„Jak s nimi zacházet při plánování výuky“.</a:t>
                      </a:r>
                      <a:endParaRPr lang="cs-CZ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332323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26.3.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Hofmann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Standardy geografického </a:t>
                      </a: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vzdělávání</a:t>
                      </a:r>
                      <a:r>
                        <a:rPr lang="cs-CZ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výuka geografie v mezinárodním kontextu.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Srovnání vzdělávacích standardů ve vybraných zemích. Proč standardy nefungují v Česku…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0257818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Knecht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Plánování a hodnocení kvality výuky zeměpisu.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Plánování a příprava výuky, analýza, reflexe a hodnocení výuky. 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8980685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Knecht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Učitel geografie a jeho profesní růst.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Učitel a jeho rozvoj, další vzdělávání, kariérní systém, výzkum v didaktice geografie.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5096672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16.4.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Češková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Učební úlohy jako katalyzátor učebních procesů ve výuce geografie.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2107766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Hofmann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Hodnocení žáků ve výuce geografie.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Způsoby hodnocení geografických znalostí, dovedností, postojů, geografického/prostorového myšlení.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1767120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30.4.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Hofmann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Terénní výuka v geografickém vzdělávání.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Geografický terénní výzkum, geografické metody a jejich aplikace ve vzdělávání, bádání v terénu.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0859200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14:00 - 14:50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Knecht</a:t>
                      </a: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Burza nápadů: osvědčené on-line zdroje pro podporu výuky </a:t>
                      </a: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geografie</a:t>
                      </a:r>
                      <a:r>
                        <a:rPr lang="cs-CZ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jak s </a:t>
                      </a:r>
                      <a:r>
                        <a:rPr lang="cs-CZ" sz="1400" b="1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nimi zacházet!!!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2" marR="53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1492396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33397" y="333375"/>
            <a:ext cx="1125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Témata přednášek a otázky ke zkoušce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781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23875" y="923924"/>
            <a:ext cx="112490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latin typeface="Arial Unicode MS"/>
              </a:rPr>
              <a:t>Podmínkou</a:t>
            </a:r>
            <a:r>
              <a:rPr lang="cs-CZ" sz="2400" dirty="0">
                <a:latin typeface="Arial Unicode MS"/>
              </a:rPr>
              <a:t> k účasti na </a:t>
            </a:r>
            <a:r>
              <a:rPr lang="cs-CZ" sz="2400" b="1" dirty="0">
                <a:latin typeface="Arial Unicode MS"/>
              </a:rPr>
              <a:t>zkoušce </a:t>
            </a:r>
            <a:r>
              <a:rPr lang="cs-CZ" sz="2400" b="1" dirty="0" smtClean="0">
                <a:latin typeface="Arial Unicode MS"/>
              </a:rPr>
              <a:t>z DG</a:t>
            </a:r>
            <a:r>
              <a:rPr lang="cs-CZ" sz="2400" dirty="0" smtClean="0">
                <a:latin typeface="Arial Unicode MS"/>
              </a:rPr>
              <a:t> </a:t>
            </a:r>
            <a:r>
              <a:rPr lang="cs-CZ" sz="2400" dirty="0">
                <a:latin typeface="Arial Unicode MS"/>
              </a:rPr>
              <a:t>je splněný zápočet ze semináře. </a:t>
            </a:r>
          </a:p>
          <a:p>
            <a:r>
              <a:rPr lang="cs-CZ" sz="2400" dirty="0" smtClean="0">
                <a:latin typeface="Arial Unicode MS"/>
              </a:rPr>
              <a:t>Bude se jednat o Handbook 2, ve kterém budou všechny požadavky, texty, odkazy na další zdroje a </a:t>
            </a:r>
            <a:r>
              <a:rPr lang="cs-CZ" sz="2400" smtClean="0">
                <a:latin typeface="Arial Unicode MS"/>
              </a:rPr>
              <a:t>Vaše vypracovaná </a:t>
            </a:r>
            <a:r>
              <a:rPr lang="cs-CZ" sz="2400" dirty="0" smtClean="0">
                <a:latin typeface="Arial Unicode MS"/>
              </a:rPr>
              <a:t>cvičení. </a:t>
            </a:r>
          </a:p>
          <a:p>
            <a:r>
              <a:rPr lang="cs-CZ" sz="2400" dirty="0" smtClean="0">
                <a:latin typeface="Arial Unicode MS"/>
              </a:rPr>
              <a:t>Tematické okruhy ke zkoušce jsou totožné s tématy přednášek.</a:t>
            </a:r>
          </a:p>
          <a:p>
            <a:pPr lvl="0"/>
            <a:endParaRPr lang="cs-CZ" altLang="cs-CZ" sz="2400" dirty="0" smtClean="0">
              <a:latin typeface="Arial Unicode MS"/>
            </a:endParaRPr>
          </a:p>
          <a:p>
            <a:pPr lvl="0"/>
            <a:r>
              <a:rPr lang="cs-CZ" altLang="cs-CZ" sz="2400" dirty="0" smtClean="0">
                <a:latin typeface="Arial Unicode MS"/>
              </a:rPr>
              <a:t>V </a:t>
            </a:r>
            <a:r>
              <a:rPr lang="cs-CZ" altLang="cs-CZ" sz="2400" dirty="0">
                <a:latin typeface="Arial Unicode MS"/>
              </a:rPr>
              <a:t>den zkoušky student nejdříve </a:t>
            </a:r>
            <a:r>
              <a:rPr lang="cs-CZ" altLang="cs-CZ" sz="2400" dirty="0" smtClean="0">
                <a:latin typeface="Arial Unicode MS"/>
              </a:rPr>
              <a:t>předloží cvičení ze semináře. </a:t>
            </a:r>
          </a:p>
          <a:p>
            <a:pPr lvl="0"/>
            <a:r>
              <a:rPr lang="cs-CZ" altLang="cs-CZ" sz="2400" dirty="0" smtClean="0">
                <a:latin typeface="Arial Unicode MS"/>
              </a:rPr>
              <a:t>Po úspěšné rozpravě nad cvičeními následuje </a:t>
            </a:r>
            <a:r>
              <a:rPr lang="cs-CZ" altLang="cs-CZ" sz="2400" dirty="0">
                <a:latin typeface="Arial Unicode MS"/>
              </a:rPr>
              <a:t>ústní zkouška. </a:t>
            </a:r>
          </a:p>
          <a:p>
            <a:pPr lvl="0"/>
            <a:endParaRPr lang="cs-CZ" altLang="cs-CZ" sz="2400" b="1" dirty="0">
              <a:latin typeface="Arial Unicode MS"/>
            </a:endParaRPr>
          </a:p>
          <a:p>
            <a:pPr marL="514350" lvl="0" indent="-514350"/>
            <a:r>
              <a:rPr lang="cs-CZ" altLang="cs-CZ" sz="2400" dirty="0" smtClean="0">
                <a:latin typeface="Arial Unicode MS"/>
              </a:rPr>
              <a:t>U </a:t>
            </a:r>
            <a:r>
              <a:rPr lang="cs-CZ" altLang="cs-CZ" sz="2400" dirty="0">
                <a:latin typeface="Arial Unicode MS"/>
              </a:rPr>
              <a:t>ústní zkoušky si student </a:t>
            </a:r>
            <a:r>
              <a:rPr lang="cs-CZ" altLang="cs-CZ" sz="2400" dirty="0" smtClean="0">
                <a:latin typeface="Arial Unicode MS"/>
              </a:rPr>
              <a:t>vybere </a:t>
            </a:r>
            <a:r>
              <a:rPr lang="cs-CZ" altLang="cs-CZ" sz="2400" dirty="0">
                <a:latin typeface="Arial Unicode MS"/>
              </a:rPr>
              <a:t>jednu otázku a v odpovědi prokáže znalost </a:t>
            </a:r>
            <a:br>
              <a:rPr lang="cs-CZ" altLang="cs-CZ" sz="2400" dirty="0">
                <a:latin typeface="Arial Unicode MS"/>
              </a:rPr>
            </a:br>
            <a:r>
              <a:rPr lang="cs-CZ" altLang="cs-CZ" sz="2400" dirty="0" smtClean="0">
                <a:latin typeface="Arial Unicode MS"/>
              </a:rPr>
              <a:t>a </a:t>
            </a:r>
            <a:r>
              <a:rPr lang="cs-CZ" altLang="cs-CZ" sz="2400" dirty="0">
                <a:latin typeface="Arial Unicode MS"/>
              </a:rPr>
              <a:t>orientaci ve všech oblastech </a:t>
            </a:r>
            <a:r>
              <a:rPr lang="cs-CZ" altLang="cs-CZ" sz="2400" dirty="0" smtClean="0">
                <a:latin typeface="Arial Unicode MS"/>
              </a:rPr>
              <a:t>didaktiky geografie.</a:t>
            </a:r>
            <a:endParaRPr lang="cs-CZ" altLang="cs-CZ" sz="2400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259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918" y="116541"/>
            <a:ext cx="10824881" cy="3030071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cs-CZ" altLang="cs-CZ" sz="3100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ERASMUS</a:t>
            </a:r>
            <a:r>
              <a:rPr kumimoji="0" lang="cs-CZ" altLang="cs-CZ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cs-CZ" altLang="cs-CZ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cs-CZ" altLang="cs-CZ" sz="3100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 katedrou geografie!</a:t>
            </a:r>
            <a:r>
              <a:rPr kumimoji="0" lang="cs-CZ" altLang="cs-CZ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cs-CZ" altLang="cs-CZ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cs-CZ" altLang="cs-CZ" sz="2200" b="1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NEJEN PRO GEOGRAFY!</a:t>
            </a:r>
            <a:r>
              <a:rPr kumimoji="0" lang="cs-CZ" altLang="cs-CZ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cs-CZ" altLang="cs-CZ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cs-CZ" alt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Partnersk</a:t>
            </a:r>
            <a:r>
              <a:rPr lang="cs-CZ" altLang="cs-CZ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univerzity katedry geografie </a:t>
            </a:r>
            <a:r>
              <a:rPr kumimoji="0" lang="cs-CZ" alt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49663" y="2565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459" tIns="45720" rIns="206944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9" name="Obrázek 2" descr="VÃ½sledek obrÃ¡zku pro eras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53" y="260349"/>
            <a:ext cx="4738033" cy="47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-744071"/>
            <a:ext cx="5853953" cy="7306236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567861" y="5084837"/>
            <a:ext cx="5243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0" i="0" dirty="0" smtClean="0">
                <a:solidFill>
                  <a:srgbClr val="000000"/>
                </a:solidFill>
                <a:effectLst/>
              </a:rPr>
              <a:t>Přihlášky elektronicky do </a:t>
            </a:r>
            <a:r>
              <a:rPr lang="cs-CZ" sz="2400" b="0" i="0" dirty="0" smtClean="0">
                <a:solidFill>
                  <a:srgbClr val="FF0000"/>
                </a:solidFill>
                <a:effectLst/>
              </a:rPr>
              <a:t>8. 3. 2019</a:t>
            </a:r>
          </a:p>
          <a:p>
            <a:r>
              <a:rPr lang="cs-CZ" sz="2400" b="0" i="0" dirty="0" smtClean="0">
                <a:solidFill>
                  <a:srgbClr val="000000"/>
                </a:solidFill>
                <a:effectLst/>
              </a:rPr>
              <a:t>na adrese </a:t>
            </a:r>
          </a:p>
          <a:p>
            <a:r>
              <a:rPr lang="cs-CZ" b="0" i="0" dirty="0" smtClean="0">
                <a:solidFill>
                  <a:srgbClr val="000000"/>
                </a:solidFill>
                <a:effectLst/>
                <a:hlinkClick r:id="rId4"/>
              </a:rPr>
              <a:t>https://isois.ois.muni.cz/public/</a:t>
            </a:r>
            <a:r>
              <a:rPr lang="cs-CZ" b="0" i="0" dirty="0" err="1" smtClean="0">
                <a:solidFill>
                  <a:srgbClr val="000000"/>
                </a:solidFill>
                <a:effectLst/>
                <a:hlinkClick r:id="rId4"/>
              </a:rPr>
              <a:t>application-outgoing</a:t>
            </a:r>
            <a:r>
              <a:rPr lang="cs-CZ" b="0" i="0" dirty="0" smtClean="0">
                <a:solidFill>
                  <a:srgbClr val="000000"/>
                </a:solidFill>
                <a:effectLst/>
                <a:hlinkClick r:id="rId4"/>
              </a:rPr>
              <a:t>/</a:t>
            </a:r>
            <a:r>
              <a:rPr lang="cs-CZ" b="0" i="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cs-CZ" sz="2400" b="0" i="0" dirty="0" smtClean="0">
                <a:solidFill>
                  <a:srgbClr val="000000"/>
                </a:solidFill>
                <a:effectLst/>
              </a:rPr>
              <a:t>Kontakt: Mgr. Tereza Češková</a:t>
            </a:r>
            <a:endParaRPr lang="cs-CZ" sz="2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87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3280" y="287383"/>
            <a:ext cx="4728754" cy="6365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/>
              <a:t>Vážený pane docente,</a:t>
            </a:r>
          </a:p>
          <a:p>
            <a:pPr marL="0" indent="0">
              <a:buNone/>
            </a:pPr>
            <a:r>
              <a:rPr lang="cs-CZ" sz="1800" dirty="0"/>
              <a:t>p</a:t>
            </a:r>
            <a:r>
              <a:rPr lang="cs-CZ" sz="1800" dirty="0" smtClean="0"/>
              <a:t>oprosila </a:t>
            </a:r>
            <a:r>
              <a:rPr lang="cs-CZ" sz="1800" dirty="0"/>
              <a:t>bych Vás </a:t>
            </a:r>
            <a:r>
              <a:rPr lang="cs-CZ" sz="1800" dirty="0" smtClean="0"/>
              <a:t>o </a:t>
            </a:r>
            <a:r>
              <a:rPr lang="cs-CZ" sz="1800" dirty="0"/>
              <a:t>bližší </a:t>
            </a:r>
            <a:r>
              <a:rPr lang="cs-CZ" sz="1800" dirty="0" smtClean="0"/>
              <a:t>informace, </a:t>
            </a:r>
            <a:r>
              <a:rPr lang="cs-CZ" sz="1800" dirty="0"/>
              <a:t>jak se domluvíme na </a:t>
            </a:r>
            <a:r>
              <a:rPr lang="cs-CZ" sz="1800" dirty="0" smtClean="0"/>
              <a:t>zakončení předmětu </a:t>
            </a:r>
            <a:r>
              <a:rPr lang="cs-CZ" sz="1800" dirty="0"/>
              <a:t>Didaktika Geografie na naší domácí fakultě.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>Klidně si nastuduji nějakou knihu, udělám nějaké úkoly apod.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>Jen takový poznatek, který Vám chci sdělit. Jsem </a:t>
            </a:r>
            <a:r>
              <a:rPr lang="cs-CZ" sz="1800" dirty="0" smtClean="0"/>
              <a:t>v Hongkongu měsíc </a:t>
            </a:r>
            <a:r>
              <a:rPr lang="cs-CZ" sz="1800" dirty="0"/>
              <a:t>a tato výměna mi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>dala neuvěřitelně mnoho zkušeností a podnětů, jak do osobního tak </a:t>
            </a:r>
            <a:r>
              <a:rPr lang="cs-CZ" sz="1800" dirty="0" smtClean="0"/>
              <a:t>i profesionálního </a:t>
            </a:r>
            <a:r>
              <a:rPr lang="cs-CZ" sz="1800" dirty="0"/>
              <a:t>života. Pokuste se dělat </a:t>
            </a:r>
            <a:r>
              <a:rPr lang="cs-CZ" sz="1800" dirty="0" smtClean="0"/>
              <a:t>Erasmu </a:t>
            </a:r>
            <a:r>
              <a:rPr lang="cs-CZ" sz="1800" dirty="0"/>
              <a:t>co největší PR, je </a:t>
            </a:r>
            <a:r>
              <a:rPr lang="cs-CZ" sz="1800" dirty="0" smtClean="0"/>
              <a:t>hrozná škoda</a:t>
            </a:r>
            <a:r>
              <a:rPr lang="cs-CZ" sz="1800" dirty="0"/>
              <a:t>, že těch studentů nevyjede více. </a:t>
            </a:r>
          </a:p>
          <a:p>
            <a:pPr marL="0" indent="0">
              <a:buNone/>
            </a:pPr>
            <a:r>
              <a:rPr lang="cs-CZ" sz="1800" dirty="0" smtClean="0"/>
              <a:t>Předem </a:t>
            </a:r>
            <a:r>
              <a:rPr lang="cs-CZ" sz="1800" dirty="0"/>
              <a:t>Vám děkuji za odpověď,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>ať se Vám daří,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/>
              <a:t>s přátelským pozdravem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Veronika </a:t>
            </a:r>
            <a:r>
              <a:rPr lang="cs-CZ" sz="1800" dirty="0"/>
              <a:t>Machová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9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994916"/>
              </p:ext>
            </p:extLst>
          </p:nvPr>
        </p:nvGraphicFramePr>
        <p:xfrm>
          <a:off x="1741711" y="1323701"/>
          <a:ext cx="8159934" cy="5085807"/>
        </p:xfrm>
        <a:graphic>
          <a:graphicData uri="http://schemas.openxmlformats.org/drawingml/2006/table">
            <a:tbl>
              <a:tblPr firstRow="1" firstCol="1" bandRow="1"/>
              <a:tblGrid>
                <a:gridCol w="1615116">
                  <a:extLst>
                    <a:ext uri="{9D8B030D-6E8A-4147-A177-3AD203B41FA5}">
                      <a16:colId xmlns="" xmlns:a16="http://schemas.microsoft.com/office/drawing/2014/main" val="2434392278"/>
                    </a:ext>
                  </a:extLst>
                </a:gridCol>
                <a:gridCol w="2839192">
                  <a:extLst>
                    <a:ext uri="{9D8B030D-6E8A-4147-A177-3AD203B41FA5}">
                      <a16:colId xmlns="" xmlns:a16="http://schemas.microsoft.com/office/drawing/2014/main" val="613581889"/>
                    </a:ext>
                  </a:extLst>
                </a:gridCol>
                <a:gridCol w="1618630">
                  <a:extLst>
                    <a:ext uri="{9D8B030D-6E8A-4147-A177-3AD203B41FA5}">
                      <a16:colId xmlns="" xmlns:a16="http://schemas.microsoft.com/office/drawing/2014/main" val="4085603934"/>
                    </a:ext>
                  </a:extLst>
                </a:gridCol>
                <a:gridCol w="2086996">
                  <a:extLst>
                    <a:ext uri="{9D8B030D-6E8A-4147-A177-3AD203B41FA5}">
                      <a16:colId xmlns="" xmlns:a16="http://schemas.microsoft.com/office/drawing/2014/main" val="2610021977"/>
                    </a:ext>
                  </a:extLst>
                </a:gridCol>
              </a:tblGrid>
              <a:tr h="406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Termín TP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Název – přesný termín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Garant – kontakt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Předpokládaná cena, předb. přihlášky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1287839"/>
                  </a:ext>
                </a:extLst>
              </a:tr>
              <a:tr h="203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Duben 2019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571072"/>
                  </a:ext>
                </a:extLst>
              </a:tr>
              <a:tr h="813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 4. – 29. 4.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Ze0026/Ze0119 </a:t>
                      </a: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Terénní cvičení z fyzické geografie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Ze2RC_GGX2</a:t>
                      </a: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Terénní kurz geologie a geomorfologie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Kolej., Dur.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Přihlášení v ISu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8186135"/>
                  </a:ext>
                </a:extLst>
              </a:tr>
              <a:tr h="203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Květen 2019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7192447"/>
                  </a:ext>
                </a:extLst>
              </a:tr>
              <a:tr h="40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– 10. 5. + 24. 5. prezentace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Ze0027/Ze0118</a:t>
                      </a: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Terénní cvičení ze sociální geografie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Mís., Svob.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Přihlášení v ISu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1562897"/>
                  </a:ext>
                </a:extLst>
              </a:tr>
              <a:tr h="406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 – 26. 5.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Ze0109</a:t>
                      </a: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Terénní cvičení z kartografie (Moravec)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Svat.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Přihlášení v ISu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9661565"/>
                  </a:ext>
                </a:extLst>
              </a:tr>
              <a:tr h="203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Červen 2019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6197052"/>
                  </a:ext>
                </a:extLst>
              </a:tr>
              <a:tr h="813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– 11. 6.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Ze0159 </a:t>
                      </a: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Terénní praxe - Česká republika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Ze2RC_CRX4</a:t>
                      </a: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Exkurze Česká republika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Kolej., Hof., Svo., Dur.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Přihlášení v ISu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0256763"/>
                  </a:ext>
                </a:extLst>
              </a:tr>
              <a:tr h="813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 8. – 1. 9.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Ze0123</a:t>
                      </a: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Zahraniční terénní praxe – Evropa, </a:t>
                      </a: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Ze2RC_ZHX4</a:t>
                      </a: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Zahraniční exkurze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Kol., Hof.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Cca 6000 Kč, přihlášky </a:t>
                      </a:r>
                      <a:r>
                        <a:rPr lang="cs-CZ" sz="1000" u="sng">
                          <a:solidFill>
                            <a:srgbClr val="0000FF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https://goo.gl/nm25Bd</a:t>
                      </a: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30. 3. 2019 (+ reg. v ISu na podzim 2019)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14115"/>
                  </a:ext>
                </a:extLst>
              </a:tr>
              <a:tr h="203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Září 2019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8698145"/>
                  </a:ext>
                </a:extLst>
              </a:tr>
              <a:tr h="61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– 13. 9.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Ze0154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Ze2RC_OSX4 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Integrovaná terénní výuka – Jedovnice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Hof. a kol.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cca 2200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8" marR="681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426658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6775" y="487895"/>
            <a:ext cx="660980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Terénní praxe katedry geografie na rok 2019</a:t>
            </a:r>
            <a:endParaRPr kumimoji="0" lang="cs-CZ" alt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3987" t="14473" r="44113" b="6885"/>
          <a:stretch/>
        </p:blipFill>
        <p:spPr>
          <a:xfrm>
            <a:off x="0" y="0"/>
            <a:ext cx="4945410" cy="6858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452534" y="243469"/>
            <a:ext cx="5748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Podrobné anotace jednotlivých vystoupení visí na webu katedry</a:t>
            </a:r>
          </a:p>
          <a:p>
            <a:r>
              <a:rPr lang="cs-CZ" dirty="0" smtClean="0">
                <a:hlinkClick r:id="rId3"/>
              </a:rPr>
              <a:t>http://bit.ly/2I32j4I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Odkaz je uveden na letáku i FB události </a:t>
            </a:r>
            <a:r>
              <a:rPr lang="cs-CZ" dirty="0" smtClean="0">
                <a:hlinkClick r:id="rId4"/>
              </a:rPr>
              <a:t>https://www.facebook.com/events/558326468003078/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28634" t="19489" r="37819" b="5751"/>
          <a:stretch/>
        </p:blipFill>
        <p:spPr>
          <a:xfrm>
            <a:off x="5452534" y="2274794"/>
            <a:ext cx="3522390" cy="44155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t="30256" b="30359"/>
          <a:stretch/>
        </p:blipFill>
        <p:spPr>
          <a:xfrm>
            <a:off x="9344024" y="5974080"/>
            <a:ext cx="185737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4930923"/>
              </p:ext>
            </p:extLst>
          </p:nvPr>
        </p:nvGraphicFramePr>
        <p:xfrm>
          <a:off x="492760" y="0"/>
          <a:ext cx="6319520" cy="277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59486356"/>
              </p:ext>
            </p:extLst>
          </p:nvPr>
        </p:nvGraphicFramePr>
        <p:xfrm>
          <a:off x="152400" y="1562100"/>
          <a:ext cx="6995160" cy="278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67300189"/>
              </p:ext>
            </p:extLst>
          </p:nvPr>
        </p:nvGraphicFramePr>
        <p:xfrm>
          <a:off x="492758" y="3101340"/>
          <a:ext cx="6319522" cy="28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98094805"/>
              </p:ext>
            </p:extLst>
          </p:nvPr>
        </p:nvGraphicFramePr>
        <p:xfrm>
          <a:off x="152400" y="4983480"/>
          <a:ext cx="4224656" cy="28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3" name="Obrázek 1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47560" y="501015"/>
            <a:ext cx="4533900" cy="56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56" y="229790"/>
            <a:ext cx="3099594" cy="30995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420" y="229790"/>
            <a:ext cx="3104370" cy="30995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93" y="3552824"/>
            <a:ext cx="4332574" cy="2886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162" y="229790"/>
            <a:ext cx="5029200" cy="28289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50" y="3552824"/>
            <a:ext cx="5119688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4"/>
          <a:stretch/>
        </p:blipFill>
        <p:spPr>
          <a:xfrm>
            <a:off x="4011219" y="1770602"/>
            <a:ext cx="4352799" cy="29086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" b="9923"/>
          <a:stretch/>
        </p:blipFill>
        <p:spPr>
          <a:xfrm>
            <a:off x="99025" y="209550"/>
            <a:ext cx="4352799" cy="28384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7370"/>
          <a:stretch/>
        </p:blipFill>
        <p:spPr>
          <a:xfrm>
            <a:off x="99025" y="3648074"/>
            <a:ext cx="4189912" cy="30239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6290" b="13928"/>
          <a:stretch/>
        </p:blipFill>
        <p:spPr>
          <a:xfrm>
            <a:off x="8150924" y="148876"/>
            <a:ext cx="3962400" cy="280987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7" b="6342"/>
          <a:stretch/>
        </p:blipFill>
        <p:spPr>
          <a:xfrm>
            <a:off x="7760525" y="3805047"/>
            <a:ext cx="4352799" cy="28670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736" y="4940658"/>
            <a:ext cx="2651990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186531"/>
            <a:ext cx="8620125" cy="6465094"/>
          </a:xfrm>
        </p:spPr>
      </p:pic>
    </p:spTree>
    <p:extLst>
      <p:ext uri="{BB962C8B-B14F-4D97-AF65-F5344CB8AC3E}">
        <p14:creationId xmlns:p14="http://schemas.microsoft.com/office/powerpoint/2010/main" val="33195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706</Words>
  <Application>Microsoft Office PowerPoint</Application>
  <PresentationFormat>Širokoúhlá obrazovka</PresentationFormat>
  <Paragraphs>159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Helvetica</vt:lpstr>
      <vt:lpstr>Times New Roman</vt:lpstr>
      <vt:lpstr>Motiv Office</vt:lpstr>
      <vt:lpstr>   Organizace výuky didaktiky geografie  </vt:lpstr>
      <vt:lpstr>Na ERASMUS s katedrou geografie! NEJEN PRO GEOGRAFY!  Partnerské univerzity katedry geografie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Knecht</dc:creator>
  <cp:lastModifiedBy>Hofmann</cp:lastModifiedBy>
  <cp:revision>17</cp:revision>
  <dcterms:created xsi:type="dcterms:W3CDTF">2019-02-18T19:05:35Z</dcterms:created>
  <dcterms:modified xsi:type="dcterms:W3CDTF">2019-02-19T11:25:29Z</dcterms:modified>
</cp:coreProperties>
</file>