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handoutMasterIdLst>
    <p:handoutMasterId r:id="rId35"/>
  </p:handoutMasterIdLst>
  <p:sldIdLst>
    <p:sldId id="257" r:id="rId4"/>
    <p:sldId id="267" r:id="rId5"/>
    <p:sldId id="264" r:id="rId6"/>
    <p:sldId id="278" r:id="rId7"/>
    <p:sldId id="281" r:id="rId8"/>
    <p:sldId id="283" r:id="rId9"/>
    <p:sldId id="265" r:id="rId10"/>
    <p:sldId id="268" r:id="rId11"/>
    <p:sldId id="269" r:id="rId12"/>
    <p:sldId id="274" r:id="rId13"/>
    <p:sldId id="266" r:id="rId14"/>
    <p:sldId id="277" r:id="rId15"/>
    <p:sldId id="258" r:id="rId16"/>
    <p:sldId id="290" r:id="rId17"/>
    <p:sldId id="276" r:id="rId18"/>
    <p:sldId id="296" r:id="rId19"/>
    <p:sldId id="275" r:id="rId20"/>
    <p:sldId id="291" r:id="rId21"/>
    <p:sldId id="259" r:id="rId22"/>
    <p:sldId id="279" r:id="rId23"/>
    <p:sldId id="280" r:id="rId24"/>
    <p:sldId id="260" r:id="rId25"/>
    <p:sldId id="284" r:id="rId26"/>
    <p:sldId id="285" r:id="rId27"/>
    <p:sldId id="286" r:id="rId28"/>
    <p:sldId id="287" r:id="rId29"/>
    <p:sldId id="288" r:id="rId30"/>
    <p:sldId id="289" r:id="rId31"/>
    <p:sldId id="292" r:id="rId32"/>
    <p:sldId id="294" r:id="rId33"/>
    <p:sldId id="263" r:id="rId34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EAE1E-45FC-405F-9C60-93A2C087DDA7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BB6B2-D6C7-432F-8823-06D79EE9EE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180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0-05-05T14:40:57.5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6955 11585 0,'67'0'606,"21"0"-594,45 22-4,-44-22 0,-23 0-3,-44 23 4,1-23-2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11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22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880" y="1828992"/>
            <a:ext cx="8025600" cy="2209192"/>
          </a:xfrm>
        </p:spPr>
        <p:txBody>
          <a:bodyPr/>
          <a:lstStyle>
            <a:lvl1pPr>
              <a:defRPr sz="499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880" y="4267169"/>
            <a:ext cx="8025600" cy="175266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57"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10560" y="6248817"/>
            <a:ext cx="2843521" cy="45652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8214E-8E83-4D79-9CCB-2AAA73FFBA96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33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A9D16-5154-4389-9E50-7F298C4BB6AC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9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8C24B-D5BF-4468-BB56-A557A2C26E4E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431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0560" y="1981648"/>
            <a:ext cx="5393281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8161" y="1981648"/>
            <a:ext cx="5395200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133ED-4B64-4382-80AB-558FD2200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62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0EF8D-4C76-49DF-8CA9-DA9AE12DC0CB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8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74B49-A616-4235-BDE7-C2BA1299910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53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52B27-E775-4FD3-9FB3-2BC55B1A658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99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523C9-9016-4795-B471-718DF6FC585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46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55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864F1-4EB5-4F3B-80D5-367993F3E49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997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3A88A-9410-4E17-9DA2-C0B0787143B0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762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41601" y="456529"/>
            <a:ext cx="2741760" cy="541064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0560" y="456529"/>
            <a:ext cx="8046721" cy="541064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22D7-0D98-4484-8DB3-7867A7718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831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794" tIns="50397" rIns="100794" bIns="50397"/>
              <a:lstStyle>
                <a:lvl1pPr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503238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008063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511300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16125" defTabSz="10080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4733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305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3877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44925" defTabSz="10080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rgbClr val="000000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marL="0" marR="0" lvl="0" indent="0" algn="l" defTabSz="9145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235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 Unicode MS" pitchFamily="34" charset="-128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880" y="1828992"/>
            <a:ext cx="8025600" cy="2209192"/>
          </a:xfrm>
        </p:spPr>
        <p:txBody>
          <a:bodyPr/>
          <a:lstStyle>
            <a:lvl1pPr>
              <a:defRPr sz="499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880" y="4267169"/>
            <a:ext cx="8025600" cy="175266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57"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10560" y="6248817"/>
            <a:ext cx="2843521" cy="45652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8214E-8E83-4D79-9CCB-2AAA73FFBA96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555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0A9D16-5154-4389-9E50-7F298C4BB6AC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529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8C24B-D5BF-4468-BB56-A557A2C26E4E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367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0560" y="1981648"/>
            <a:ext cx="5393281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8161" y="1981648"/>
            <a:ext cx="5395200" cy="3885528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133ED-4B64-4382-80AB-558FD2200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53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B0EF8D-4C76-49DF-8CA9-DA9AE12DC0CB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913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874B49-A616-4235-BDE7-C2BA1299910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16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652B27-E775-4FD3-9FB3-2BC55B1A658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88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169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F523C9-9016-4795-B471-718DF6FC585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781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864F1-4EB5-4F3B-80D5-367993F3E49D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14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3A88A-9410-4E17-9DA2-C0B0787143B0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49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41601" y="456529"/>
            <a:ext cx="2741760" cy="541064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0560" y="456529"/>
            <a:ext cx="8046721" cy="541064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22D7-0D98-4484-8DB3-7867A7718B67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00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4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07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0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0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7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5C1F1-0CDE-41B4-8904-60B2DF8E52AD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05.05.2020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3AB90-F886-4331-BA77-235BE75EF3F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16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01" y="6248817"/>
            <a:ext cx="385920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21" y="6248817"/>
            <a:ext cx="284544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914515" eaLnBrk="1" hangingPunct="1">
              <a:defRPr sz="1179" smtClean="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19E3-2483-4FAB-A1F5-4DC4C0EDA02A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12192000" cy="545818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0560" y="456529"/>
            <a:ext cx="10972801" cy="13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560" y="1981648"/>
            <a:ext cx="10972801" cy="388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560" y="6245937"/>
            <a:ext cx="2843521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8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+mj-lt"/>
          <a:ea typeface="+mj-ea"/>
          <a:cs typeface="+mj-cs"/>
        </a:defRPr>
      </a:lvl1pPr>
      <a:lvl2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2pPr>
      <a:lvl3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3pPr>
      <a:lvl4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4pPr>
      <a:lvl5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5pPr>
      <a:lvl6pPr marL="414772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6pPr>
      <a:lvl7pPr marL="829544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7pPr>
      <a:lvl8pPr marL="1244316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8pPr>
      <a:lvl9pPr marL="1659087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9pPr>
    </p:titleStyle>
    <p:bodyStyle>
      <a:lvl1pPr marL="342763" indent="-342763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3133" indent="-286596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12">
          <a:solidFill>
            <a:schemeClr val="tx1"/>
          </a:solidFill>
          <a:latin typeface="+mn-lt"/>
        </a:defRPr>
      </a:lvl2pPr>
      <a:lvl3pPr marL="1143503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359">
          <a:solidFill>
            <a:schemeClr val="tx1"/>
          </a:solidFill>
          <a:latin typeface="+mn-lt"/>
        </a:defRPr>
      </a:lvl3pPr>
      <a:lvl4pPr marL="1600040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996">
          <a:solidFill>
            <a:schemeClr val="tx1"/>
          </a:solidFill>
          <a:latin typeface="+mn-lt"/>
        </a:defRPr>
      </a:lvl4pPr>
      <a:lvl5pPr marL="2058018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996">
          <a:solidFill>
            <a:schemeClr val="tx1"/>
          </a:solidFill>
          <a:latin typeface="+mn-lt"/>
        </a:defRPr>
      </a:lvl5pPr>
      <a:lvl6pPr marL="2472790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6pPr>
      <a:lvl7pPr marL="2887561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7pPr>
      <a:lvl8pPr marL="3302333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8pPr>
      <a:lvl9pPr marL="3717105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401" y="6248817"/>
            <a:ext cx="385920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921" y="6248817"/>
            <a:ext cx="2845440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defTabSz="914515" eaLnBrk="1" hangingPunct="1">
              <a:defRPr sz="1179" smtClean="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519E3-2483-4FAB-A1F5-4DC4C0EDA02A}" type="slidenum">
              <a:rPr lang="cs-CZ" altLang="cs-CZ" smtClean="0">
                <a:solidFill>
                  <a:srgbClr val="000000"/>
                </a:solidFill>
                <a:ea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12192000" cy="545818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ctr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35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/>
            <a:lstStyle>
              <a:lvl1pPr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503238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008063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511300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16125" defTabSz="10080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4733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305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3877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44925" defTabSz="10080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l" defTabSz="91451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14" b="0" i="0" u="none" strike="noStrike" kern="1200" cap="none" spc="0" normalizeH="0" baseline="0" noProof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0560" y="456529"/>
            <a:ext cx="10972801" cy="13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560" y="1981648"/>
            <a:ext cx="10972801" cy="388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560" y="6245937"/>
            <a:ext cx="2843521" cy="4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defTabSz="914515" eaLnBrk="1" hangingPunct="1">
              <a:defRPr sz="1179">
                <a:latin typeface="Arial" charset="0"/>
                <a:cs typeface="Arial Unicode MS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  <a:ea typeface="Arial Unicode MS" pitchFamily="34" charset="-128"/>
            </a:endParaRPr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081" cy="68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55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+mj-lt"/>
          <a:ea typeface="+mj-ea"/>
          <a:cs typeface="+mj-cs"/>
        </a:defRPr>
      </a:lvl1pPr>
      <a:lvl2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2pPr>
      <a:lvl3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3pPr>
      <a:lvl4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4pPr>
      <a:lvl5pPr algn="l" defTabSz="914515" rtl="0" eaLnBrk="0" fontAlgn="base" hangingPunct="0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5pPr>
      <a:lvl6pPr marL="414772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6pPr>
      <a:lvl7pPr marL="829544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7pPr>
      <a:lvl8pPr marL="1244316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8pPr>
      <a:lvl9pPr marL="1659087" algn="l" defTabSz="914515" rtl="0" fontAlgn="base">
        <a:spcBef>
          <a:spcPct val="0"/>
        </a:spcBef>
        <a:spcAft>
          <a:spcPct val="0"/>
        </a:spcAft>
        <a:defRPr sz="4445">
          <a:solidFill>
            <a:schemeClr val="tx1"/>
          </a:solidFill>
          <a:latin typeface="Arial" charset="0"/>
        </a:defRPr>
      </a:lvl9pPr>
    </p:titleStyle>
    <p:bodyStyle>
      <a:lvl1pPr marL="342763" indent="-342763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175">
          <a:solidFill>
            <a:schemeClr val="tx1"/>
          </a:solidFill>
          <a:latin typeface="+mn-lt"/>
          <a:ea typeface="+mn-ea"/>
          <a:cs typeface="+mn-cs"/>
        </a:defRPr>
      </a:lvl1pPr>
      <a:lvl2pPr marL="743133" indent="-286596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12">
          <a:solidFill>
            <a:schemeClr val="tx1"/>
          </a:solidFill>
          <a:latin typeface="+mn-lt"/>
        </a:defRPr>
      </a:lvl2pPr>
      <a:lvl3pPr marL="1143503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359">
          <a:solidFill>
            <a:schemeClr val="tx1"/>
          </a:solidFill>
          <a:latin typeface="+mn-lt"/>
        </a:defRPr>
      </a:lvl3pPr>
      <a:lvl4pPr marL="1600040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1996">
          <a:solidFill>
            <a:schemeClr val="tx1"/>
          </a:solidFill>
          <a:latin typeface="+mn-lt"/>
        </a:defRPr>
      </a:lvl4pPr>
      <a:lvl5pPr marL="2058018" indent="-228989" algn="l" defTabSz="914515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1996">
          <a:solidFill>
            <a:schemeClr val="tx1"/>
          </a:solidFill>
          <a:latin typeface="+mn-lt"/>
        </a:defRPr>
      </a:lvl5pPr>
      <a:lvl6pPr marL="2472790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6pPr>
      <a:lvl7pPr marL="2887561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7pPr>
      <a:lvl8pPr marL="3302333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8pPr>
      <a:lvl9pPr marL="3717105" indent="-228989" algn="l" defTabSz="914515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996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hyperlink" Target="https://www.wikiskripta.eu/w/Neuroglie" TargetMode="External"/><Relationship Id="rId4" Type="http://schemas.openxmlformats.org/officeDocument/2006/relationships/hyperlink" Target="https://www.wikiskripta.eu/w/Neuron" TargetMode="Externa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Astrocyt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ikiskripta.eu/w/CNS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wikiskripta.eu/w/Myelin" TargetMode="External"/><Relationship Id="rId5" Type="http://schemas.openxmlformats.org/officeDocument/2006/relationships/hyperlink" Target="https://www.wikiskripta.eu/w/Axon" TargetMode="External"/><Relationship Id="rId4" Type="http://schemas.openxmlformats.org/officeDocument/2006/relationships/image" Target="../media/image15.jp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cs.wikipedia.org/wiki/S%C3%ADtnice" TargetMode="External"/><Relationship Id="rId5" Type="http://schemas.openxmlformats.org/officeDocument/2006/relationships/hyperlink" Target="https://cs.wikipedia.org/wiki/Smyslov%C3%BD_neuron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wikiskripta.eu/w/Barven%C3%AD_hematoxylin-eosin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wikiskripta.eu/w/Impregnace_st%C5%99%C3%ADbrem" TargetMode="External"/><Relationship Id="rId5" Type="http://schemas.openxmlformats.org/officeDocument/2006/relationships/hyperlink" Target="https://www.wikiskripta.eu/w/Myelin" TargetMode="External"/><Relationship Id="rId4" Type="http://schemas.openxmlformats.org/officeDocument/2006/relationships/hyperlink" Target="https://www.wikiskripta.eu/w/Neuron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Schwannova_bu%C5%88ka" TargetMode="External"/><Relationship Id="rId13" Type="http://schemas.openxmlformats.org/officeDocument/2006/relationships/hyperlink" Target="https://cs.wikipedia.org/w/index.php?title=Monocyto-makrof%C3%A1gov%C3%BD_syst%C3%A9m&amp;action=edit&amp;redlink=1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s.wikipedia.org/wiki/Myelin" TargetMode="External"/><Relationship Id="rId12" Type="http://schemas.openxmlformats.org/officeDocument/2006/relationships/hyperlink" Target="https://cs.wikipedia.org/wiki/Fagocyt%C3%B3za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cs.wikipedia.org/wiki/Oligodendroglie" TargetMode="External"/><Relationship Id="rId11" Type="http://schemas.openxmlformats.org/officeDocument/2006/relationships/hyperlink" Target="https://cs.wikipedia.org/wiki/Mikroglie" TargetMode="External"/><Relationship Id="rId5" Type="http://schemas.openxmlformats.org/officeDocument/2006/relationships/hyperlink" Target="https://cs.wikipedia.org/wiki/Neuron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cs.wikipedia.org/wiki/Astroglie" TargetMode="External"/><Relationship Id="rId9" Type="http://schemas.openxmlformats.org/officeDocument/2006/relationships/hyperlink" Target="https://cs.wikipedia.org/wiki/Ependym%C3%A1ln%C3%AD_bu%C5%88ka" TargetMode="External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.muni.cz/ptace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2912" y="1282700"/>
            <a:ext cx="8815388" cy="56777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</a:pPr>
            <a:endParaRPr lang="cs-CZ" altLang="cs-CZ" sz="1633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Nervové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912" y="1449388"/>
            <a:ext cx="11306175" cy="49768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Nervová tkáň = integrovaný komunikační systém v těle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Původ v embryogenezi: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 ektodermu, ale mikroglie (fagocytuje) z mezodermu</a:t>
            </a: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Základní elementy: neurony a gliové buňky</a:t>
            </a: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Anatomická struktura</a:t>
            </a: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Centrální NS: mozek a mícha</a:t>
            </a: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Periferní NS:  ganglia a nervová vlákna </a:t>
            </a:r>
          </a:p>
          <a:p>
            <a:pPr marL="0" indent="0">
              <a:buNone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Funkční struktura: 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autonomní NS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sympatický a parasympatický NS:  motorické i senzitivní dráhy, řídí viscerální funkce – nezávislé na vůli (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kr.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tlak, pohyb střev, </a:t>
            </a:r>
            <a:r>
              <a:rPr 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močov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měchýř)</a:t>
            </a:r>
          </a:p>
          <a:p>
            <a:pPr marL="0" indent="0">
              <a:buNone/>
            </a:pPr>
            <a:r>
              <a:rPr lang="cs-CZ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somatický NS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řídí motorické vůlí ovládané funkce (kosterní svaly) </a:t>
            </a:r>
          </a:p>
          <a:p>
            <a:pPr marL="0" lvl="0" indent="0" defTabSz="82954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cs-CZ" altLang="cs-CZ" sz="2400" b="1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839A071E-892E-4401-887F-042AD4FDC945}"/>
                  </a:ext>
                </a:extLst>
              </p14:cNvPr>
              <p14:cNvContentPartPr/>
              <p14:nvPr/>
            </p14:nvContentPartPr>
            <p14:xfrm>
              <a:off x="2503800" y="4170600"/>
              <a:ext cx="176040" cy="165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839A071E-892E-4401-887F-042AD4FDC9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7960" y="4107240"/>
                <a:ext cx="207360" cy="143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7A6516B-F6F2-47D8-BFF4-B6772313A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21"/>
    </mc:Choice>
    <mc:Fallback xmlns="">
      <p:transition spd="slow" advTm="16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" x="11218863" y="1985963"/>
          <p14:tracePt t="672" x="11226800" y="1985963"/>
          <p14:tracePt t="733" x="11234738" y="1985963"/>
          <p14:tracePt t="783" x="11242675" y="1985963"/>
          <p14:tracePt t="790" x="11242675" y="1978025"/>
          <p14:tracePt t="878" x="11250613" y="1978025"/>
          <p14:tracePt t="958" x="11258550" y="1978025"/>
          <p14:tracePt t="966" x="11258550" y="1970088"/>
          <p14:tracePt t="1078" x="11266488" y="1970088"/>
          <p14:tracePt t="1326" x="11274425" y="1970088"/>
          <p14:tracePt t="163293" x="11266488" y="1970088"/>
          <p14:tracePt t="163301" x="11234738" y="1970088"/>
          <p14:tracePt t="163310" x="11210925" y="1978025"/>
          <p14:tracePt t="163317" x="11179175" y="1978025"/>
          <p14:tracePt t="163327" x="11147425" y="1978025"/>
          <p14:tracePt t="163333" x="11115675" y="1978025"/>
          <p14:tracePt t="163340" x="11083925" y="1978025"/>
          <p14:tracePt t="163348" x="11044238" y="1978025"/>
          <p14:tracePt t="163356" x="11012488" y="1978025"/>
          <p14:tracePt t="163364" x="10988675" y="1970088"/>
          <p14:tracePt t="163372" x="10963275" y="1962150"/>
          <p14:tracePt t="163381" x="10907713" y="1962150"/>
          <p14:tracePt t="163388" x="10812463" y="1954213"/>
          <p14:tracePt t="163397" x="10685463" y="1946275"/>
          <p14:tracePt t="163404" x="10525125" y="1938338"/>
          <p14:tracePt t="163413" x="10374313" y="1938338"/>
          <p14:tracePt t="163421" x="10237788" y="1930400"/>
          <p14:tracePt t="163429" x="10126663" y="1922463"/>
          <p14:tracePt t="163437" x="10023475" y="1922463"/>
          <p14:tracePt t="163445" x="9926638" y="1922463"/>
          <p14:tracePt t="163453" x="9839325" y="1906588"/>
          <p14:tracePt t="163461" x="9767888" y="1898650"/>
          <p14:tracePt t="163469" x="9688513" y="1873250"/>
          <p14:tracePt t="163478" x="9617075" y="1857375"/>
          <p14:tracePt t="163485" x="9512300" y="1825625"/>
          <p14:tracePt t="163493" x="9417050" y="1785938"/>
          <p14:tracePt t="163501" x="9313863" y="1762125"/>
          <p14:tracePt t="163509" x="9185275" y="1730375"/>
          <p14:tracePt t="163517" x="9058275" y="1706563"/>
          <p14:tracePt t="163526" x="8915400" y="1682750"/>
          <p14:tracePt t="163533" x="8755063" y="1658938"/>
          <p14:tracePt t="163541" x="8651875" y="1658938"/>
          <p14:tracePt t="163549" x="8540750" y="1658938"/>
          <p14:tracePt t="163557" x="8459788" y="1658938"/>
          <p14:tracePt t="163565" x="8396288" y="1658938"/>
          <p14:tracePt t="163573" x="8324850" y="1666875"/>
          <p14:tracePt t="163581" x="8277225" y="1666875"/>
          <p14:tracePt t="163589" x="8237538" y="1682750"/>
          <p14:tracePt t="163597" x="8213725" y="1698625"/>
          <p14:tracePt t="163605" x="8197850" y="1706563"/>
          <p14:tracePt t="163613" x="8189913" y="1714500"/>
          <p14:tracePt t="163621" x="8189913" y="1722438"/>
          <p14:tracePt t="163629" x="8189913" y="1730375"/>
          <p14:tracePt t="163637" x="8189913" y="1738313"/>
          <p14:tracePt t="163645" x="8189913" y="1746250"/>
          <p14:tracePt t="163653" x="8189913" y="1762125"/>
          <p14:tracePt t="163661" x="8189913" y="1778000"/>
          <p14:tracePt t="163669" x="8205788" y="1785938"/>
          <p14:tracePt t="163677" x="8213725" y="1801813"/>
          <p14:tracePt t="163685" x="8221663" y="1825625"/>
          <p14:tracePt t="163693" x="8237538" y="1841500"/>
          <p14:tracePt t="163701" x="8253413" y="1865313"/>
          <p14:tracePt t="163709" x="8277225" y="1898650"/>
          <p14:tracePt t="163717" x="8332788" y="1922463"/>
          <p14:tracePt t="163726" x="8388350" y="1962150"/>
          <p14:tracePt t="163733" x="8467725" y="2001838"/>
          <p14:tracePt t="163741" x="8572500" y="2057400"/>
          <p14:tracePt t="163749" x="8707438" y="2112963"/>
          <p14:tracePt t="163757" x="8931275" y="2192338"/>
          <p14:tracePt t="163765" x="9185275" y="2257425"/>
          <p14:tracePt t="163773" x="9464675" y="2312988"/>
          <p14:tracePt t="163781" x="9799638" y="2384425"/>
          <p14:tracePt t="163789" x="10182225" y="2447925"/>
          <p14:tracePt t="163797" x="10541000" y="2511425"/>
          <p14:tracePt t="163805" x="10899775" y="2566988"/>
          <p14:tracePt t="163813" x="11290300" y="2600325"/>
          <p14:tracePt t="163821" x="11625263" y="2624138"/>
          <p14:tracePt t="163829" x="11912600" y="26558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497" y="353358"/>
            <a:ext cx="8247861" cy="64070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78027" y="269360"/>
            <a:ext cx="140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Vývoj mozku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9E4A8D-C301-4B56-9560-89077649B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4"/>
    </mc:Choice>
    <mc:Fallback xmlns="">
      <p:transition spd="slow" advTm="4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" x="12096750" y="3556000"/>
          <p14:tracePt t="174" x="12007850" y="3563938"/>
          <p14:tracePt t="181" x="11920538" y="3571875"/>
          <p14:tracePt t="190" x="11825288" y="3587750"/>
          <p14:tracePt t="197" x="11730038" y="3605213"/>
          <p14:tracePt t="205" x="11641138" y="3613150"/>
          <p14:tracePt t="214" x="11553825" y="3613150"/>
          <p14:tracePt t="221" x="11474450" y="3621088"/>
          <p14:tracePt t="232" x="11379200" y="3621088"/>
          <p14:tracePt t="237" x="11290300" y="3629025"/>
          <p14:tracePt t="245" x="11195050" y="3629025"/>
          <p14:tracePt t="253" x="11123613" y="3629025"/>
          <p14:tracePt t="261" x="11036300" y="3629025"/>
          <p14:tracePt t="269" x="10947400" y="3621088"/>
          <p14:tracePt t="277" x="10868025" y="3613150"/>
          <p14:tracePt t="285" x="10780713" y="3605213"/>
          <p14:tracePt t="293" x="10701338" y="3587750"/>
          <p14:tracePt t="302" x="10620375" y="3579813"/>
          <p14:tracePt t="309" x="10541000" y="3579813"/>
          <p14:tracePt t="318" x="10453688" y="3571875"/>
          <p14:tracePt t="325" x="10374313" y="3571875"/>
          <p14:tracePt t="334" x="10279063" y="3556000"/>
          <p14:tracePt t="342" x="10182225" y="3540125"/>
          <p14:tracePt t="350" x="10086975" y="3524250"/>
          <p14:tracePt t="357" x="9967913" y="3508375"/>
          <p14:tracePt t="365" x="9855200" y="3492500"/>
          <p14:tracePt t="373" x="9752013" y="3460750"/>
          <p14:tracePt t="381" x="9617075" y="3444875"/>
          <p14:tracePt t="390" x="9432925" y="3436938"/>
          <p14:tracePt t="397" x="9250363" y="3413125"/>
          <p14:tracePt t="405" x="9113838" y="3397250"/>
          <p14:tracePt t="414" x="9002713" y="3381375"/>
          <p14:tracePt t="421" x="8923338" y="3381375"/>
          <p14:tracePt t="431" x="8834438" y="3373438"/>
          <p14:tracePt t="438" x="8770938" y="3373438"/>
          <p14:tracePt t="445" x="8707438" y="3365500"/>
          <p14:tracePt t="453" x="8667750" y="3365500"/>
          <p14:tracePt t="461" x="8628063" y="3365500"/>
          <p14:tracePt t="469" x="8612188" y="3365500"/>
          <p14:tracePt t="477" x="8604250" y="3365500"/>
          <p14:tracePt t="485" x="8596313" y="3365500"/>
          <p14:tracePt t="637" x="8596313" y="3357563"/>
          <p14:tracePt t="1197" x="8604250" y="3357563"/>
          <p14:tracePt t="1205" x="8612188" y="3357563"/>
          <p14:tracePt t="1214" x="8628063" y="3357563"/>
          <p14:tracePt t="1222" x="8643938" y="3357563"/>
          <p14:tracePt t="1231" x="8667750" y="3365500"/>
          <p14:tracePt t="1237" x="8699500" y="3373438"/>
          <p14:tracePt t="1247" x="8731250" y="3373438"/>
          <p14:tracePt t="1253" x="8755063" y="3381375"/>
          <p14:tracePt t="1261" x="8778875" y="3381375"/>
          <p14:tracePt t="1270" x="8802688" y="3381375"/>
          <p14:tracePt t="1277" x="8818563" y="3381375"/>
          <p14:tracePt t="1286" x="8834438" y="3381375"/>
          <p14:tracePt t="1293" x="8850313" y="3381375"/>
          <p14:tracePt t="1302" x="8866188" y="3389313"/>
          <p14:tracePt t="1309" x="8866188" y="3397250"/>
          <p14:tracePt t="1334" x="8874125" y="3397250"/>
          <p14:tracePt t="1374" x="8883650" y="3405188"/>
          <p14:tracePt t="1477" x="8883650" y="3397250"/>
          <p14:tracePt t="1661" x="8883650" y="3389313"/>
          <p14:tracePt t="5133" x="8874125" y="3389313"/>
          <p14:tracePt t="5150" x="8858250" y="3397250"/>
          <p14:tracePt t="5158" x="8842375" y="3405188"/>
          <p14:tracePt t="5166" x="8802688" y="3413125"/>
          <p14:tracePt t="5174" x="8755063" y="3436938"/>
          <p14:tracePt t="5181" x="8691563" y="3460750"/>
          <p14:tracePt t="5189" x="8604250" y="3508375"/>
          <p14:tracePt t="5197" x="8499475" y="3540125"/>
          <p14:tracePt t="5205" x="8388350" y="3595688"/>
          <p14:tracePt t="5214" x="8205788" y="3676650"/>
          <p14:tracePt t="5221" x="8005763" y="3748088"/>
          <p14:tracePt t="5229" x="7766050" y="3827463"/>
          <p14:tracePt t="5237" x="7496175" y="3938588"/>
          <p14:tracePt t="5245" x="7248525" y="4051300"/>
          <p14:tracePt t="5253" x="7024688" y="4130675"/>
          <p14:tracePt t="5262" x="6777038" y="4241800"/>
          <p14:tracePt t="5269" x="6554788" y="4314825"/>
          <p14:tracePt t="5278" x="6362700" y="4378325"/>
          <p14:tracePt t="5285" x="6180138" y="4449763"/>
          <p14:tracePt t="5293" x="6083300" y="4497388"/>
          <p14:tracePt t="5301" x="5980113" y="4545013"/>
          <p14:tracePt t="5309" x="5892800" y="4576763"/>
          <p14:tracePt t="5317" x="5813425" y="4608513"/>
          <p14:tracePt t="5325" x="5740400" y="4633913"/>
          <p14:tracePt t="5333" x="5653088" y="4689475"/>
          <p14:tracePt t="5341" x="5573713" y="4737100"/>
          <p14:tracePt t="5349" x="5494338" y="4776788"/>
          <p14:tracePt t="5357" x="5422900" y="4816475"/>
          <p14:tracePt t="5365" x="5357813" y="4872038"/>
          <p14:tracePt t="5373" x="5294313" y="4911725"/>
          <p14:tracePt t="5381" x="5230813" y="4959350"/>
          <p14:tracePt t="5389" x="5183188" y="4992688"/>
          <p14:tracePt t="5397" x="5119688" y="5024438"/>
          <p14:tracePt t="5405" x="5072063" y="5056188"/>
          <p14:tracePt t="5414" x="5014913" y="5087938"/>
          <p14:tracePt t="5421" x="4967288" y="5111750"/>
          <p14:tracePt t="5429" x="4911725" y="5135563"/>
          <p14:tracePt t="5437" x="4848225" y="5159375"/>
          <p14:tracePt t="5445" x="4792663" y="5183188"/>
          <p14:tracePt t="5453" x="4713288" y="5207000"/>
          <p14:tracePt t="5461" x="4640263" y="5246688"/>
          <p14:tracePt t="5469" x="4568825" y="5278438"/>
          <p14:tracePt t="5478" x="4497388" y="5310188"/>
          <p14:tracePt t="5485" x="4441825" y="5343525"/>
          <p14:tracePt t="5493" x="4386263" y="5375275"/>
          <p14:tracePt t="5501" x="4337050" y="5399088"/>
          <p14:tracePt t="5509" x="4289425" y="5422900"/>
          <p14:tracePt t="5517" x="4249738" y="5454650"/>
          <p14:tracePt t="5525" x="4202113" y="5478463"/>
          <p14:tracePt t="5533" x="4154488" y="5502275"/>
          <p14:tracePt t="5541" x="4098925" y="5534025"/>
          <p14:tracePt t="5549" x="4043363" y="5565775"/>
          <p14:tracePt t="5557" x="3962400" y="5597525"/>
          <p14:tracePt t="5565" x="3898900" y="5629275"/>
          <p14:tracePt t="5573" x="3811588" y="5662613"/>
          <p14:tracePt t="5581" x="3724275" y="5702300"/>
          <p14:tracePt t="5589" x="3635375" y="5726113"/>
          <p14:tracePt t="5597" x="3548063" y="5757863"/>
          <p14:tracePt t="5605" x="3460750" y="5789613"/>
          <p14:tracePt t="5613" x="3381375" y="5813425"/>
          <p14:tracePt t="5621" x="3300413" y="5837238"/>
          <p14:tracePt t="5628" x="3244850" y="5861050"/>
          <p14:tracePt t="5637" x="3197225" y="5884863"/>
          <p14:tracePt t="5645" x="3165475" y="5900738"/>
          <p14:tracePt t="5653" x="3125788" y="5916613"/>
          <p14:tracePt t="5662" x="3101975" y="5932488"/>
          <p14:tracePt t="5669" x="3086100" y="5940425"/>
          <p14:tracePt t="5678" x="3078163" y="5948363"/>
          <p14:tracePt t="5685" x="3070225" y="5956300"/>
          <p14:tracePt t="5693" x="3070225" y="5964238"/>
          <p14:tracePt t="5733" x="3078163" y="5964238"/>
          <p14:tracePt t="5749" x="3086100" y="5964238"/>
          <p14:tracePt t="5757" x="3094038" y="5964238"/>
          <p14:tracePt t="5773" x="3101975" y="5964238"/>
          <p14:tracePt t="5781" x="3101975" y="5956300"/>
          <p14:tracePt t="5790" x="3109913" y="5956300"/>
          <p14:tracePt t="5797" x="3109913" y="5948363"/>
          <p14:tracePt t="5805" x="3117850" y="5948363"/>
          <p14:tracePt t="5813" x="3125788" y="5948363"/>
          <p14:tracePt t="5838" x="3133725" y="5948363"/>
          <p14:tracePt t="5846" x="3149600" y="5940425"/>
          <p14:tracePt t="5854" x="3157538" y="5940425"/>
          <p14:tracePt t="5862" x="3173413" y="5932488"/>
          <p14:tracePt t="5869" x="3189288" y="5932488"/>
          <p14:tracePt t="5879" x="3213100" y="5924550"/>
          <p14:tracePt t="5885" x="3236913" y="5916613"/>
          <p14:tracePt t="5893" x="3252788" y="5908675"/>
          <p14:tracePt t="5901" x="3268663" y="5892800"/>
          <p14:tracePt t="5909" x="3284538" y="5892800"/>
          <p14:tracePt t="5917" x="3284538" y="5884863"/>
          <p14:tracePt t="5925" x="3284538" y="5876925"/>
          <p14:tracePt t="5934" x="3292475" y="5876925"/>
          <p14:tracePt t="5950" x="3292475" y="5868988"/>
          <p14:tracePt t="5973" x="3292475" y="5861050"/>
          <p14:tracePt t="6006" x="3300413" y="5861050"/>
          <p14:tracePt t="6053" x="3300413" y="5853113"/>
          <p14:tracePt t="6062" x="3308350" y="5853113"/>
          <p14:tracePt t="6069" x="3317875" y="5845175"/>
          <p14:tracePt t="6086" x="3325813" y="5845175"/>
          <p14:tracePt t="6094" x="3333750" y="5845175"/>
          <p14:tracePt t="6101" x="3333750" y="5837238"/>
          <p14:tracePt t="6110" x="3341688" y="5837238"/>
          <p14:tracePt t="6117" x="3349625" y="5829300"/>
          <p14:tracePt t="6125" x="3357563" y="5829300"/>
          <p14:tracePt t="6141" x="3365500" y="5821363"/>
          <p14:tracePt t="6150" x="3373438" y="5813425"/>
          <p14:tracePt t="6166" x="3373438" y="5805488"/>
          <p14:tracePt t="6173" x="3381375" y="5805488"/>
          <p14:tracePt t="6190" x="3381375" y="5797550"/>
          <p14:tracePt t="6206" x="3381375" y="5789613"/>
          <p14:tracePt t="6213" x="3381375" y="5781675"/>
          <p14:tracePt t="6229" x="3389313" y="5773738"/>
          <p14:tracePt t="6238" x="3389313" y="5765800"/>
          <p14:tracePt t="6246" x="3389313" y="5757863"/>
          <p14:tracePt t="6254" x="3389313" y="5749925"/>
          <p14:tracePt t="6269" x="3389313" y="5741988"/>
          <p14:tracePt t="6286" x="3389313" y="5726113"/>
          <p14:tracePt t="6301" x="3389313" y="5718175"/>
          <p14:tracePt t="6310" x="3389313" y="5710238"/>
          <p14:tracePt t="6317" x="3389313" y="5702300"/>
          <p14:tracePt t="6333" x="3381375" y="5694363"/>
          <p14:tracePt t="6341" x="3381375" y="5686425"/>
          <p14:tracePt t="6350" x="3381375" y="5678488"/>
          <p14:tracePt t="6357" x="3381375" y="5670550"/>
          <p14:tracePt t="6366" x="3373438" y="5662613"/>
          <p14:tracePt t="6373" x="3373438" y="5653088"/>
          <p14:tracePt t="6381" x="3373438" y="5629275"/>
          <p14:tracePt t="6397" x="3373438" y="5613400"/>
          <p14:tracePt t="6405" x="3373438" y="5597525"/>
          <p14:tracePt t="6413" x="3373438" y="5589588"/>
          <p14:tracePt t="6421" x="3373438" y="5573713"/>
          <p14:tracePt t="6429" x="3373438" y="5557838"/>
          <p14:tracePt t="6437" x="3373438" y="5549900"/>
          <p14:tracePt t="6446" x="3389313" y="5526088"/>
          <p14:tracePt t="6454" x="3389313" y="5502275"/>
          <p14:tracePt t="6462" x="3397250" y="5494338"/>
          <p14:tracePt t="6469" x="3405188" y="5470525"/>
          <p14:tracePt t="6479" x="3405188" y="5462588"/>
          <p14:tracePt t="6486" x="3413125" y="5438775"/>
          <p14:tracePt t="6495" x="3421063" y="5422900"/>
          <p14:tracePt t="6501" x="3429000" y="5414963"/>
          <p14:tracePt t="6509" x="3436938" y="5399088"/>
          <p14:tracePt t="6518" x="3444875" y="5375275"/>
          <p14:tracePt t="6525" x="3452813" y="5359400"/>
          <p14:tracePt t="6534" x="3452813" y="5351463"/>
          <p14:tracePt t="6541" x="3460750" y="5335588"/>
          <p14:tracePt t="6550" x="3468688" y="5319713"/>
          <p14:tracePt t="6557" x="3468688" y="5302250"/>
          <p14:tracePt t="6566" x="3468688" y="5286375"/>
          <p14:tracePt t="6573" x="3468688" y="5270500"/>
          <p14:tracePt t="6582" x="3476625" y="5246688"/>
          <p14:tracePt t="6589" x="3484563" y="5230813"/>
          <p14:tracePt t="6598" x="3492500" y="5191125"/>
          <p14:tracePt t="6605" x="3500438" y="5167313"/>
          <p14:tracePt t="6614" x="3508375" y="5143500"/>
          <p14:tracePt t="6621" x="3524250" y="5119688"/>
          <p14:tracePt t="6629" x="3532188" y="5095875"/>
          <p14:tracePt t="6638" x="3540125" y="5056188"/>
          <p14:tracePt t="6645" x="3548063" y="5008563"/>
          <p14:tracePt t="6654" x="3556000" y="4967288"/>
          <p14:tracePt t="6662" x="3556000" y="4935538"/>
          <p14:tracePt t="6670" x="3563938" y="4895850"/>
          <p14:tracePt t="6679" x="3563938" y="4864100"/>
          <p14:tracePt t="6686" x="3563938" y="4840288"/>
          <p14:tracePt t="6696" x="3563938" y="4808538"/>
          <p14:tracePt t="6701" x="3563938" y="4776788"/>
          <p14:tracePt t="6709" x="3563938" y="4745038"/>
          <p14:tracePt t="6717" x="3563938" y="4721225"/>
          <p14:tracePt t="6725" x="3563938" y="4681538"/>
          <p14:tracePt t="6734" x="3563938" y="4649788"/>
          <p14:tracePt t="6741" x="3571875" y="4624388"/>
          <p14:tracePt t="6750" x="3571875" y="4576763"/>
          <p14:tracePt t="6757" x="3579813" y="4545013"/>
          <p14:tracePt t="6766" x="3579813" y="4505325"/>
          <p14:tracePt t="6773" x="3579813" y="4457700"/>
          <p14:tracePt t="6782" x="3579813" y="4425950"/>
          <p14:tracePt t="6790" x="3579813" y="4394200"/>
          <p14:tracePt t="6797" x="3579813" y="4362450"/>
          <p14:tracePt t="6805" x="3579813" y="4338638"/>
          <p14:tracePt t="6814" x="3579813" y="4306888"/>
          <p14:tracePt t="6821" x="3579813" y="4281488"/>
          <p14:tracePt t="6829" x="3579813" y="4257675"/>
          <p14:tracePt t="6838" x="3579813" y="4233863"/>
          <p14:tracePt t="6846" x="3579813" y="4202113"/>
          <p14:tracePt t="6854" x="3579813" y="4178300"/>
          <p14:tracePt t="6862" x="3579813" y="4146550"/>
          <p14:tracePt t="6870" x="3579813" y="4106863"/>
          <p14:tracePt t="6879" x="3579813" y="4083050"/>
          <p14:tracePt t="6885" x="3579813" y="4051300"/>
          <p14:tracePt t="6896" x="3579813" y="4035425"/>
          <p14:tracePt t="6901" x="3579813" y="4019550"/>
          <p14:tracePt t="6910" x="3579813" y="4011613"/>
          <p14:tracePt t="6917" x="3579813" y="4003675"/>
          <p14:tracePt t="6925" x="3579813" y="3995738"/>
          <p14:tracePt t="6941" x="3579813" y="3987800"/>
          <p14:tracePt t="6950" x="3571875" y="3979863"/>
          <p14:tracePt t="6957" x="3563938" y="3979863"/>
          <p14:tracePt t="6966" x="3563938" y="3971925"/>
          <p14:tracePt t="6973" x="3556000" y="3971925"/>
          <p14:tracePt t="6982" x="3540125" y="3963988"/>
          <p14:tracePt t="6989" x="3532188" y="3956050"/>
          <p14:tracePt t="6998" x="3508375" y="3956050"/>
          <p14:tracePt t="7014" x="3468688" y="3956050"/>
          <p14:tracePt t="7022" x="3444875" y="3956050"/>
          <p14:tracePt t="7029" x="3421063" y="3948113"/>
          <p14:tracePt t="7038" x="3397250" y="3948113"/>
          <p14:tracePt t="7046" x="3381375" y="3948113"/>
          <p14:tracePt t="7054" x="3357563" y="3948113"/>
          <p14:tracePt t="7062" x="3333750" y="3948113"/>
          <p14:tracePt t="7069" x="3317875" y="3948113"/>
          <p14:tracePt t="7079" x="3284538" y="3948113"/>
          <p14:tracePt t="7086" x="3252788" y="3948113"/>
          <p14:tracePt t="7096" x="3228975" y="3956050"/>
          <p14:tracePt t="7101" x="3197225" y="3956050"/>
          <p14:tracePt t="7109" x="3181350" y="3956050"/>
          <p14:tracePt t="7117" x="3165475" y="3956050"/>
          <p14:tracePt t="7125" x="3149600" y="3956050"/>
          <p14:tracePt t="7134" x="3141663" y="3956050"/>
          <p14:tracePt t="7141" x="3133725" y="3956050"/>
          <p14:tracePt t="7157" x="3125788" y="3956050"/>
          <p14:tracePt t="7166" x="3117850" y="3956050"/>
          <p14:tracePt t="7173" x="3109913" y="3956050"/>
          <p14:tracePt t="7182" x="3101975" y="3963988"/>
          <p14:tracePt t="7189" x="3094038" y="3963988"/>
          <p14:tracePt t="7198" x="3086100" y="3971925"/>
          <p14:tracePt t="7205" x="3062288" y="3971925"/>
          <p14:tracePt t="7213" x="3046413" y="3987800"/>
          <p14:tracePt t="7221" x="3038475" y="3995738"/>
          <p14:tracePt t="7229" x="3022600" y="4011613"/>
          <p14:tracePt t="7238" x="3006725" y="4019550"/>
          <p14:tracePt t="7245" x="2998788" y="4035425"/>
          <p14:tracePt t="7254" x="2982913" y="4067175"/>
          <p14:tracePt t="7262" x="2974975" y="4090988"/>
          <p14:tracePt t="7270" x="2967038" y="4114800"/>
          <p14:tracePt t="7278" x="2957513" y="4146550"/>
          <p14:tracePt t="7286" x="2949575" y="4186238"/>
          <p14:tracePt t="7295" x="2941638" y="4217988"/>
          <p14:tracePt t="7301" x="2941638" y="4233863"/>
          <p14:tracePt t="7309" x="2941638" y="4257675"/>
          <p14:tracePt t="7317" x="2941638" y="4281488"/>
          <p14:tracePt t="7325" x="2941638" y="4314825"/>
          <p14:tracePt t="7334" x="2941638" y="4338638"/>
          <p14:tracePt t="7341" x="2941638" y="4370388"/>
          <p14:tracePt t="7349" x="2941638" y="4394200"/>
          <p14:tracePt t="7357" x="2949575" y="4425950"/>
          <p14:tracePt t="7366" x="2949575" y="4449763"/>
          <p14:tracePt t="7373" x="2957513" y="4473575"/>
          <p14:tracePt t="7382" x="2967038" y="4513263"/>
          <p14:tracePt t="7389" x="2967038" y="4552950"/>
          <p14:tracePt t="7398" x="2974975" y="4592638"/>
          <p14:tracePt t="7405" x="2974975" y="4624388"/>
          <p14:tracePt t="7414" x="2974975" y="4649788"/>
          <p14:tracePt t="7421" x="2974975" y="4681538"/>
          <p14:tracePt t="7429" x="2974975" y="4713288"/>
          <p14:tracePt t="7438" x="2974975" y="4737100"/>
          <p14:tracePt t="7446" x="2974975" y="4768850"/>
          <p14:tracePt t="7453" x="2974975" y="4792663"/>
          <p14:tracePt t="7462" x="2974975" y="4824413"/>
          <p14:tracePt t="7469" x="2974975" y="4848225"/>
          <p14:tracePt t="7478" x="2974975" y="4879975"/>
          <p14:tracePt t="7485" x="2974975" y="4919663"/>
          <p14:tracePt t="7495" x="2974975" y="4951413"/>
          <p14:tracePt t="7501" x="2974975" y="4992688"/>
          <p14:tracePt t="7509" x="2974975" y="5032375"/>
          <p14:tracePt t="7517" x="2982913" y="5064125"/>
          <p14:tracePt t="7525" x="2990850" y="5095875"/>
          <p14:tracePt t="7534" x="2990850" y="5135563"/>
          <p14:tracePt t="7541" x="2998788" y="5175250"/>
          <p14:tracePt t="7549" x="3014663" y="5207000"/>
          <p14:tracePt t="7557" x="3030538" y="5254625"/>
          <p14:tracePt t="7565" x="3054350" y="5302250"/>
          <p14:tracePt t="7573" x="3070225" y="5335588"/>
          <p14:tracePt t="7582" x="3094038" y="5391150"/>
          <p14:tracePt t="7589" x="3117850" y="5438775"/>
          <p14:tracePt t="7598" x="3133725" y="5478463"/>
          <p14:tracePt t="7605" x="3141663" y="5510213"/>
          <p14:tracePt t="7615" x="3149600" y="5534025"/>
          <p14:tracePt t="7621" x="3149600" y="5557838"/>
          <p14:tracePt t="7629" x="3157538" y="5581650"/>
          <p14:tracePt t="7638" x="3157538" y="5605463"/>
          <p14:tracePt t="7646" x="3157538" y="5613400"/>
          <p14:tracePt t="7653" x="3157538" y="5637213"/>
          <p14:tracePt t="7662" x="3157538" y="5653088"/>
          <p14:tracePt t="7669" x="3157538" y="5670550"/>
          <p14:tracePt t="7678" x="3157538" y="5686425"/>
          <p14:tracePt t="7685" x="3157538" y="5702300"/>
          <p14:tracePt t="7695" x="3157538" y="5726113"/>
          <p14:tracePt t="7701" x="3157538" y="5741988"/>
          <p14:tracePt t="7709" x="3157538" y="5757863"/>
          <p14:tracePt t="7717" x="3157538" y="5781675"/>
          <p14:tracePt t="7725" x="3157538" y="5797550"/>
          <p14:tracePt t="7734" x="3165475" y="5829300"/>
          <p14:tracePt t="7741" x="3181350" y="5861050"/>
          <p14:tracePt t="7749" x="3181350" y="5892800"/>
          <p14:tracePt t="7757" x="3189288" y="5916613"/>
          <p14:tracePt t="7766" x="3205163" y="5932488"/>
          <p14:tracePt t="7773" x="3213100" y="5956300"/>
          <p14:tracePt t="7782" x="3213100" y="5988050"/>
          <p14:tracePt t="7789" x="3221038" y="6005513"/>
          <p14:tracePt t="7797" x="3221038" y="6021388"/>
          <p14:tracePt t="7805" x="3228975" y="6037263"/>
          <p14:tracePt t="7813" x="3228975" y="6053138"/>
          <p14:tracePt t="7822" x="3228975" y="6061075"/>
          <p14:tracePt t="7829" x="3228975" y="6076950"/>
          <p14:tracePt t="7838" x="3228975" y="6084888"/>
          <p14:tracePt t="7846" x="3228975" y="6092825"/>
          <p14:tracePt t="7853" x="3228975" y="6108700"/>
          <p14:tracePt t="7862" x="3228975" y="6116638"/>
          <p14:tracePt t="7869" x="3228975" y="6124575"/>
          <p14:tracePt t="7878" x="3228975" y="6140450"/>
          <p14:tracePt t="7885" x="3236913" y="6148388"/>
          <p14:tracePt t="7895" x="3236913" y="6164263"/>
          <p14:tracePt t="7910" x="3236913" y="6180138"/>
          <p14:tracePt t="7917" x="3236913" y="6188075"/>
          <p14:tracePt t="7926" x="3244850" y="6196013"/>
          <p14:tracePt t="7934" x="3244850" y="6211888"/>
          <p14:tracePt t="7949" x="3244850" y="6219825"/>
          <p14:tracePt t="7957" x="3244850" y="6227763"/>
          <p14:tracePt t="7965" x="3252788" y="6235700"/>
          <p14:tracePt t="7973" x="3252788" y="6243638"/>
          <p14:tracePt t="7989" x="3260725" y="6243638"/>
          <p14:tracePt t="7997" x="3260725" y="6251575"/>
          <p14:tracePt t="8015" x="3268663" y="6251575"/>
          <p14:tracePt t="8101" x="3260725" y="6251575"/>
          <p14:tracePt t="8133" x="3260725" y="6243638"/>
          <p14:tracePt t="8149" x="3260725" y="6227763"/>
          <p14:tracePt t="8166" x="3260725" y="6219825"/>
          <p14:tracePt t="8173" x="3260725" y="6211888"/>
          <p14:tracePt t="8181" x="3260725" y="6203950"/>
          <p14:tracePt t="8189" x="3260725" y="6196013"/>
          <p14:tracePt t="8198" x="3260725" y="6180138"/>
          <p14:tracePt t="8205" x="3260725" y="6172200"/>
          <p14:tracePt t="8213" x="3260725" y="6156325"/>
          <p14:tracePt t="8221" x="3260725" y="6140450"/>
          <p14:tracePt t="8229" x="3260725" y="6124575"/>
          <p14:tracePt t="8238" x="3260725" y="6108700"/>
          <p14:tracePt t="8246" x="3252788" y="6084888"/>
          <p14:tracePt t="8254" x="3252788" y="6069013"/>
          <p14:tracePt t="8262" x="3252788" y="6053138"/>
          <p14:tracePt t="8270" x="3252788" y="6013450"/>
          <p14:tracePt t="8278" x="3252788" y="5980113"/>
          <p14:tracePt t="8287" x="3244850" y="5940425"/>
          <p14:tracePt t="8295" x="3244850" y="5884863"/>
          <p14:tracePt t="8301" x="3252788" y="5821363"/>
          <p14:tracePt t="8309" x="3268663" y="5765800"/>
          <p14:tracePt t="8317" x="3268663" y="5726113"/>
          <p14:tracePt t="8325" x="3276600" y="5678488"/>
          <p14:tracePt t="8334" x="3284538" y="5637213"/>
          <p14:tracePt t="8341" x="3284538" y="5581650"/>
          <p14:tracePt t="8350" x="3292475" y="5549900"/>
          <p14:tracePt t="8357" x="3292475" y="5510213"/>
          <p14:tracePt t="8366" x="3292475" y="5478463"/>
          <p14:tracePt t="8373" x="3300413" y="5438775"/>
          <p14:tracePt t="8382" x="3300413" y="5407025"/>
          <p14:tracePt t="8389" x="3308350" y="5367338"/>
          <p14:tracePt t="8398" x="3308350" y="5310188"/>
          <p14:tracePt t="8405" x="3308350" y="5270500"/>
          <p14:tracePt t="8413" x="3300413" y="5222875"/>
          <p14:tracePt t="8421" x="3300413" y="5199063"/>
          <p14:tracePt t="8429" x="3292475" y="5175250"/>
          <p14:tracePt t="8438" x="3284538" y="5151438"/>
          <p14:tracePt t="8445" x="3284538" y="5127625"/>
          <p14:tracePt t="8453" x="3284538" y="5111750"/>
          <p14:tracePt t="8461" x="3284538" y="5087938"/>
          <p14:tracePt t="8470" x="3276600" y="5056188"/>
          <p14:tracePt t="8478" x="3260725" y="5008563"/>
          <p14:tracePt t="8486" x="3244850" y="4976813"/>
          <p14:tracePt t="8494" x="3228975" y="4935538"/>
          <p14:tracePt t="8502" x="3213100" y="4887913"/>
          <p14:tracePt t="8509" x="3197225" y="4864100"/>
          <p14:tracePt t="8518" x="3181350" y="4816475"/>
          <p14:tracePt t="8525" x="3157538" y="4792663"/>
          <p14:tracePt t="8533" x="3141663" y="4760913"/>
          <p14:tracePt t="8541" x="3133725" y="4729163"/>
          <p14:tracePt t="8549" x="3117850" y="4689475"/>
          <p14:tracePt t="8557" x="3109913" y="4657725"/>
          <p14:tracePt t="8566" x="3094038" y="4633913"/>
          <p14:tracePt t="8573" x="3086100" y="4592638"/>
          <p14:tracePt t="8582" x="3078163" y="4568825"/>
          <p14:tracePt t="8589" x="3062288" y="4529138"/>
          <p14:tracePt t="8598" x="3046413" y="4497388"/>
          <p14:tracePt t="8605" x="3030538" y="4457700"/>
          <p14:tracePt t="8614" x="3022600" y="4425950"/>
          <p14:tracePt t="8621" x="3014663" y="4394200"/>
          <p14:tracePt t="8630" x="3006725" y="4362450"/>
          <p14:tracePt t="8638" x="2998788" y="4330700"/>
          <p14:tracePt t="8645" x="2998788" y="4291013"/>
          <p14:tracePt t="8653" x="2990850" y="4265613"/>
          <p14:tracePt t="8661" x="2990850" y="4225925"/>
          <p14:tracePt t="8669" x="2990850" y="4194175"/>
          <p14:tracePt t="8678" x="2990850" y="4170363"/>
          <p14:tracePt t="8685" x="2990850" y="4146550"/>
          <p14:tracePt t="8695" x="2998788" y="4130675"/>
          <p14:tracePt t="8701" x="3006725" y="4114800"/>
          <p14:tracePt t="8712" x="3014663" y="4106863"/>
          <p14:tracePt t="8718" x="3022600" y="4090988"/>
          <p14:tracePt t="8726" x="3030538" y="4083050"/>
          <p14:tracePt t="8734" x="3046413" y="4059238"/>
          <p14:tracePt t="8741" x="3062288" y="4043363"/>
          <p14:tracePt t="8749" x="3070225" y="4027488"/>
          <p14:tracePt t="8757" x="3094038" y="4003675"/>
          <p14:tracePt t="8766" x="3109913" y="3995738"/>
          <p14:tracePt t="8773" x="3125788" y="3979863"/>
          <p14:tracePt t="8782" x="3141663" y="3971925"/>
          <p14:tracePt t="8789" x="3149600" y="3963988"/>
          <p14:tracePt t="8797" x="3157538" y="3963988"/>
          <p14:tracePt t="8805" x="3173413" y="3948113"/>
          <p14:tracePt t="8813" x="3189288" y="3938588"/>
          <p14:tracePt t="8830" x="3205163" y="3930650"/>
          <p14:tracePt t="8838" x="3228975" y="3922713"/>
          <p14:tracePt t="8845" x="3236913" y="3922713"/>
          <p14:tracePt t="8853" x="3252788" y="3906838"/>
          <p14:tracePt t="8861" x="3268663" y="3906838"/>
          <p14:tracePt t="8869" x="3284538" y="3898900"/>
          <p14:tracePt t="8878" x="3292475" y="3898900"/>
          <p14:tracePt t="8885" x="3300413" y="3890963"/>
          <p14:tracePt t="8901" x="3308350" y="3890963"/>
          <p14:tracePt t="8941" x="3317875" y="3890963"/>
          <p14:tracePt t="8949" x="3325813" y="3890963"/>
          <p14:tracePt t="8957" x="3333750" y="3890963"/>
          <p14:tracePt t="8965" x="3357563" y="3890963"/>
          <p14:tracePt t="8973" x="3365500" y="3890963"/>
          <p14:tracePt t="8981" x="3373438" y="3890963"/>
          <p14:tracePt t="8998" x="3421063" y="3906838"/>
          <p14:tracePt t="9005" x="3436938" y="3914775"/>
          <p14:tracePt t="9013" x="3452813" y="3930650"/>
          <p14:tracePt t="9022" x="3476625" y="3938588"/>
          <p14:tracePt t="9030" x="3508375" y="3956050"/>
          <p14:tracePt t="9038" x="3524250" y="3963988"/>
          <p14:tracePt t="9045" x="3540125" y="3987800"/>
          <p14:tracePt t="9053" x="3563938" y="3995738"/>
          <p14:tracePt t="9061" x="3587750" y="4019550"/>
          <p14:tracePt t="9069" x="3595688" y="4035425"/>
          <p14:tracePt t="9078" x="3603625" y="4043363"/>
          <p14:tracePt t="9085" x="3611563" y="4059238"/>
          <p14:tracePt t="9095" x="3619500" y="4083050"/>
          <p14:tracePt t="9101" x="3635375" y="4122738"/>
          <p14:tracePt t="9111" x="3643313" y="4154488"/>
          <p14:tracePt t="9117" x="3660775" y="4194175"/>
          <p14:tracePt t="9126" x="3660775" y="4225925"/>
          <p14:tracePt t="9133" x="3668713" y="4265613"/>
          <p14:tracePt t="9141" x="3668713" y="4314825"/>
          <p14:tracePt t="9149" x="3668713" y="4362450"/>
          <p14:tracePt t="9157" x="3668713" y="4410075"/>
          <p14:tracePt t="9165" x="3668713" y="4465638"/>
          <p14:tracePt t="9173" x="3668713" y="4513263"/>
          <p14:tracePt t="9182" x="3660775" y="4552950"/>
          <p14:tracePt t="9189" x="3660775" y="4592638"/>
          <p14:tracePt t="9198" x="3660775" y="4624388"/>
          <p14:tracePt t="9205" x="3643313" y="4657725"/>
          <p14:tracePt t="9213" x="3635375" y="4697413"/>
          <p14:tracePt t="9221" x="3619500" y="4729163"/>
          <p14:tracePt t="9230" x="3611563" y="4768850"/>
          <p14:tracePt t="9238" x="3603625" y="4800600"/>
          <p14:tracePt t="9245" x="3595688" y="4832350"/>
          <p14:tracePt t="9253" x="3587750" y="4872038"/>
          <p14:tracePt t="9261" x="3579813" y="4903788"/>
          <p14:tracePt t="9269" x="3563938" y="4943475"/>
          <p14:tracePt t="9278" x="3548063" y="4976813"/>
          <p14:tracePt t="9285" x="3540125" y="5008563"/>
          <p14:tracePt t="9294" x="3524250" y="5056188"/>
          <p14:tracePt t="9301" x="3516313" y="5103813"/>
          <p14:tracePt t="9311" x="3508375" y="5151438"/>
          <p14:tracePt t="9317" x="3500438" y="5183188"/>
          <p14:tracePt t="9325" x="3492500" y="5230813"/>
          <p14:tracePt t="9333" x="3484563" y="5270500"/>
          <p14:tracePt t="9341" x="3476625" y="5319713"/>
          <p14:tracePt t="9349" x="3476625" y="5359400"/>
          <p14:tracePt t="9357" x="3476625" y="5414963"/>
          <p14:tracePt t="9365" x="3468688" y="5462588"/>
          <p14:tracePt t="9374" x="3460750" y="5510213"/>
          <p14:tracePt t="9382" x="3460750" y="5549900"/>
          <p14:tracePt t="9389" x="3460750" y="5581650"/>
          <p14:tracePt t="9398" x="3460750" y="5621338"/>
          <p14:tracePt t="9405" x="3460750" y="5653088"/>
          <p14:tracePt t="9413" x="3460750" y="5686425"/>
          <p14:tracePt t="9420" x="3460750" y="5710238"/>
          <p14:tracePt t="9429" x="3460750" y="5741988"/>
          <p14:tracePt t="9437" x="3460750" y="5773738"/>
          <p14:tracePt t="9445" x="3460750" y="5813425"/>
          <p14:tracePt t="9453" x="3460750" y="5837238"/>
          <p14:tracePt t="9461" x="3460750" y="5861050"/>
          <p14:tracePt t="9469" x="3460750" y="5884863"/>
          <p14:tracePt t="9476" x="3460750" y="5908675"/>
          <p14:tracePt t="9485" x="3460750" y="5932488"/>
          <p14:tracePt t="9492" x="3460750" y="5948363"/>
          <p14:tracePt t="9501" x="3460750" y="5964238"/>
          <p14:tracePt t="9509" x="3460750" y="5980113"/>
          <p14:tracePt t="9517" x="3460750" y="5995988"/>
          <p14:tracePt t="9525" x="3460750" y="6013450"/>
          <p14:tracePt t="9533" x="3460750" y="6029325"/>
          <p14:tracePt t="9541" x="3460750" y="6045200"/>
          <p14:tracePt t="9549" x="3460750" y="6061075"/>
          <p14:tracePt t="9557" x="3460750" y="6076950"/>
          <p14:tracePt t="9565" x="3460750" y="6084888"/>
          <p14:tracePt t="9573" x="3460750" y="6092825"/>
          <p14:tracePt t="9581" x="3460750" y="6108700"/>
          <p14:tracePt t="9589" x="3460750" y="6116638"/>
          <p14:tracePt t="9597" x="3460750" y="6124575"/>
          <p14:tracePt t="9605" x="3460750" y="6132513"/>
          <p14:tracePt t="9613" x="3452813" y="6140450"/>
          <p14:tracePt t="9621" x="3452813" y="6148388"/>
          <p14:tracePt t="9637" x="3452813" y="6156325"/>
          <p14:tracePt t="9670" x="3452813" y="6164263"/>
          <p14:tracePt t="9702" x="3452813" y="6172200"/>
          <p14:tracePt t="9717" x="3444875" y="6172200"/>
          <p14:tracePt t="9853" x="3460750" y="6172200"/>
          <p14:tracePt t="9861" x="3468688" y="6172200"/>
          <p14:tracePt t="9869" x="3484563" y="6172200"/>
          <p14:tracePt t="9877" x="3508375" y="6172200"/>
          <p14:tracePt t="9886" x="3532188" y="6172200"/>
          <p14:tracePt t="9894" x="3563938" y="6164263"/>
          <p14:tracePt t="9901" x="3611563" y="6164263"/>
          <p14:tracePt t="9911" x="3651250" y="6164263"/>
          <p14:tracePt t="9917" x="3708400" y="6164263"/>
          <p14:tracePt t="9925" x="3763963" y="6164263"/>
          <p14:tracePt t="9933" x="3827463" y="6164263"/>
          <p14:tracePt t="9941" x="3867150" y="6164263"/>
          <p14:tracePt t="9949" x="3930650" y="6164263"/>
          <p14:tracePt t="9957" x="3994150" y="6164263"/>
          <p14:tracePt t="9965" x="4051300" y="6172200"/>
          <p14:tracePt t="9973" x="4106863" y="6180138"/>
          <p14:tracePt t="9981" x="4154488" y="6188075"/>
          <p14:tracePt t="9989" x="4178300" y="6196013"/>
          <p14:tracePt t="9998" x="4194175" y="6196013"/>
          <p14:tracePt t="10005" x="4210050" y="6203950"/>
          <p14:tracePt t="10014" x="4217988" y="6211888"/>
          <p14:tracePt t="10021" x="4225925" y="6211888"/>
          <p14:tracePt t="10029" x="4233863" y="6211888"/>
          <p14:tracePt t="10038" x="4233863" y="6219825"/>
          <p14:tracePt t="10046" x="4241800" y="6219825"/>
          <p14:tracePt t="10069" x="4241800" y="6227763"/>
          <p14:tracePt t="10078" x="4249738" y="6227763"/>
          <p14:tracePt t="10102" x="4249738" y="6235700"/>
          <p14:tracePt t="10173" x="4257675" y="6235700"/>
          <p14:tracePt t="10198" x="4257675" y="6243638"/>
          <p14:tracePt t="10238" x="4273550" y="6243638"/>
          <p14:tracePt t="10254" x="4281488" y="6243638"/>
          <p14:tracePt t="10261" x="4289425" y="6251575"/>
          <p14:tracePt t="10270" x="4305300" y="6251575"/>
          <p14:tracePt t="10277" x="4313238" y="6259513"/>
          <p14:tracePt t="10286" x="4329113" y="6259513"/>
          <p14:tracePt t="10294" x="4344988" y="6259513"/>
          <p14:tracePt t="10302" x="4370388" y="6267450"/>
          <p14:tracePt t="10310" x="4386263" y="6267450"/>
          <p14:tracePt t="10317" x="4410075" y="6275388"/>
          <p14:tracePt t="10325" x="4433888" y="6275388"/>
          <p14:tracePt t="10333" x="4441825" y="6275388"/>
          <p14:tracePt t="10341" x="4449763" y="6275388"/>
          <p14:tracePt t="10349" x="4457700" y="6275388"/>
          <p14:tracePt t="10357" x="4473575" y="6275388"/>
          <p14:tracePt t="10373" x="4481513" y="6275388"/>
          <p14:tracePt t="10405" x="4489450" y="6275388"/>
          <p14:tracePt t="10421" x="4497388" y="6275388"/>
          <p14:tracePt t="10462" x="4497388" y="6267450"/>
          <p14:tracePt t="10509" x="4497388" y="6259513"/>
          <p14:tracePt t="10527" x="4497388" y="6251575"/>
          <p14:tracePt t="10549" x="4489450" y="6243638"/>
          <p14:tracePt t="10565" x="4481513" y="6235700"/>
          <p14:tracePt t="10573" x="4481513" y="6227763"/>
          <p14:tracePt t="10581" x="4473575" y="6219825"/>
          <p14:tracePt t="10589" x="4465638" y="6211888"/>
          <p14:tracePt t="10598" x="4465638" y="6203950"/>
          <p14:tracePt t="10605" x="4457700" y="6188075"/>
          <p14:tracePt t="10613" x="4449763" y="6172200"/>
          <p14:tracePt t="10621" x="4441825" y="6164263"/>
          <p14:tracePt t="10629" x="4433888" y="6148388"/>
          <p14:tracePt t="10637" x="4425950" y="6140450"/>
          <p14:tracePt t="10647" x="4418013" y="6124575"/>
          <p14:tracePt t="10653" x="4410075" y="6108700"/>
          <p14:tracePt t="10661" x="4402138" y="6084888"/>
          <p14:tracePt t="10669" x="4386263" y="6069013"/>
          <p14:tracePt t="10677" x="4378325" y="6045200"/>
          <p14:tracePt t="10685" x="4362450" y="6029325"/>
          <p14:tracePt t="10694" x="4352925" y="5988050"/>
          <p14:tracePt t="10702" x="4344988" y="5964238"/>
          <p14:tracePt t="10710" x="4321175" y="5932488"/>
          <p14:tracePt t="10717" x="4297363" y="5900738"/>
          <p14:tracePt t="10727" x="4281488" y="5876925"/>
          <p14:tracePt t="10733" x="4265613" y="5837238"/>
          <p14:tracePt t="10741" x="4241800" y="5813425"/>
          <p14:tracePt t="10749" x="4241800" y="5797550"/>
          <p14:tracePt t="10757" x="4233863" y="5773738"/>
          <p14:tracePt t="10765" x="4225925" y="5765800"/>
          <p14:tracePt t="10773" x="4225925" y="5749925"/>
          <p14:tracePt t="10782" x="4225925" y="5734050"/>
          <p14:tracePt t="10789" x="4225925" y="5718175"/>
          <p14:tracePt t="10798" x="4225925" y="5710238"/>
          <p14:tracePt t="10805" x="4225925" y="5702300"/>
          <p14:tracePt t="10813" x="4225925" y="5686425"/>
          <p14:tracePt t="10821" x="4217988" y="5670550"/>
          <p14:tracePt t="10829" x="4217988" y="5653088"/>
          <p14:tracePt t="10837" x="4217988" y="5645150"/>
          <p14:tracePt t="10845" x="4210050" y="5629275"/>
          <p14:tracePt t="10853" x="4210050" y="5613400"/>
          <p14:tracePt t="10862" x="4210050" y="5589588"/>
          <p14:tracePt t="10869" x="4202113" y="5581650"/>
          <p14:tracePt t="10877" x="4202113" y="5557838"/>
          <p14:tracePt t="10885" x="4202113" y="5541963"/>
          <p14:tracePt t="10894" x="4194175" y="5526088"/>
          <p14:tracePt t="10902" x="4194175" y="5510213"/>
          <p14:tracePt t="10910" x="4194175" y="5494338"/>
          <p14:tracePt t="10917" x="4194175" y="5486400"/>
          <p14:tracePt t="10927" x="4194175" y="5478463"/>
          <p14:tracePt t="10933" x="4194175" y="5462588"/>
          <p14:tracePt t="10941" x="4194175" y="5454650"/>
          <p14:tracePt t="10949" x="4194175" y="5446713"/>
          <p14:tracePt t="10958" x="4194175" y="5438775"/>
          <p14:tracePt t="10965" x="4202113" y="5430838"/>
          <p14:tracePt t="10973" x="4210050" y="5422900"/>
          <p14:tracePt t="10981" x="4210050" y="5414963"/>
          <p14:tracePt t="10989" x="4225925" y="5407025"/>
          <p14:tracePt t="11010" x="4249738" y="5391150"/>
          <p14:tracePt t="11014" x="4257675" y="5375275"/>
          <p14:tracePt t="11021" x="4265613" y="5375275"/>
          <p14:tracePt t="11030" x="4273550" y="5367338"/>
          <p14:tracePt t="11037" x="4289425" y="5359400"/>
          <p14:tracePt t="11046" x="4297363" y="5359400"/>
          <p14:tracePt t="11053" x="4305300" y="5351463"/>
          <p14:tracePt t="11061" x="4313238" y="5351463"/>
          <p14:tracePt t="11069" x="4329113" y="5343525"/>
          <p14:tracePt t="11077" x="4337050" y="5335588"/>
          <p14:tracePt t="11085" x="4344988" y="5327650"/>
          <p14:tracePt t="11094" x="4352925" y="5327650"/>
          <p14:tracePt t="11102" x="4362450" y="5319713"/>
          <p14:tracePt t="11110" x="4370388" y="5310188"/>
          <p14:tracePt t="11117" x="4370388" y="5302250"/>
          <p14:tracePt t="11127" x="4378325" y="5294313"/>
          <p14:tracePt t="11133" x="4386263" y="5286375"/>
          <p14:tracePt t="11149" x="4386263" y="5270500"/>
          <p14:tracePt t="11182" x="4386263" y="5262563"/>
          <p14:tracePt t="11198" x="4378325" y="5262563"/>
          <p14:tracePt t="11205" x="4378325" y="5246688"/>
          <p14:tracePt t="11213" x="4370388" y="5246688"/>
          <p14:tracePt t="11221" x="4362450" y="5238750"/>
          <p14:tracePt t="11229" x="4352925" y="5238750"/>
          <p14:tracePt t="11237" x="4337050" y="5222875"/>
          <p14:tracePt t="11245" x="4321175" y="5214938"/>
          <p14:tracePt t="11254" x="4297363" y="5207000"/>
          <p14:tracePt t="11261" x="4273550" y="5191125"/>
          <p14:tracePt t="11270" x="4241800" y="5175250"/>
          <p14:tracePt t="11277" x="4217988" y="5159375"/>
          <p14:tracePt t="11285" x="4194175" y="5143500"/>
          <p14:tracePt t="11294" x="4178300" y="5127625"/>
          <p14:tracePt t="11302" x="4170363" y="5119688"/>
          <p14:tracePt t="11311" x="4154488" y="5103813"/>
          <p14:tracePt t="11327" x="4154488" y="5095875"/>
          <p14:tracePt t="11333" x="4146550" y="5095875"/>
          <p14:tracePt t="11342" x="4146550" y="5087938"/>
          <p14:tracePt t="11349" x="4138613" y="5080000"/>
          <p14:tracePt t="11358" x="4138613" y="5072063"/>
          <p14:tracePt t="11365" x="4130675" y="5064125"/>
          <p14:tracePt t="11373" x="4130675" y="5056188"/>
          <p14:tracePt t="11381" x="4114800" y="5048250"/>
          <p14:tracePt t="11389" x="4114800" y="5040313"/>
          <p14:tracePt t="11398" x="4106863" y="5024438"/>
          <p14:tracePt t="11414" x="4106863" y="5016500"/>
          <p14:tracePt t="11421" x="4106863" y="5008563"/>
          <p14:tracePt t="11429" x="4098925" y="5000625"/>
          <p14:tracePt t="11445" x="4098925" y="4992688"/>
          <p14:tracePt t="11454" x="4098925" y="4976813"/>
          <p14:tracePt t="11461" x="4098925" y="4967288"/>
          <p14:tracePt t="11469" x="4098925" y="4959350"/>
          <p14:tracePt t="11478" x="4098925" y="4943475"/>
          <p14:tracePt t="11485" x="4098925" y="4935538"/>
          <p14:tracePt t="11493" x="4098925" y="4927600"/>
          <p14:tracePt t="11502" x="4098925" y="4919663"/>
          <p14:tracePt t="11511" x="4098925" y="4903788"/>
          <p14:tracePt t="11517" x="4098925" y="4895850"/>
          <p14:tracePt t="11527" x="4098925" y="4887913"/>
          <p14:tracePt t="11533" x="4098925" y="4879975"/>
          <p14:tracePt t="11550" x="4098925" y="4864100"/>
          <p14:tracePt t="11557" x="4106863" y="4848225"/>
          <p14:tracePt t="11566" x="4114800" y="4848225"/>
          <p14:tracePt t="11573" x="4114800" y="4832350"/>
          <p14:tracePt t="11589" x="4122738" y="4816475"/>
          <p14:tracePt t="11598" x="4122738" y="4808538"/>
          <p14:tracePt t="11605" x="4130675" y="4800600"/>
          <p14:tracePt t="11614" x="4138613" y="4792663"/>
          <p14:tracePt t="11621" x="4138613" y="4784725"/>
          <p14:tracePt t="11629" x="4138613" y="4776788"/>
          <p14:tracePt t="11637" x="4146550" y="4768850"/>
          <p14:tracePt t="11645" x="4146550" y="4760913"/>
          <p14:tracePt t="11654" x="4154488" y="4752975"/>
          <p14:tracePt t="11662" x="4154488" y="4737100"/>
          <p14:tracePt t="11669" x="4154488" y="4721225"/>
          <p14:tracePt t="11677" x="4162425" y="4721225"/>
          <p14:tracePt t="11685" x="4170363" y="4705350"/>
          <p14:tracePt t="11702" x="4178300" y="4697413"/>
          <p14:tracePt t="11710" x="4178300" y="4689475"/>
          <p14:tracePt t="11734" x="4186238" y="4689475"/>
          <p14:tracePt t="11741" x="4186238" y="4681538"/>
          <p14:tracePt t="11750" x="4186238" y="4673600"/>
          <p14:tracePt t="11766" x="4194175" y="4665663"/>
          <p14:tracePt t="11781" x="4202113" y="4665663"/>
          <p14:tracePt t="11789" x="4202113" y="4657725"/>
          <p14:tracePt t="11805" x="4210050" y="4649788"/>
          <p14:tracePt t="11813" x="4210050" y="4641850"/>
          <p14:tracePt t="11821" x="4217988" y="4641850"/>
          <p14:tracePt t="11830" x="4217988" y="4633913"/>
          <p14:tracePt t="11845" x="4225925" y="4624388"/>
          <p14:tracePt t="11861" x="4233863" y="4624388"/>
          <p14:tracePt t="11869" x="4233863" y="4616450"/>
          <p14:tracePt t="11878" x="4233863" y="4608513"/>
          <p14:tracePt t="11909" x="4233863" y="4600575"/>
          <p14:tracePt t="11933" x="4233863" y="4592638"/>
          <p14:tracePt t="11949" x="4233863" y="4584700"/>
          <p14:tracePt t="11958" x="4233863" y="4576763"/>
          <p14:tracePt t="11966" x="4233863" y="4568825"/>
          <p14:tracePt t="11982" x="4233863" y="4552950"/>
          <p14:tracePt t="11989" x="4225925" y="4545013"/>
          <p14:tracePt t="11998" x="4217988" y="4537075"/>
          <p14:tracePt t="12010" x="4202113" y="4521200"/>
          <p14:tracePt t="12014" x="4194175" y="4513263"/>
          <p14:tracePt t="12021" x="4186238" y="4497388"/>
          <p14:tracePt t="12031" x="4170363" y="4473575"/>
          <p14:tracePt t="12037" x="4154488" y="4457700"/>
          <p14:tracePt t="12046" x="4138613" y="4441825"/>
          <p14:tracePt t="12054" x="4130675" y="4425950"/>
          <p14:tracePt t="12062" x="4122738" y="4410075"/>
          <p14:tracePt t="12069" x="4114800" y="4402138"/>
          <p14:tracePt t="12077" x="4114800" y="4386263"/>
          <p14:tracePt t="12086" x="4106863" y="4386263"/>
          <p14:tracePt t="12093" x="4106863" y="4378325"/>
          <p14:tracePt t="12102" x="4106863" y="4370388"/>
          <p14:tracePt t="12110" x="4106863" y="4362450"/>
          <p14:tracePt t="12118" x="4106863" y="4354513"/>
          <p14:tracePt t="12127" x="4106863" y="4346575"/>
          <p14:tracePt t="12133" x="4106863" y="4338638"/>
          <p14:tracePt t="12140" x="4106863" y="4322763"/>
          <p14:tracePt t="12149" x="4106863" y="4314825"/>
          <p14:tracePt t="12156" x="4106863" y="4306888"/>
          <p14:tracePt t="12165" x="4106863" y="4291013"/>
          <p14:tracePt t="12172" x="4114800" y="4265613"/>
          <p14:tracePt t="12181" x="4114800" y="4249738"/>
          <p14:tracePt t="12189" x="4114800" y="4241800"/>
          <p14:tracePt t="12197" x="4130675" y="4225925"/>
          <p14:tracePt t="12205" x="4130675" y="4210050"/>
          <p14:tracePt t="12213" x="4130675" y="4194175"/>
          <p14:tracePt t="12221" x="4130675" y="4186238"/>
          <p14:tracePt t="12229" x="4130675" y="4178300"/>
          <p14:tracePt t="12237" x="4138613" y="4154488"/>
          <p14:tracePt t="12245" x="4138613" y="4146550"/>
          <p14:tracePt t="12253" x="4138613" y="4138613"/>
          <p14:tracePt t="12261" x="4146550" y="4122738"/>
          <p14:tracePt t="12269" x="4154488" y="4106863"/>
          <p14:tracePt t="12277" x="4154488" y="4083050"/>
          <p14:tracePt t="12285" x="4162425" y="4067175"/>
          <p14:tracePt t="12293" x="4170363" y="4059238"/>
          <p14:tracePt t="12301" x="4178300" y="4043363"/>
          <p14:tracePt t="12309" x="4186238" y="4027488"/>
          <p14:tracePt t="12317" x="4194175" y="4019550"/>
          <p14:tracePt t="12326" x="4210050" y="4003675"/>
          <p14:tracePt t="12333" x="4217988" y="3995738"/>
          <p14:tracePt t="12341" x="4241800" y="3979863"/>
          <p14:tracePt t="12349" x="4249738" y="3963988"/>
          <p14:tracePt t="12357" x="4257675" y="3948113"/>
          <p14:tracePt t="12365" x="4273550" y="3938588"/>
          <p14:tracePt t="12373" x="4281488" y="3922713"/>
          <p14:tracePt t="12381" x="4297363" y="3914775"/>
          <p14:tracePt t="12389" x="4305300" y="3898900"/>
          <p14:tracePt t="12397" x="4321175" y="3890963"/>
          <p14:tracePt t="12405" x="4329113" y="3875088"/>
          <p14:tracePt t="12413" x="4344988" y="3859213"/>
          <p14:tracePt t="12421" x="4362450" y="3851275"/>
          <p14:tracePt t="12430" x="4362450" y="3835400"/>
          <p14:tracePt t="12437" x="4378325" y="3827463"/>
          <p14:tracePt t="12446" x="4378325" y="3819525"/>
          <p14:tracePt t="12453" x="4394200" y="3819525"/>
          <p14:tracePt t="12461" x="4402138" y="3803650"/>
          <p14:tracePt t="12469" x="4410075" y="3803650"/>
          <p14:tracePt t="12476" x="4425950" y="3795713"/>
          <p14:tracePt t="12485" x="4433888" y="3795713"/>
          <p14:tracePt t="12493" x="4449763" y="3779838"/>
          <p14:tracePt t="12501" x="4465638" y="3779838"/>
          <p14:tracePt t="12509" x="4481513" y="3779838"/>
          <p14:tracePt t="12517" x="4497388" y="3771900"/>
          <p14:tracePt t="12525" x="4513263" y="3771900"/>
          <p14:tracePt t="12533" x="4521200" y="3771900"/>
          <p14:tracePt t="12543" x="4545013" y="3771900"/>
          <p14:tracePt t="12549" x="4568825" y="3771900"/>
          <p14:tracePt t="12557" x="4592638" y="3771900"/>
          <p14:tracePt t="12565" x="4616450" y="3771900"/>
          <p14:tracePt t="12573" x="4648200" y="3771900"/>
          <p14:tracePt t="12581" x="4672013" y="3771900"/>
          <p14:tracePt t="12589" x="4687888" y="3771900"/>
          <p14:tracePt t="12597" x="4705350" y="3771900"/>
          <p14:tracePt t="12605" x="4713288" y="3771900"/>
          <p14:tracePt t="12613" x="4721225" y="3771900"/>
          <p14:tracePt t="12621" x="4729163" y="3779838"/>
          <p14:tracePt t="12637" x="4737100" y="3779838"/>
          <p14:tracePt t="12645" x="4752975" y="3795713"/>
          <p14:tracePt t="12653" x="4768850" y="3803650"/>
          <p14:tracePt t="12661" x="4792663" y="3819525"/>
          <p14:tracePt t="12669" x="4816475" y="3827463"/>
          <p14:tracePt t="12677" x="4856163" y="3851275"/>
          <p14:tracePt t="12685" x="4895850" y="3875088"/>
          <p14:tracePt t="12693" x="4927600" y="3898900"/>
          <p14:tracePt t="12701" x="4983163" y="3914775"/>
          <p14:tracePt t="12709" x="5014913" y="3938588"/>
          <p14:tracePt t="12717" x="5030788" y="3948113"/>
          <p14:tracePt t="12726" x="5046663" y="3963988"/>
          <p14:tracePt t="12733" x="5064125" y="3963988"/>
          <p14:tracePt t="12742" x="5072063" y="3979863"/>
          <p14:tracePt t="12749" x="5080000" y="3979863"/>
          <p14:tracePt t="12757" x="5080000" y="3987800"/>
          <p14:tracePt t="12765" x="5087938" y="3995738"/>
          <p14:tracePt t="12773" x="5095875" y="4003675"/>
          <p14:tracePt t="12781" x="5095875" y="4019550"/>
          <p14:tracePt t="12789" x="5103813" y="4027488"/>
          <p14:tracePt t="12797" x="5111750" y="4035425"/>
          <p14:tracePt t="12805" x="5111750" y="4043363"/>
          <p14:tracePt t="12813" x="5111750" y="4051300"/>
          <p14:tracePt t="12821" x="5111750" y="4059238"/>
          <p14:tracePt t="12837" x="5111750" y="4075113"/>
          <p14:tracePt t="12853" x="5111750" y="4083050"/>
          <p14:tracePt t="12861" x="5111750" y="4098925"/>
          <p14:tracePt t="12869" x="5111750" y="4106863"/>
          <p14:tracePt t="12877" x="5111750" y="4122738"/>
          <p14:tracePt t="12885" x="5111750" y="4138613"/>
          <p14:tracePt t="12893" x="5111750" y="4154488"/>
          <p14:tracePt t="12901" x="5111750" y="4170363"/>
          <p14:tracePt t="12909" x="5111750" y="4194175"/>
          <p14:tracePt t="12917" x="5111750" y="4210050"/>
          <p14:tracePt t="12926" x="5111750" y="4217988"/>
          <p14:tracePt t="12933" x="5111750" y="4225925"/>
          <p14:tracePt t="12942" x="5111750" y="4233863"/>
          <p14:tracePt t="12949" x="5103813" y="4241800"/>
          <p14:tracePt t="12965" x="5103813" y="4249738"/>
          <p14:tracePt t="12973" x="5095875" y="4249738"/>
          <p14:tracePt t="12989" x="5087938" y="4257675"/>
          <p14:tracePt t="12997" x="5087938" y="4265613"/>
          <p14:tracePt t="13010" x="5072063" y="4273550"/>
          <p14:tracePt t="13013" x="5064125" y="4281488"/>
          <p14:tracePt t="13021" x="5056188" y="4298950"/>
          <p14:tracePt t="13029" x="5030788" y="4306888"/>
          <p14:tracePt t="13037" x="5022850" y="4322763"/>
          <p14:tracePt t="13045" x="5014913" y="4330700"/>
          <p14:tracePt t="13053" x="4991100" y="4338638"/>
          <p14:tracePt t="13061" x="4975225" y="4354513"/>
          <p14:tracePt t="13069" x="4959350" y="4362450"/>
          <p14:tracePt t="13077" x="4943475" y="4378325"/>
          <p14:tracePt t="13085" x="4927600" y="4378325"/>
          <p14:tracePt t="13093" x="4927600" y="4386263"/>
          <p14:tracePt t="13101" x="4903788" y="4386263"/>
          <p14:tracePt t="13109" x="4903788" y="4394200"/>
          <p14:tracePt t="13117" x="4895850" y="4402138"/>
          <p14:tracePt t="13125" x="4887913" y="4410075"/>
          <p14:tracePt t="13133" x="4879975" y="4410075"/>
          <p14:tracePt t="13143" x="4864100" y="4425950"/>
          <p14:tracePt t="13149" x="4856163" y="4433888"/>
          <p14:tracePt t="13157" x="4856163" y="4449763"/>
          <p14:tracePt t="13165" x="4848225" y="4457700"/>
          <p14:tracePt t="13173" x="4840288" y="4465638"/>
          <p14:tracePt t="13181" x="4832350" y="4473575"/>
          <p14:tracePt t="13189" x="4824413" y="4481513"/>
          <p14:tracePt t="13197" x="4816475" y="4497388"/>
          <p14:tracePt t="13205" x="4808538" y="4513263"/>
          <p14:tracePt t="13213" x="4808538" y="4521200"/>
          <p14:tracePt t="13221" x="4808538" y="4537075"/>
          <p14:tracePt t="13229" x="4808538" y="4552950"/>
          <p14:tracePt t="13237" x="4808538" y="4560888"/>
          <p14:tracePt t="13245" x="4808538" y="4568825"/>
          <p14:tracePt t="13253" x="4808538" y="4584700"/>
          <p14:tracePt t="13261" x="4808538" y="4608513"/>
          <p14:tracePt t="13269" x="4808538" y="4624388"/>
          <p14:tracePt t="13277" x="4816475" y="4633913"/>
          <p14:tracePt t="13285" x="4832350" y="4657725"/>
          <p14:tracePt t="13293" x="4840288" y="4665663"/>
          <p14:tracePt t="13301" x="4856163" y="4673600"/>
          <p14:tracePt t="13309" x="4856163" y="4689475"/>
          <p14:tracePt t="13317" x="4864100" y="4689475"/>
          <p14:tracePt t="13325" x="4872038" y="4697413"/>
          <p14:tracePt t="13366" x="4872038" y="4705350"/>
          <p14:tracePt t="13405" x="4879975" y="4705350"/>
          <p14:tracePt t="13525" x="4879975" y="4697413"/>
          <p14:tracePt t="13543" x="4879975" y="4689475"/>
          <p14:tracePt t="13557" x="4879975" y="4681538"/>
          <p14:tracePt t="13565" x="4879975" y="4673600"/>
          <p14:tracePt t="13589" x="4879975" y="4665663"/>
          <p14:tracePt t="13605" x="4887913" y="4657725"/>
          <p14:tracePt t="13637" x="4887913" y="4649788"/>
          <p14:tracePt t="13653" x="4887913" y="4641850"/>
          <p14:tracePt t="13678" x="4887913" y="4633913"/>
          <p14:tracePt t="13693" x="4895850" y="4633913"/>
          <p14:tracePt t="13710" x="4895850" y="4624388"/>
          <p14:tracePt t="13717" x="4903788" y="4624388"/>
          <p14:tracePt t="13765" x="4903788" y="4616450"/>
          <p14:tracePt t="13845" x="4903788" y="4608513"/>
          <p14:tracePt t="13877" x="4903788" y="4600575"/>
          <p14:tracePt t="13902" x="4903788" y="4592638"/>
          <p14:tracePt t="13925" x="4903788" y="4576763"/>
          <p14:tracePt t="13933" x="4895850" y="4576763"/>
          <p14:tracePt t="13949" x="4895850" y="4568825"/>
          <p14:tracePt t="13965" x="4887913" y="4560888"/>
          <p14:tracePt t="13989" x="4879975" y="4545013"/>
          <p14:tracePt t="13998" x="4872038" y="4545013"/>
          <p14:tracePt t="14005" x="4872038" y="4537075"/>
          <p14:tracePt t="14013" x="4864100" y="4529138"/>
          <p14:tracePt t="14021" x="4864100" y="4521200"/>
          <p14:tracePt t="14029" x="4856163" y="4505325"/>
          <p14:tracePt t="14037" x="4848225" y="4505325"/>
          <p14:tracePt t="14045" x="4840288" y="4489450"/>
          <p14:tracePt t="14053" x="4832350" y="4473575"/>
          <p14:tracePt t="14061" x="4832350" y="4465638"/>
          <p14:tracePt t="14068" x="4824413" y="4457700"/>
          <p14:tracePt t="14077" x="4816475" y="4449763"/>
          <p14:tracePt t="14085" x="4816475" y="4441825"/>
          <p14:tracePt t="14093" x="4808538" y="4433888"/>
          <p14:tracePt t="14101" x="4808538" y="4425950"/>
          <p14:tracePt t="14109" x="4808538" y="4418013"/>
          <p14:tracePt t="14117" x="4800600" y="4418013"/>
          <p14:tracePt t="14125" x="4800600" y="4402138"/>
          <p14:tracePt t="14133" x="4792663" y="4394200"/>
          <p14:tracePt t="14141" x="4784725" y="4386263"/>
          <p14:tracePt t="14149" x="4776788" y="4378325"/>
          <p14:tracePt t="14158" x="4768850" y="4378325"/>
          <p14:tracePt t="14165" x="4752975" y="4354513"/>
          <p14:tracePt t="14173" x="4745038" y="4346575"/>
          <p14:tracePt t="14181" x="4737100" y="4330700"/>
          <p14:tracePt t="14189" x="4721225" y="4330700"/>
          <p14:tracePt t="14197" x="4713288" y="4314825"/>
          <p14:tracePt t="14205" x="4695825" y="4314825"/>
          <p14:tracePt t="14221" x="4695825" y="4298950"/>
          <p14:tracePt t="14229" x="4687888" y="4298950"/>
          <p14:tracePt t="14253" x="4679950" y="4291013"/>
          <p14:tracePt t="14278" x="4672013" y="4291013"/>
          <p14:tracePt t="14293" x="4672013" y="4281488"/>
          <p14:tracePt t="14302" x="4664075" y="4281488"/>
          <p14:tracePt t="14310" x="4664075" y="4273550"/>
          <p14:tracePt t="14326" x="4656138" y="4265613"/>
          <p14:tracePt t="14350" x="4656138" y="4257675"/>
          <p14:tracePt t="14389" x="4656138" y="4249738"/>
          <p14:tracePt t="14517" x="4648200" y="4265613"/>
          <p14:tracePt t="14526" x="4648200" y="4281488"/>
          <p14:tracePt t="14533" x="4640263" y="4298950"/>
          <p14:tracePt t="14542" x="4640263" y="4322763"/>
          <p14:tracePt t="14549" x="4640263" y="4346575"/>
          <p14:tracePt t="14559" x="4632325" y="4386263"/>
          <p14:tracePt t="14565" x="4632325" y="4418013"/>
          <p14:tracePt t="14574" x="4624388" y="4465638"/>
          <p14:tracePt t="14581" x="4616450" y="4489450"/>
          <p14:tracePt t="14589" x="4600575" y="4537075"/>
          <p14:tracePt t="14597" x="4592638" y="4560888"/>
          <p14:tracePt t="14605" x="4584700" y="4576763"/>
          <p14:tracePt t="14613" x="4584700" y="4600575"/>
          <p14:tracePt t="14621" x="4584700" y="4624388"/>
          <p14:tracePt t="14630" x="4584700" y="4649788"/>
          <p14:tracePt t="14637" x="4592638" y="4665663"/>
          <p14:tracePt t="14645" x="4600575" y="4689475"/>
          <p14:tracePt t="14653" x="4616450" y="4705350"/>
          <p14:tracePt t="14661" x="4624388" y="4713288"/>
          <p14:tracePt t="14669" x="4640263" y="4729163"/>
          <p14:tracePt t="14679" x="4640263" y="4737100"/>
          <p14:tracePt t="14685" x="4648200" y="4745038"/>
          <p14:tracePt t="14693" x="4656138" y="4745038"/>
          <p14:tracePt t="14702" x="4656138" y="4752975"/>
          <p14:tracePt t="14709" x="4664075" y="4752975"/>
          <p14:tracePt t="14717" x="4664075" y="4760913"/>
          <p14:tracePt t="14725" x="4672013" y="4760913"/>
          <p14:tracePt t="14821" x="4672013" y="4768850"/>
          <p14:tracePt t="14837" x="4672013" y="4776788"/>
          <p14:tracePt t="14845" x="4672013" y="4784725"/>
          <p14:tracePt t="14853" x="4672013" y="4800600"/>
          <p14:tracePt t="14861" x="4672013" y="4816475"/>
          <p14:tracePt t="14870" x="4672013" y="4840288"/>
          <p14:tracePt t="14877" x="4672013" y="4864100"/>
          <p14:tracePt t="14885" x="4664075" y="4903788"/>
          <p14:tracePt t="14893" x="4656138" y="4951413"/>
          <p14:tracePt t="14901" x="4648200" y="5000625"/>
          <p14:tracePt t="14909" x="4640263" y="5056188"/>
          <p14:tracePt t="14917" x="4632325" y="5135563"/>
          <p14:tracePt t="14926" x="4624388" y="5222875"/>
          <p14:tracePt t="14933" x="4616450" y="5286375"/>
          <p14:tracePt t="14942" x="4608513" y="5351463"/>
          <p14:tracePt t="14949" x="4600575" y="5407025"/>
          <p14:tracePt t="14959" x="4600575" y="5454650"/>
          <p14:tracePt t="14965" x="4600575" y="5502275"/>
          <p14:tracePt t="14973" x="4600575" y="5557838"/>
          <p14:tracePt t="14982" x="4600575" y="5589588"/>
          <p14:tracePt t="14989" x="4608513" y="5613400"/>
          <p14:tracePt t="14997" x="4616450" y="5629275"/>
          <p14:tracePt t="15005" x="4616450" y="5653088"/>
          <p14:tracePt t="15025" x="4624388" y="5670550"/>
          <p14:tracePt t="15030" x="4624388" y="5686425"/>
          <p14:tracePt t="15037" x="4632325" y="5686425"/>
          <p14:tracePt t="15045" x="4640263" y="5694363"/>
          <p14:tracePt t="15053" x="4640263" y="5702300"/>
          <p14:tracePt t="15061" x="4640263" y="5710238"/>
          <p14:tracePt t="15086" x="4640263" y="5718175"/>
          <p14:tracePt t="15109" x="4640263" y="5726113"/>
          <p14:tracePt t="15134" x="4640263" y="5734050"/>
          <p14:tracePt t="15149" x="4640263" y="5741988"/>
          <p14:tracePt t="15182" x="4640263" y="5749925"/>
          <p14:tracePt t="15205" x="4648200" y="5757863"/>
          <p14:tracePt t="15221" x="4648200" y="5773738"/>
          <p14:tracePt t="15237" x="4648200" y="5781675"/>
          <p14:tracePt t="15245" x="4648200" y="5789613"/>
          <p14:tracePt t="15253" x="4648200" y="5797550"/>
          <p14:tracePt t="15261" x="4656138" y="5813425"/>
          <p14:tracePt t="15269" x="4664075" y="5821363"/>
          <p14:tracePt t="15277" x="4664075" y="5837238"/>
          <p14:tracePt t="15285" x="4664075" y="5845175"/>
          <p14:tracePt t="15293" x="4664075" y="5861050"/>
          <p14:tracePt t="15301" x="4672013" y="5868988"/>
          <p14:tracePt t="15310" x="4672013" y="5876925"/>
          <p14:tracePt t="15326" x="4672013" y="5884863"/>
          <p14:tracePt t="15373" x="4664075" y="5884863"/>
          <p14:tracePt t="15382" x="4656138" y="5876925"/>
          <p14:tracePt t="15389" x="4656138" y="5861050"/>
          <p14:tracePt t="15397" x="4648200" y="5853113"/>
          <p14:tracePt t="15405" x="4640263" y="5829300"/>
          <p14:tracePt t="15413" x="4640263" y="5813425"/>
          <p14:tracePt t="15421" x="4640263" y="5789613"/>
          <p14:tracePt t="15430" x="4640263" y="5765800"/>
          <p14:tracePt t="15437" x="4640263" y="5710238"/>
          <p14:tracePt t="15445" x="4640263" y="5670550"/>
          <p14:tracePt t="15453" x="4640263" y="5621338"/>
          <p14:tracePt t="15462" x="4640263" y="5589588"/>
          <p14:tracePt t="15469" x="4664075" y="5534025"/>
          <p14:tracePt t="15477" x="4687888" y="5486400"/>
          <p14:tracePt t="15485" x="4729163" y="5407025"/>
          <p14:tracePt t="15495" x="4768850" y="5343525"/>
          <p14:tracePt t="15502" x="4848225" y="5230813"/>
          <p14:tracePt t="15509" x="4943475" y="5143500"/>
          <p14:tracePt t="15517" x="5022850" y="5056188"/>
          <p14:tracePt t="15525" x="5087938" y="4992688"/>
          <p14:tracePt t="15534" x="5159375" y="4927600"/>
          <p14:tracePt t="15540" x="5214938" y="4879975"/>
          <p14:tracePt t="15549" x="5270500" y="4832350"/>
          <p14:tracePt t="15557" x="5310188" y="4792663"/>
          <p14:tracePt t="15565" x="5341938" y="4745038"/>
          <p14:tracePt t="15573" x="5365750" y="4713288"/>
          <p14:tracePt t="15581" x="5397500" y="4673600"/>
          <p14:tracePt t="15589" x="5430838" y="4633913"/>
          <p14:tracePt t="15597" x="5462588" y="4608513"/>
          <p14:tracePt t="15605" x="5486400" y="4576763"/>
          <p14:tracePt t="15613" x="5526088" y="4545013"/>
          <p14:tracePt t="15621" x="5573713" y="4529138"/>
          <p14:tracePt t="15630" x="5597525" y="4521200"/>
          <p14:tracePt t="15637" x="5613400" y="4513263"/>
          <p14:tracePt t="15645" x="5629275" y="4505325"/>
          <p14:tracePt t="15653" x="5653088" y="4497388"/>
          <p14:tracePt t="15661" x="5661025" y="4497388"/>
          <p14:tracePt t="15669" x="5676900" y="4497388"/>
          <p14:tracePt t="15677" x="5684838" y="4497388"/>
          <p14:tracePt t="15685" x="5692775" y="4497388"/>
          <p14:tracePt t="15717" x="5700713" y="4497388"/>
          <p14:tracePt t="15725" x="5708650" y="4497388"/>
          <p14:tracePt t="15734" x="5716588" y="4497388"/>
          <p14:tracePt t="15742" x="5724525" y="4497388"/>
          <p14:tracePt t="15749" x="5732463" y="4497388"/>
          <p14:tracePt t="15917" x="5749925" y="4497388"/>
          <p14:tracePt t="15925" x="5765800" y="4497388"/>
          <p14:tracePt t="15934" x="5773738" y="4497388"/>
          <p14:tracePt t="15942" x="5781675" y="4497388"/>
          <p14:tracePt t="15950" x="5789613" y="4497388"/>
          <p14:tracePt t="16117" x="5781675" y="4497388"/>
          <p14:tracePt t="16125" x="5716588" y="4497388"/>
          <p14:tracePt t="16134" x="5621338" y="4513263"/>
          <p14:tracePt t="16142" x="5486400" y="4529138"/>
          <p14:tracePt t="16150" x="5365750" y="4545013"/>
          <p14:tracePt t="16159" x="5222875" y="4560888"/>
          <p14:tracePt t="16165" x="5072063" y="4568825"/>
          <p14:tracePt t="16175" x="4951413" y="4576763"/>
          <p14:tracePt t="16181" x="4832350" y="4584700"/>
          <p14:tracePt t="16189" x="4729163" y="4584700"/>
          <p14:tracePt t="16197" x="4648200" y="4584700"/>
          <p14:tracePt t="16205" x="4592638" y="4584700"/>
          <p14:tracePt t="16213" x="4537075" y="4584700"/>
          <p14:tracePt t="16221" x="4505325" y="4592638"/>
          <p14:tracePt t="16230" x="4489450" y="4600575"/>
          <p14:tracePt t="16237" x="4473575" y="4600575"/>
          <p14:tracePt t="16245" x="4465638" y="4600575"/>
          <p14:tracePt t="16253" x="4449763" y="4608513"/>
          <p14:tracePt t="16261" x="4441825" y="4616450"/>
          <p14:tracePt t="16269" x="4433888" y="4624388"/>
          <p14:tracePt t="16277" x="4418013" y="4633913"/>
          <p14:tracePt t="16294" x="4418013" y="4649788"/>
          <p14:tracePt t="16301" x="4410075" y="4649788"/>
          <p14:tracePt t="16309" x="4410075" y="4657725"/>
          <p14:tracePt t="16317" x="4410075" y="4665663"/>
          <p14:tracePt t="16326" x="4410075" y="4673600"/>
          <p14:tracePt t="16334" x="4410075" y="4681538"/>
          <p14:tracePt t="16342" x="4410075" y="4697413"/>
          <p14:tracePt t="16349" x="4418013" y="4705350"/>
          <p14:tracePt t="16358" x="4425950" y="4721225"/>
          <p14:tracePt t="16365" x="4433888" y="4737100"/>
          <p14:tracePt t="16375" x="4449763" y="4752975"/>
          <p14:tracePt t="16382" x="4465638" y="4776788"/>
          <p14:tracePt t="16389" x="4481513" y="4808538"/>
          <p14:tracePt t="16398" x="4497388" y="4840288"/>
          <p14:tracePt t="16405" x="4529138" y="4879975"/>
          <p14:tracePt t="16413" x="4552950" y="4927600"/>
          <p14:tracePt t="16421" x="4576763" y="4976813"/>
          <p14:tracePt t="16430" x="4608513" y="5056188"/>
          <p14:tracePt t="16437" x="4632325" y="5119688"/>
          <p14:tracePt t="16445" x="4664075" y="5191125"/>
          <p14:tracePt t="16453" x="4679950" y="5246688"/>
          <p14:tracePt t="16462" x="4695825" y="5310188"/>
          <p14:tracePt t="16469" x="4713288" y="5367338"/>
          <p14:tracePt t="16478" x="4721225" y="5430838"/>
          <p14:tracePt t="16485" x="4729163" y="5486400"/>
          <p14:tracePt t="16495" x="4737100" y="5541963"/>
          <p14:tracePt t="16501" x="4752975" y="5589588"/>
          <p14:tracePt t="16509" x="4760913" y="5621338"/>
          <p14:tracePt t="16518" x="4760913" y="5662613"/>
          <p14:tracePt t="16525" x="4760913" y="5694363"/>
          <p14:tracePt t="16534" x="4760913" y="5718175"/>
          <p14:tracePt t="16541" x="4760913" y="5734050"/>
          <p14:tracePt t="16549" x="4760913" y="5749925"/>
          <p14:tracePt t="16589" x="4752975" y="5757863"/>
          <p14:tracePt t="16614" x="4745038" y="5757863"/>
          <p14:tracePt t="16630" x="4737100" y="5757863"/>
          <p14:tracePt t="16997" x="4737100" y="5749925"/>
          <p14:tracePt t="17038" x="4737100" y="5741988"/>
          <p14:tracePt t="17053" x="4745038" y="5741988"/>
          <p14:tracePt t="17078" x="4745038" y="5734050"/>
          <p14:tracePt t="17102" x="4745038" y="5726113"/>
          <p14:tracePt t="17205" x="4745038" y="5718175"/>
          <p14:tracePt t="17237" x="4745038" y="5710238"/>
          <p14:tracePt t="17269" x="4745038" y="5702300"/>
          <p14:tracePt t="17277" x="4752975" y="5702300"/>
          <p14:tracePt t="17285" x="4752975" y="5694363"/>
          <p14:tracePt t="17301" x="4752975" y="5686425"/>
          <p14:tracePt t="17318" x="4760913" y="5678488"/>
          <p14:tracePt t="17326" x="4760913" y="5670550"/>
          <p14:tracePt t="17341" x="4760913" y="5662613"/>
          <p14:tracePt t="17358" x="4760913" y="5653088"/>
          <p14:tracePt t="17375" x="4760913" y="5637213"/>
          <p14:tracePt t="17381" x="4768850" y="5637213"/>
          <p14:tracePt t="17392" x="4768850" y="5629275"/>
          <p14:tracePt t="17413" x="4768850" y="5621338"/>
          <p14:tracePt t="17462" x="4776788" y="5621338"/>
          <p14:tracePt t="17805" x="4776788" y="5605463"/>
          <p14:tracePt t="17813" x="4776788" y="5557838"/>
          <p14:tracePt t="17821" x="4776788" y="5502275"/>
          <p14:tracePt t="17829" x="4776788" y="5422900"/>
          <p14:tracePt t="17837" x="4784725" y="5319713"/>
          <p14:tracePt t="17845" x="4784725" y="5207000"/>
          <p14:tracePt t="17853" x="4784725" y="5064125"/>
          <p14:tracePt t="17862" x="4792663" y="4903788"/>
          <p14:tracePt t="17869" x="4792663" y="4752975"/>
          <p14:tracePt t="17877" x="4792663" y="4641850"/>
          <p14:tracePt t="17885" x="4792663" y="4529138"/>
          <p14:tracePt t="17893" x="4792663" y="4418013"/>
          <p14:tracePt t="17901" x="4792663" y="4314825"/>
          <p14:tracePt t="17910" x="4792663" y="4233863"/>
          <p14:tracePt t="17918" x="4792663" y="4170363"/>
          <p14:tracePt t="17925" x="4792663" y="4114800"/>
          <p14:tracePt t="17933" x="4792663" y="4083050"/>
          <p14:tracePt t="17942" x="4792663" y="4051300"/>
          <p14:tracePt t="17949" x="4792663" y="4027488"/>
          <p14:tracePt t="17958" x="4792663" y="4003675"/>
          <p14:tracePt t="17965" x="4792663" y="3987800"/>
          <p14:tracePt t="17975" x="4792663" y="3971925"/>
          <p14:tracePt t="17981" x="4792663" y="3956050"/>
          <p14:tracePt t="17993" x="4792663" y="3938588"/>
          <p14:tracePt t="17997" x="4792663" y="3922713"/>
          <p14:tracePt t="18005" x="4792663" y="3914775"/>
          <p14:tracePt t="18014" x="4792663" y="3906838"/>
          <p14:tracePt t="18669" x="4792663" y="3914775"/>
          <p14:tracePt t="18677" x="4792663" y="3938588"/>
          <p14:tracePt t="18685" x="4792663" y="3971925"/>
          <p14:tracePt t="18693" x="4792663" y="4011613"/>
          <p14:tracePt t="18701" x="4792663" y="4051300"/>
          <p14:tracePt t="18709" x="4792663" y="4106863"/>
          <p14:tracePt t="18718" x="4792663" y="4138613"/>
          <p14:tracePt t="18725" x="4800600" y="4186238"/>
          <p14:tracePt t="18733" x="4800600" y="4225925"/>
          <p14:tracePt t="18742" x="4800600" y="4273550"/>
          <p14:tracePt t="18750" x="4800600" y="4314825"/>
          <p14:tracePt t="18757" x="4800600" y="4362450"/>
          <p14:tracePt t="18766" x="4784725" y="4394200"/>
          <p14:tracePt t="18774" x="4776788" y="4449763"/>
          <p14:tracePt t="18782" x="4752975" y="4497388"/>
          <p14:tracePt t="18791" x="4729163" y="4568825"/>
          <p14:tracePt t="18797" x="4705350" y="4633913"/>
          <p14:tracePt t="18805" x="4672013" y="4697413"/>
          <p14:tracePt t="18813" x="4640263" y="4768850"/>
          <p14:tracePt t="18821" x="4608513" y="4824413"/>
          <p14:tracePt t="18829" x="4576763" y="4872038"/>
          <p14:tracePt t="18837" x="4545013" y="4919663"/>
          <p14:tracePt t="18845" x="4497388" y="4959350"/>
          <p14:tracePt t="18853" x="4457700" y="4984750"/>
          <p14:tracePt t="18861" x="4433888" y="5016500"/>
          <p14:tracePt t="18869" x="4386263" y="5048250"/>
          <p14:tracePt t="18877" x="4352925" y="5072063"/>
          <p14:tracePt t="18885" x="4313238" y="5103813"/>
          <p14:tracePt t="18893" x="4289425" y="5127625"/>
          <p14:tracePt t="18901" x="4257675" y="5143500"/>
          <p14:tracePt t="18911" x="4241800" y="5167313"/>
          <p14:tracePt t="18917" x="4225925" y="5191125"/>
          <p14:tracePt t="18926" x="4217988" y="5207000"/>
          <p14:tracePt t="18933" x="4202113" y="5230813"/>
          <p14:tracePt t="18941" x="4194175" y="5262563"/>
          <p14:tracePt t="18949" x="4178300" y="5294313"/>
          <p14:tracePt t="18957" x="4154488" y="5327650"/>
          <p14:tracePt t="18966" x="4138613" y="5351463"/>
          <p14:tracePt t="18974" x="4130675" y="5367338"/>
          <p14:tracePt t="18982" x="4122738" y="5383213"/>
          <p14:tracePt t="18991" x="4122738" y="5414963"/>
          <p14:tracePt t="18998" x="4114800" y="5438775"/>
          <p14:tracePt t="19010" x="4114800" y="5462588"/>
          <p14:tracePt t="19013" x="4122738" y="5478463"/>
          <p14:tracePt t="19021" x="4130675" y="5494338"/>
          <p14:tracePt t="19029" x="4146550" y="5510213"/>
          <p14:tracePt t="19037" x="4170363" y="5518150"/>
          <p14:tracePt t="19045" x="4186238" y="5534025"/>
          <p14:tracePt t="19053" x="4210050" y="5549900"/>
          <p14:tracePt t="19062" x="4217988" y="5565775"/>
          <p14:tracePt t="19069" x="4241800" y="5589588"/>
          <p14:tracePt t="19077" x="4273550" y="5605463"/>
          <p14:tracePt t="19085" x="4297363" y="5629275"/>
          <p14:tracePt t="19093" x="4329113" y="5637213"/>
          <p14:tracePt t="19101" x="4344988" y="5653088"/>
          <p14:tracePt t="19110" x="4370388" y="5670550"/>
          <p14:tracePt t="19117" x="4386263" y="5678488"/>
          <p14:tracePt t="19126" x="4402138" y="5678488"/>
          <p14:tracePt t="19133" x="4410075" y="5686425"/>
          <p14:tracePt t="19150" x="4418013" y="5686425"/>
          <p14:tracePt t="19205" x="4418013" y="5678488"/>
          <p14:tracePt t="19213" x="4425950" y="5678488"/>
          <p14:tracePt t="19222" x="4441825" y="5670550"/>
          <p14:tracePt t="19229" x="4449763" y="5670550"/>
          <p14:tracePt t="19237" x="4457700" y="5670550"/>
          <p14:tracePt t="19245" x="4473575" y="5662613"/>
          <p14:tracePt t="19253" x="4489450" y="5653088"/>
          <p14:tracePt t="19262" x="4497388" y="5653088"/>
          <p14:tracePt t="19269" x="4513263" y="5653088"/>
          <p14:tracePt t="19277" x="4529138" y="5645150"/>
          <p14:tracePt t="19285" x="4537075" y="5629275"/>
          <p14:tracePt t="19293" x="4552950" y="5629275"/>
          <p14:tracePt t="19301" x="4560888" y="5629275"/>
          <p14:tracePt t="19309" x="4576763" y="5621338"/>
          <p14:tracePt t="19317" x="4600575" y="5605463"/>
          <p14:tracePt t="19326" x="4648200" y="5597525"/>
          <p14:tracePt t="19333" x="4679950" y="5589588"/>
          <p14:tracePt t="19341" x="4737100" y="5573713"/>
          <p14:tracePt t="19349" x="4792663" y="5565775"/>
          <p14:tracePt t="19357" x="4856163" y="5565775"/>
          <p14:tracePt t="19365" x="4911725" y="5565775"/>
          <p14:tracePt t="19374" x="4959350" y="5557838"/>
          <p14:tracePt t="19381" x="4999038" y="5549900"/>
          <p14:tracePt t="19390" x="5038725" y="5541963"/>
          <p14:tracePt t="19397" x="5046663" y="5534025"/>
          <p14:tracePt t="19407" x="5064125" y="5526088"/>
          <p14:tracePt t="19413" x="5072063" y="5518150"/>
          <p14:tracePt t="19421" x="5072063" y="5510213"/>
          <p14:tracePt t="19430" x="5087938" y="5502275"/>
          <p14:tracePt t="19437" x="5103813" y="5486400"/>
          <p14:tracePt t="19445" x="5119688" y="5470525"/>
          <p14:tracePt t="19453" x="5167313" y="5454650"/>
          <p14:tracePt t="19462" x="5238750" y="5430838"/>
          <p14:tracePt t="19469" x="5310188" y="5399088"/>
          <p14:tracePt t="19478" x="5389563" y="5391150"/>
          <p14:tracePt t="19485" x="5478463" y="5375275"/>
          <p14:tracePt t="19493" x="5541963" y="5359400"/>
          <p14:tracePt t="19501" x="5589588" y="5343525"/>
          <p14:tracePt t="19510" x="5613400" y="5327650"/>
          <p14:tracePt t="19517" x="5629275" y="5302250"/>
          <p14:tracePt t="19526" x="5629275" y="5278438"/>
          <p14:tracePt t="19534" x="5637213" y="5262563"/>
          <p14:tracePt t="19541" x="5637213" y="5246688"/>
          <p14:tracePt t="19549" x="5637213" y="5230813"/>
          <p14:tracePt t="19558" x="5645150" y="5214938"/>
          <p14:tracePt t="19565" x="5645150" y="5199063"/>
          <p14:tracePt t="19574" x="5653088" y="5175250"/>
          <p14:tracePt t="19581" x="5668963" y="5167313"/>
          <p14:tracePt t="19590" x="5676900" y="5151438"/>
          <p14:tracePt t="19597" x="5692775" y="5143500"/>
          <p14:tracePt t="19607" x="5700713" y="5135563"/>
          <p14:tracePt t="19613" x="5708650" y="5135563"/>
          <p14:tracePt t="19630" x="5716588" y="5135563"/>
          <p14:tracePt t="19662" x="5724525" y="5127625"/>
          <p14:tracePt t="19678" x="5732463" y="5127625"/>
          <p14:tracePt t="19685" x="5740400" y="5119688"/>
          <p14:tracePt t="19693" x="5757863" y="5111750"/>
          <p14:tracePt t="19701" x="5765800" y="5111750"/>
          <p14:tracePt t="19709" x="5773738" y="5103813"/>
          <p14:tracePt t="19717" x="5789613" y="5087938"/>
          <p14:tracePt t="19734" x="5797550" y="5080000"/>
          <p14:tracePt t="19757" x="5797550" y="5072063"/>
          <p14:tracePt t="19774" x="5797550" y="5064125"/>
          <p14:tracePt t="19782" x="5805488" y="5064125"/>
          <p14:tracePt t="19790" x="5805488" y="5056188"/>
          <p14:tracePt t="19807" x="5805488" y="5048250"/>
          <p14:tracePt t="19813" x="5813425" y="5048250"/>
          <p14:tracePt t="19821" x="5813425" y="5040313"/>
          <p14:tracePt t="19837" x="5813425" y="5032375"/>
          <p14:tracePt t="19845" x="5813425" y="5024438"/>
          <p14:tracePt t="19861" x="5813425" y="5016500"/>
          <p14:tracePt t="19869" x="5813425" y="4992688"/>
          <p14:tracePt t="19878" x="5821363" y="4984750"/>
          <p14:tracePt t="19885" x="5821363" y="4976813"/>
          <p14:tracePt t="19893" x="5829300" y="4976813"/>
          <p14:tracePt t="20197" x="5829300" y="4967288"/>
          <p14:tracePt t="20245" x="5821363" y="4967288"/>
          <p14:tracePt t="20293" x="5821363" y="4959350"/>
          <p14:tracePt t="20309" x="5829300" y="4959350"/>
          <p14:tracePt t="20317" x="5829300" y="4943475"/>
          <p14:tracePt t="20333" x="5837238" y="4935538"/>
          <p14:tracePt t="20349" x="5853113" y="4927600"/>
          <p14:tracePt t="20357" x="5853113" y="4919663"/>
          <p14:tracePt t="20366" x="5861050" y="4919663"/>
          <p14:tracePt t="20374" x="5868988" y="4903788"/>
          <p14:tracePt t="20381" x="5876925" y="4903788"/>
          <p14:tracePt t="20390" x="5892800" y="4895850"/>
          <p14:tracePt t="20397" x="5900738" y="4887913"/>
          <p14:tracePt t="20407" x="5916613" y="4872038"/>
          <p14:tracePt t="20413" x="5924550" y="4864100"/>
          <p14:tracePt t="20422" x="5932488" y="4848225"/>
          <p14:tracePt t="20429" x="5948363" y="4840288"/>
          <p14:tracePt t="20437" x="5956300" y="4824413"/>
          <p14:tracePt t="20445" x="5972175" y="4808538"/>
          <p14:tracePt t="20453" x="5980113" y="4800600"/>
          <p14:tracePt t="20462" x="5995988" y="4784725"/>
          <p14:tracePt t="20469" x="6003925" y="4784725"/>
          <p14:tracePt t="20478" x="6011863" y="4776788"/>
          <p14:tracePt t="20485" x="6019800" y="4776788"/>
          <p14:tracePt t="20493" x="6019800" y="4768850"/>
          <p14:tracePt t="20518" x="6027738" y="4760913"/>
          <p14:tracePt t="20885" x="6019800" y="4760913"/>
          <p14:tracePt t="21061" x="6019800" y="4768850"/>
          <p14:tracePt t="21069" x="6019800" y="4776788"/>
          <p14:tracePt t="21077" x="6019800" y="4784725"/>
          <p14:tracePt t="21085" x="6019800" y="4792663"/>
          <p14:tracePt t="21093" x="6027738" y="4816475"/>
          <p14:tracePt t="21101" x="6043613" y="4824413"/>
          <p14:tracePt t="21109" x="6059488" y="4840288"/>
          <p14:tracePt t="21117" x="6067425" y="4848225"/>
          <p14:tracePt t="21126" x="6091238" y="4864100"/>
          <p14:tracePt t="21133" x="6108700" y="4872038"/>
          <p14:tracePt t="21142" x="6116638" y="4879975"/>
          <p14:tracePt t="21149" x="6140450" y="4887913"/>
          <p14:tracePt t="21157" x="6156325" y="4903788"/>
          <p14:tracePt t="21173" x="6164263" y="4911725"/>
          <p14:tracePt t="21253" x="6156325" y="4911725"/>
          <p14:tracePt t="21261" x="6156325" y="4919663"/>
          <p14:tracePt t="21277" x="6148388" y="4919663"/>
          <p14:tracePt t="21293" x="6140450" y="4919663"/>
          <p14:tracePt t="21302" x="6132513" y="4919663"/>
          <p14:tracePt t="21317" x="6124575" y="4919663"/>
          <p14:tracePt t="21334" x="6116638" y="4919663"/>
          <p14:tracePt t="21341" x="6108700" y="4919663"/>
          <p14:tracePt t="21350" x="6100763" y="4919663"/>
          <p14:tracePt t="21366" x="6091238" y="4919663"/>
          <p14:tracePt t="21374" x="6091238" y="4911725"/>
          <p14:tracePt t="21381" x="6083300" y="4911725"/>
          <p14:tracePt t="21390" x="6075363" y="4911725"/>
          <p14:tracePt t="21407" x="6075363" y="4903788"/>
          <p14:tracePt t="21438" x="6067425" y="4903788"/>
          <p14:tracePt t="21445" x="6067425" y="4895850"/>
          <p14:tracePt t="21485" x="6067425" y="4887913"/>
          <p14:tracePt t="21549" x="6075363" y="4887913"/>
          <p14:tracePt t="21557" x="6083300" y="4887913"/>
          <p14:tracePt t="21565" x="6091238" y="4887913"/>
          <p14:tracePt t="21573" x="6100763" y="4887913"/>
          <p14:tracePt t="21581" x="6108700" y="4887913"/>
          <p14:tracePt t="21590" x="6116638" y="4887913"/>
          <p14:tracePt t="21598" x="6124575" y="4887913"/>
          <p14:tracePt t="21607" x="6140450" y="4887913"/>
          <p14:tracePt t="21613" x="6148388" y="4887913"/>
          <p14:tracePt t="21623" x="6156325" y="4887913"/>
          <p14:tracePt t="21629" x="6172200" y="4887913"/>
          <p14:tracePt t="21637" x="6180138" y="4887913"/>
          <p14:tracePt t="21645" x="6196013" y="4887913"/>
          <p14:tracePt t="21653" x="6211888" y="4887913"/>
          <p14:tracePt t="21661" x="6227763" y="4887913"/>
          <p14:tracePt t="21669" x="6251575" y="4887913"/>
          <p14:tracePt t="21677" x="6267450" y="4895850"/>
          <p14:tracePt t="21685" x="6283325" y="4895850"/>
          <p14:tracePt t="21694" x="6291263" y="4895850"/>
          <p14:tracePt t="21701" x="6307138" y="4895850"/>
          <p14:tracePt t="21709" x="6323013" y="4895850"/>
          <p14:tracePt t="21717" x="6338888" y="4895850"/>
          <p14:tracePt t="21734" x="6346825" y="4895850"/>
          <p14:tracePt t="21757" x="6354763" y="4895850"/>
          <p14:tracePt t="21917" x="6354763" y="4903788"/>
          <p14:tracePt t="21949" x="6346825" y="4903788"/>
          <p14:tracePt t="21981" x="6346825" y="4911725"/>
          <p14:tracePt t="21999" x="6346825" y="4919663"/>
          <p14:tracePt t="22013" x="6362700" y="4919663"/>
          <p14:tracePt t="22023" x="6386513" y="4927600"/>
          <p14:tracePt t="22029" x="6410325" y="4935538"/>
          <p14:tracePt t="22037" x="6442075" y="4943475"/>
          <p14:tracePt t="22045" x="6483350" y="4943475"/>
          <p14:tracePt t="22053" x="6523038" y="4943475"/>
          <p14:tracePt t="22062" x="6570663" y="4943475"/>
          <p14:tracePt t="22069" x="6602413" y="4951413"/>
          <p14:tracePt t="22078" x="6634163" y="4951413"/>
          <p14:tracePt t="22084" x="6665913" y="4951413"/>
          <p14:tracePt t="22093" x="6681788" y="4959350"/>
          <p14:tracePt t="22100" x="6697663" y="4959350"/>
          <p14:tracePt t="22109" x="6705600" y="4959350"/>
          <p14:tracePt t="22141" x="6713538" y="4959350"/>
          <p14:tracePt t="22157" x="6721475" y="4959350"/>
          <p14:tracePt t="22173" x="6729413" y="4959350"/>
          <p14:tracePt t="22181" x="6745288" y="4959350"/>
          <p14:tracePt t="22189" x="6753225" y="4959350"/>
          <p14:tracePt t="22197" x="6761163" y="4959350"/>
          <p14:tracePt t="22205" x="6769100" y="4959350"/>
          <p14:tracePt t="22213" x="6777038" y="4959350"/>
          <p14:tracePt t="22222" x="6784975" y="4959350"/>
          <p14:tracePt t="22237" x="6794500" y="4959350"/>
          <p14:tracePt t="22245" x="6802438" y="4959350"/>
          <p14:tracePt t="22253" x="6802438" y="4951413"/>
          <p14:tracePt t="22261" x="6818313" y="4951413"/>
          <p14:tracePt t="22285" x="6826250" y="4951413"/>
          <p14:tracePt t="22341" x="6834188" y="4951413"/>
          <p14:tracePt t="22349" x="6842125" y="4951413"/>
          <p14:tracePt t="22382" x="6842125" y="4959350"/>
          <p14:tracePt t="22398" x="6842125" y="4967288"/>
          <p14:tracePt t="22413" x="6842125" y="4976813"/>
          <p14:tracePt t="22423" x="6842125" y="4984750"/>
          <p14:tracePt t="22429" x="6842125" y="4992688"/>
          <p14:tracePt t="22437" x="6842125" y="5000625"/>
          <p14:tracePt t="22445" x="6842125" y="5008563"/>
          <p14:tracePt t="22453" x="6826250" y="5016500"/>
          <p14:tracePt t="22461" x="6826250" y="5024438"/>
          <p14:tracePt t="22469" x="6818313" y="5032375"/>
          <p14:tracePt t="22477" x="6810375" y="5040313"/>
          <p14:tracePt t="22485" x="6802438" y="5048250"/>
          <p14:tracePt t="22493" x="6784975" y="5056188"/>
          <p14:tracePt t="22501" x="6769100" y="5072063"/>
          <p14:tracePt t="22509" x="6737350" y="5087938"/>
          <p14:tracePt t="22517" x="6705600" y="5111750"/>
          <p14:tracePt t="22526" x="6681788" y="5119688"/>
          <p14:tracePt t="22533" x="6650038" y="5143500"/>
          <p14:tracePt t="22543" x="6626225" y="5159375"/>
          <p14:tracePt t="22549" x="6602413" y="5167313"/>
          <p14:tracePt t="22557" x="6578600" y="5183188"/>
          <p14:tracePt t="22565" x="6562725" y="5191125"/>
          <p14:tracePt t="22573" x="6554788" y="5199063"/>
          <p14:tracePt t="22581" x="6538913" y="5207000"/>
          <p14:tracePt t="22589" x="6523038" y="5207000"/>
          <p14:tracePt t="22597" x="6515100" y="5214938"/>
          <p14:tracePt t="22606" x="6507163" y="5214938"/>
          <p14:tracePt t="22613" x="6507163" y="5222875"/>
          <p14:tracePt t="22623" x="6491288" y="5222875"/>
          <p14:tracePt t="22757" x="6499225" y="5222875"/>
          <p14:tracePt t="22789" x="6507163" y="5222875"/>
          <p14:tracePt t="22813" x="6507163" y="5214938"/>
          <p14:tracePt t="22822" x="6515100" y="5214938"/>
          <p14:tracePt t="22837" x="6515100" y="5207000"/>
          <p14:tracePt t="22845" x="6523038" y="5207000"/>
          <p14:tracePt t="22878" x="6530975" y="5207000"/>
          <p14:tracePt t="22925" x="6538913" y="5199063"/>
          <p14:tracePt t="22949" x="6546850" y="5199063"/>
          <p14:tracePt t="22997" x="6554788" y="5199063"/>
          <p14:tracePt t="23014" x="6562725" y="5191125"/>
          <p14:tracePt t="23045" x="6570663" y="5191125"/>
          <p14:tracePt t="23053" x="6570663" y="5183188"/>
          <p14:tracePt t="23069" x="6570663" y="5175250"/>
          <p14:tracePt t="23094" x="6578600" y="5175250"/>
          <p14:tracePt t="23110" x="6578600" y="5167313"/>
          <p14:tracePt t="23117" x="6586538" y="5167313"/>
          <p14:tracePt t="23173" x="6594475" y="5167313"/>
          <p14:tracePt t="23181" x="6594475" y="5159375"/>
          <p14:tracePt t="23189" x="6602413" y="5159375"/>
          <p14:tracePt t="23222" x="6610350" y="5159375"/>
          <p14:tracePt t="24942" x="6610350" y="5151438"/>
          <p14:tracePt t="24989" x="6610350" y="5143500"/>
          <p14:tracePt t="24997" x="6626225" y="5143500"/>
          <p14:tracePt t="25005" x="6642100" y="5127625"/>
          <p14:tracePt t="25014" x="6665913" y="5127625"/>
          <p14:tracePt t="25022" x="6705600" y="5111750"/>
          <p14:tracePt t="25029" x="6753225" y="5103813"/>
          <p14:tracePt t="25038" x="6784975" y="5087938"/>
          <p14:tracePt t="25045" x="6818313" y="5080000"/>
          <p14:tracePt t="25055" x="6850063" y="5080000"/>
          <p14:tracePt t="25061" x="6889750" y="5072063"/>
          <p14:tracePt t="25069" x="6929438" y="5064125"/>
          <p14:tracePt t="25077" x="6985000" y="5056188"/>
          <p14:tracePt t="25085" x="7032625" y="5048250"/>
          <p14:tracePt t="25093" x="7096125" y="5040313"/>
          <p14:tracePt t="25101" x="7177088" y="5024438"/>
          <p14:tracePt t="25109" x="7256463" y="5008563"/>
          <p14:tracePt t="25117" x="7367588" y="4984750"/>
          <p14:tracePt t="25125" x="7486650" y="4959350"/>
          <p14:tracePt t="25133" x="7639050" y="4919663"/>
          <p14:tracePt t="25142" x="7789863" y="4879975"/>
          <p14:tracePt t="25149" x="7926388" y="4832350"/>
          <p14:tracePt t="25158" x="8037513" y="4800600"/>
          <p14:tracePt t="25166" x="8148638" y="4768850"/>
          <p14:tracePt t="25175" x="8221663" y="4745038"/>
          <p14:tracePt t="25181" x="8269288" y="4721225"/>
          <p14:tracePt t="25189" x="8293100" y="4713288"/>
          <p14:tracePt t="25197" x="8308975" y="4713288"/>
          <p14:tracePt t="25221" x="8316913" y="4705350"/>
          <p14:tracePt t="25245" x="8324850" y="4689475"/>
          <p14:tracePt t="25255" x="8332788" y="4689475"/>
          <p14:tracePt t="25261" x="8348663" y="4681538"/>
          <p14:tracePt t="25269" x="8364538" y="4665663"/>
          <p14:tracePt t="25277" x="8380413" y="4665663"/>
          <p14:tracePt t="25285" x="8404225" y="4657725"/>
          <p14:tracePt t="25293" x="8428038" y="4641850"/>
          <p14:tracePt t="25301" x="8451850" y="4633913"/>
          <p14:tracePt t="25309" x="8499475" y="4624388"/>
          <p14:tracePt t="25317" x="8540750" y="4608513"/>
          <p14:tracePt t="25325" x="8596313" y="4592638"/>
          <p14:tracePt t="25333" x="8643938" y="4576763"/>
          <p14:tracePt t="25341" x="8675688" y="4560888"/>
          <p14:tracePt t="25349" x="8723313" y="4545013"/>
          <p14:tracePt t="25358" x="8770938" y="4521200"/>
          <p14:tracePt t="25365" x="8802688" y="4505325"/>
          <p14:tracePt t="25375" x="8834438" y="4497388"/>
          <p14:tracePt t="25381" x="8850313" y="4481513"/>
          <p14:tracePt t="25389" x="8866188" y="4473575"/>
          <p14:tracePt t="25397" x="8874125" y="4465638"/>
          <p14:tracePt t="25405" x="8891588" y="4457700"/>
          <p14:tracePt t="25413" x="8899525" y="4449763"/>
          <p14:tracePt t="25422" x="8915400" y="4441825"/>
          <p14:tracePt t="25438" x="8915400" y="4433888"/>
          <p14:tracePt t="25445" x="8923338" y="4433888"/>
          <p14:tracePt t="25478" x="8931275" y="4425950"/>
          <p14:tracePt t="25493" x="8931275" y="4418013"/>
          <p14:tracePt t="25541" x="8931275" y="4410075"/>
          <p14:tracePt t="25813" x="8923338" y="4410075"/>
          <p14:tracePt t="25837" x="8923338" y="4402138"/>
          <p14:tracePt t="25855" x="8915400" y="4402138"/>
          <p14:tracePt t="25861" x="8907463" y="4402138"/>
          <p14:tracePt t="25877" x="8899525" y="4402138"/>
          <p14:tracePt t="25885" x="8899525" y="4394200"/>
          <p14:tracePt t="25901" x="8899525" y="4386263"/>
          <p14:tracePt t="25917" x="8891588" y="4386263"/>
          <p14:tracePt t="25933" x="8891588" y="4378325"/>
          <p14:tracePt t="25965" x="8891588" y="4370388"/>
          <p14:tracePt t="25993" x="8891588" y="4362450"/>
          <p14:tracePt t="26005" x="8891588" y="4354513"/>
          <p14:tracePt t="26037" x="8891588" y="4346575"/>
          <p14:tracePt t="26101" x="8891588" y="4338638"/>
          <p14:tracePt t="26453" x="8891588" y="4330700"/>
          <p14:tracePt t="26485" x="8899525" y="4322763"/>
          <p14:tracePt t="26541" x="8907463" y="4322763"/>
          <p14:tracePt t="26549" x="8915400" y="4314825"/>
          <p14:tracePt t="26949" x="8923338" y="4314825"/>
          <p14:tracePt t="27245" x="8931275" y="4306888"/>
          <p14:tracePt t="27285" x="8939213" y="4306888"/>
          <p14:tracePt t="28245" x="8931275" y="4306888"/>
          <p14:tracePt t="28365" x="8923338" y="4306888"/>
          <p14:tracePt t="28381" x="8915400" y="4314825"/>
          <p14:tracePt t="28397" x="8907463" y="4330700"/>
          <p14:tracePt t="28405" x="8899525" y="4330700"/>
          <p14:tracePt t="28414" x="8891588" y="4346575"/>
          <p14:tracePt t="28422" x="8891588" y="4354513"/>
          <p14:tracePt t="28430" x="8883650" y="4362450"/>
          <p14:tracePt t="28437" x="8874125" y="4386263"/>
          <p14:tracePt t="28445" x="8866188" y="4402138"/>
          <p14:tracePt t="28454" x="8858250" y="4410075"/>
          <p14:tracePt t="28461" x="8842375" y="4433888"/>
          <p14:tracePt t="28471" x="8842375" y="4449763"/>
          <p14:tracePt t="28477" x="8834438" y="4473575"/>
          <p14:tracePt t="28487" x="8826500" y="4481513"/>
          <p14:tracePt t="28493" x="8826500" y="4505325"/>
          <p14:tracePt t="28501" x="8810625" y="4521200"/>
          <p14:tracePt t="28510" x="8810625" y="4537075"/>
          <p14:tracePt t="28517" x="8802688" y="4545013"/>
          <p14:tracePt t="28525" x="8802688" y="4552950"/>
          <p14:tracePt t="28533" x="8802688" y="4568825"/>
          <p14:tracePt t="28541" x="8794750" y="4576763"/>
          <p14:tracePt t="28549" x="8786813" y="4584700"/>
          <p14:tracePt t="28558" x="8786813" y="4600575"/>
          <p14:tracePt t="28565" x="8770938" y="4616450"/>
          <p14:tracePt t="28573" x="8770938" y="4624388"/>
          <p14:tracePt t="28581" x="8763000" y="4641850"/>
          <p14:tracePt t="28589" x="8763000" y="4657725"/>
          <p14:tracePt t="28597" x="8755063" y="4673600"/>
          <p14:tracePt t="28605" x="8755063" y="4681538"/>
          <p14:tracePt t="28614" x="8755063" y="4689475"/>
          <p14:tracePt t="28621" x="8747125" y="4705350"/>
          <p14:tracePt t="28637" x="8747125" y="4713288"/>
          <p14:tracePt t="28645" x="8747125" y="4721225"/>
          <p14:tracePt t="28654" x="8739188" y="4721225"/>
          <p14:tracePt t="28662" x="8739188" y="4729163"/>
          <p14:tracePt t="28670" x="8731250" y="4729163"/>
          <p14:tracePt t="28677" x="8731250" y="4737100"/>
          <p14:tracePt t="28693" x="8723313" y="4745038"/>
          <p14:tracePt t="28702" x="8715375" y="4752975"/>
          <p14:tracePt t="28717" x="8715375" y="4760913"/>
          <p14:tracePt t="28741" x="8707438" y="4768850"/>
          <p14:tracePt t="28765" x="8707438" y="4776788"/>
          <p14:tracePt t="28781" x="8707438" y="4784725"/>
          <p14:tracePt t="28797" x="8699500" y="4784725"/>
          <p14:tracePt t="28853" x="8699500" y="4792663"/>
          <p14:tracePt t="28893" x="8707438" y="4800600"/>
          <p14:tracePt t="28917" x="8707438" y="4808538"/>
          <p14:tracePt t="28941" x="8707438" y="4816475"/>
          <p14:tracePt t="28973" x="8707438" y="4824413"/>
          <p14:tracePt t="29021" x="8707438" y="4832350"/>
          <p14:tracePt t="29077" x="8707438" y="4840288"/>
          <p14:tracePt t="29125" x="8707438" y="4848225"/>
          <p14:tracePt t="29149" x="8707438" y="4856163"/>
          <p14:tracePt t="29341" x="8707438" y="4864100"/>
          <p14:tracePt t="29421" x="8715375" y="4864100"/>
          <p14:tracePt t="29437" x="8715375" y="4872038"/>
          <p14:tracePt t="29445" x="8723313" y="4872038"/>
          <p14:tracePt t="29462" x="8723313" y="4879975"/>
          <p14:tracePt t="29470" x="8723313" y="4887913"/>
          <p14:tracePt t="29478" x="8731250" y="4887913"/>
          <p14:tracePt t="30005" x="8731250" y="4895850"/>
          <p14:tracePt t="30037" x="8723313" y="4903788"/>
          <p14:tracePt t="30045" x="8715375" y="4903788"/>
          <p14:tracePt t="30061" x="8707438" y="4903788"/>
          <p14:tracePt t="30070" x="8707438" y="4911725"/>
          <p14:tracePt t="30078" x="8699500" y="4919663"/>
          <p14:tracePt t="30087" x="8691563" y="4927600"/>
          <p14:tracePt t="30103" x="8683625" y="4943475"/>
          <p14:tracePt t="30117" x="8683625" y="4951413"/>
          <p14:tracePt t="30125" x="8683625" y="4959350"/>
          <p14:tracePt t="30133" x="8675688" y="4959350"/>
          <p14:tracePt t="30141" x="8675688" y="4967288"/>
          <p14:tracePt t="30149" x="8675688" y="4976813"/>
          <p14:tracePt t="30174" x="8675688" y="4984750"/>
          <p14:tracePt t="30181" x="8667750" y="4992688"/>
          <p14:tracePt t="30197" x="8667750" y="5000625"/>
          <p14:tracePt t="30205" x="8659813" y="5000625"/>
          <p14:tracePt t="30213" x="8659813" y="5008563"/>
          <p14:tracePt t="30221" x="8659813" y="5016500"/>
          <p14:tracePt t="30230" x="8659813" y="5024438"/>
          <p14:tracePt t="30246" x="8659813" y="5032375"/>
          <p14:tracePt t="30254" x="8651875" y="5032375"/>
          <p14:tracePt t="30261" x="8651875" y="5048250"/>
          <p14:tracePt t="30278" x="8651875" y="5056188"/>
          <p14:tracePt t="30287" x="8651875" y="5072063"/>
          <p14:tracePt t="30293" x="8643938" y="5080000"/>
          <p14:tracePt t="30304" x="8643938" y="5087938"/>
          <p14:tracePt t="30309" x="8636000" y="5103813"/>
          <p14:tracePt t="30325" x="8636000" y="5119688"/>
          <p14:tracePt t="30333" x="8636000" y="5127625"/>
          <p14:tracePt t="30342" x="8636000" y="5143500"/>
          <p14:tracePt t="30349" x="8636000" y="5151438"/>
          <p14:tracePt t="30357" x="8636000" y="5159375"/>
          <p14:tracePt t="30365" x="8636000" y="5167313"/>
          <p14:tracePt t="30373" x="8636000" y="5183188"/>
          <p14:tracePt t="30381" x="8636000" y="5191125"/>
          <p14:tracePt t="30389" x="8636000" y="5199063"/>
          <p14:tracePt t="30397" x="8636000" y="5214938"/>
          <p14:tracePt t="30405" x="8636000" y="5222875"/>
          <p14:tracePt t="30413" x="8636000" y="5230813"/>
          <p14:tracePt t="30421" x="8636000" y="5238750"/>
          <p14:tracePt t="30429" x="8636000" y="5254625"/>
          <p14:tracePt t="30437" x="8636000" y="5262563"/>
          <p14:tracePt t="30445" x="8636000" y="5270500"/>
          <p14:tracePt t="30453" x="8628063" y="5278438"/>
          <p14:tracePt t="30461" x="8628063" y="5286375"/>
          <p14:tracePt t="30470" x="8628063" y="5294313"/>
          <p14:tracePt t="30478" x="8620125" y="5310188"/>
          <p14:tracePt t="30494" x="8620125" y="5327650"/>
          <p14:tracePt t="30504" x="8620125" y="5335588"/>
          <p14:tracePt t="30509" x="8620125" y="5343525"/>
          <p14:tracePt t="30517" x="8620125" y="5351463"/>
          <p14:tracePt t="30525" x="8612188" y="5359400"/>
          <p14:tracePt t="30533" x="8612188" y="5367338"/>
          <p14:tracePt t="30541" x="8612188" y="5375275"/>
          <p14:tracePt t="30557" x="8612188" y="5383213"/>
          <p14:tracePt t="30573" x="8612188" y="5399088"/>
          <p14:tracePt t="30589" x="8612188" y="5407025"/>
          <p14:tracePt t="30605" x="8612188" y="5422900"/>
          <p14:tracePt t="30630" x="8612188" y="5430838"/>
          <p14:tracePt t="30653" x="8612188" y="5438775"/>
          <p14:tracePt t="30678" x="8612188" y="5446713"/>
          <p14:tracePt t="30686" x="8612188" y="5454650"/>
          <p14:tracePt t="30703" x="8612188" y="5462588"/>
          <p14:tracePt t="30717" x="8612188" y="5470525"/>
          <p14:tracePt t="30733" x="8612188" y="5486400"/>
          <p14:tracePt t="30749" x="8612188" y="5494338"/>
          <p14:tracePt t="30757" x="8612188" y="5510213"/>
          <p14:tracePt t="30765" x="8612188" y="5526088"/>
          <p14:tracePt t="30781" x="8612188" y="5534025"/>
          <p14:tracePt t="30789" x="8612188" y="5541963"/>
          <p14:tracePt t="30797" x="8604250" y="5557838"/>
          <p14:tracePt t="30805" x="8604250" y="5565775"/>
          <p14:tracePt t="30813" x="8596313" y="5573713"/>
          <p14:tracePt t="30821" x="8596313" y="5581650"/>
          <p14:tracePt t="30829" x="8588375" y="5597525"/>
          <p14:tracePt t="30837" x="8588375" y="5605463"/>
          <p14:tracePt t="30845" x="8588375" y="5621338"/>
          <p14:tracePt t="30855" x="8588375" y="5637213"/>
          <p14:tracePt t="30861" x="8588375" y="5645150"/>
          <p14:tracePt t="30870" x="8580438" y="5653088"/>
          <p14:tracePt t="30878" x="8572500" y="5670550"/>
          <p14:tracePt t="30893" x="8564563" y="5686425"/>
          <p14:tracePt t="30903" x="8564563" y="5694363"/>
          <p14:tracePt t="30909" x="8564563" y="5702300"/>
          <p14:tracePt t="30917" x="8556625" y="5702300"/>
          <p14:tracePt t="30925" x="8556625" y="5718175"/>
          <p14:tracePt t="30933" x="8548688" y="5718175"/>
          <p14:tracePt t="30941" x="8548688" y="5726113"/>
          <p14:tracePt t="30949" x="8548688" y="5734050"/>
          <p14:tracePt t="30957" x="8548688" y="5741988"/>
          <p14:tracePt t="30973" x="8548688" y="5749925"/>
          <p14:tracePt t="30989" x="8548688" y="5757863"/>
          <p14:tracePt t="31019" x="8548688" y="5773738"/>
          <p14:tracePt t="31021" x="8540750" y="5773738"/>
          <p14:tracePt t="31037" x="8540750" y="5781675"/>
          <p14:tracePt t="31062" x="8540750" y="5789613"/>
          <p14:tracePt t="31078" x="8540750" y="5797550"/>
          <p14:tracePt t="31093" x="8540750" y="5805488"/>
          <p14:tracePt t="31109" x="8540750" y="5813425"/>
          <p14:tracePt t="31118" x="8540750" y="5821363"/>
          <p14:tracePt t="31125" x="8540750" y="5829300"/>
          <p14:tracePt t="31133" x="8540750" y="5837238"/>
          <p14:tracePt t="31149" x="8540750" y="5853113"/>
          <p14:tracePt t="31157" x="8540750" y="5868988"/>
          <p14:tracePt t="31165" x="8540750" y="5876925"/>
          <p14:tracePt t="31174" x="8540750" y="5884863"/>
          <p14:tracePt t="31181" x="8540750" y="5900738"/>
          <p14:tracePt t="31197" x="8548688" y="5908675"/>
          <p14:tracePt t="31205" x="8548688" y="5932488"/>
          <p14:tracePt t="31221" x="8548688" y="5940425"/>
          <p14:tracePt t="31229" x="8548688" y="5956300"/>
          <p14:tracePt t="31253" x="8548688" y="5964238"/>
          <p14:tracePt t="31301" x="8548688" y="5972175"/>
          <p14:tracePt t="31325" x="8548688" y="5980113"/>
          <p14:tracePt t="31349" x="8548688" y="5988050"/>
          <p14:tracePt t="31365" x="8548688" y="5995988"/>
          <p14:tracePt t="31374" x="8548688" y="6005513"/>
          <p14:tracePt t="31381" x="8548688" y="6013450"/>
          <p14:tracePt t="31389" x="8548688" y="6021388"/>
          <p14:tracePt t="31405" x="8548688" y="6037263"/>
          <p14:tracePt t="31421" x="8548688" y="6045200"/>
          <p14:tracePt t="31429" x="8548688" y="6061075"/>
          <p14:tracePt t="31437" x="8548688" y="6069013"/>
          <p14:tracePt t="31445" x="8548688" y="6076950"/>
          <p14:tracePt t="31453" x="8548688" y="6092825"/>
          <p14:tracePt t="31461" x="8548688" y="6116638"/>
          <p14:tracePt t="31470" x="8548688" y="6124575"/>
          <p14:tracePt t="31478" x="8548688" y="6140450"/>
          <p14:tracePt t="31487" x="8548688" y="6148388"/>
          <p14:tracePt t="31493" x="8548688" y="6164263"/>
          <p14:tracePt t="31503" x="8548688" y="6172200"/>
          <p14:tracePt t="31509" x="8548688" y="6180138"/>
          <p14:tracePt t="31518" x="8548688" y="6188075"/>
          <p14:tracePt t="31525" x="8548688" y="6196013"/>
          <p14:tracePt t="31533" x="8556625" y="6211888"/>
          <p14:tracePt t="31542" x="8564563" y="6227763"/>
          <p14:tracePt t="31549" x="8580438" y="6251575"/>
          <p14:tracePt t="31557" x="8588375" y="6267450"/>
          <p14:tracePt t="31565" x="8604250" y="6291263"/>
          <p14:tracePt t="31573" x="8612188" y="6299200"/>
          <p14:tracePt t="31581" x="8628063" y="6330950"/>
          <p14:tracePt t="31589" x="8643938" y="6348413"/>
          <p14:tracePt t="31597" x="8651875" y="6364288"/>
          <p14:tracePt t="31606" x="8659813" y="6372225"/>
          <p14:tracePt t="31613" x="8667750" y="6388100"/>
          <p14:tracePt t="31622" x="8667750" y="6396038"/>
          <p14:tracePt t="31629" x="8667750" y="6403975"/>
          <p14:tracePt t="31637" x="8667750" y="6411913"/>
          <p14:tracePt t="31645" x="8675688" y="6411913"/>
          <p14:tracePt t="31654" x="8675688" y="6419850"/>
          <p14:tracePt t="31661" x="8675688" y="6427788"/>
          <p14:tracePt t="31685" x="8675688" y="6435725"/>
          <p14:tracePt t="31703" x="8675688" y="6443663"/>
          <p14:tracePt t="31709" x="8683625" y="6443663"/>
          <p14:tracePt t="31725" x="8683625" y="6451600"/>
          <p14:tracePt t="31733" x="8683625" y="6459538"/>
          <p14:tracePt t="31749" x="8683625" y="6467475"/>
          <p14:tracePt t="31757" x="8691563" y="6475413"/>
          <p14:tracePt t="31765" x="8691563" y="6483350"/>
          <p14:tracePt t="31837" x="8691563" y="6491288"/>
          <p14:tracePt t="32029" x="8683625" y="6491288"/>
          <p14:tracePt t="32045" x="8683625" y="6483350"/>
          <p14:tracePt t="32069" x="8683625" y="6475413"/>
          <p14:tracePt t="32086" x="8675688" y="6475413"/>
          <p14:tracePt t="32102" x="8675688" y="6467475"/>
          <p14:tracePt t="32125" x="8675688" y="6459538"/>
          <p14:tracePt t="32141" x="8667750" y="6459538"/>
          <p14:tracePt t="32149" x="8667750" y="6451600"/>
          <p14:tracePt t="32157" x="8667750" y="6443663"/>
          <p14:tracePt t="32174" x="8667750" y="6435725"/>
          <p14:tracePt t="32190" x="8667750" y="6427788"/>
          <p14:tracePt t="32197" x="8667750" y="6419850"/>
          <p14:tracePt t="32213" x="8667750" y="6411913"/>
          <p14:tracePt t="32221" x="8667750" y="6403975"/>
          <p14:tracePt t="32253" x="8667750" y="6396038"/>
          <p14:tracePt t="32269" x="8667750" y="6388100"/>
          <p14:tracePt t="32286" x="8667750" y="6380163"/>
          <p14:tracePt t="32309" x="8667750" y="6372225"/>
          <p14:tracePt t="32319" x="8667750" y="6364288"/>
          <p14:tracePt t="32325" x="8667750" y="6356350"/>
          <p14:tracePt t="32341" x="8667750" y="6338888"/>
          <p14:tracePt t="32349" x="8667750" y="6323013"/>
          <p14:tracePt t="32357" x="8667750" y="6307138"/>
          <p14:tracePt t="32365" x="8667750" y="6283325"/>
          <p14:tracePt t="32373" x="8667750" y="6259513"/>
          <p14:tracePt t="32381" x="8667750" y="6235700"/>
          <p14:tracePt t="32390" x="8667750" y="6211888"/>
          <p14:tracePt t="32397" x="8667750" y="6180138"/>
          <p14:tracePt t="32406" x="8651875" y="6148388"/>
          <p14:tracePt t="32413" x="8643938" y="6108700"/>
          <p14:tracePt t="32421" x="8636000" y="6076950"/>
          <p14:tracePt t="32429" x="8636000" y="6053138"/>
          <p14:tracePt t="32438" x="8620125" y="6013450"/>
          <p14:tracePt t="32445" x="8596313" y="5964238"/>
          <p14:tracePt t="32453" x="8580438" y="5924550"/>
          <p14:tracePt t="32461" x="8564563" y="5884863"/>
          <p14:tracePt t="32469" x="8548688" y="5837238"/>
          <p14:tracePt t="32478" x="8531225" y="5797550"/>
          <p14:tracePt t="32486" x="8515350" y="5757863"/>
          <p14:tracePt t="32494" x="8507413" y="5710238"/>
          <p14:tracePt t="32502" x="8491538" y="5662613"/>
          <p14:tracePt t="32509" x="8483600" y="5621338"/>
          <p14:tracePt t="32519" x="8459788" y="5565775"/>
          <p14:tracePt t="32525" x="8435975" y="5518150"/>
          <p14:tracePt t="32533" x="8412163" y="5470525"/>
          <p14:tracePt t="32541" x="8380413" y="5414963"/>
          <p14:tracePt t="32549" x="8348663" y="5375275"/>
          <p14:tracePt t="32557" x="8324850" y="5335588"/>
          <p14:tracePt t="32565" x="8308975" y="5319713"/>
          <p14:tracePt t="32573" x="8308975" y="5310188"/>
          <p14:tracePt t="32581" x="8308975" y="5294313"/>
          <p14:tracePt t="32589" x="8308975" y="5286375"/>
          <p14:tracePt t="32597" x="8308975" y="5278438"/>
          <p14:tracePt t="32605" x="8308975" y="5270500"/>
          <p14:tracePt t="32621" x="8308975" y="5262563"/>
          <p14:tracePt t="32637" x="8308975" y="5254625"/>
          <p14:tracePt t="32645" x="8324850" y="5246688"/>
          <p14:tracePt t="32654" x="8340725" y="5238750"/>
          <p14:tracePt t="32661" x="8356600" y="5230813"/>
          <p14:tracePt t="32669" x="8372475" y="5222875"/>
          <p14:tracePt t="32678" x="8396288" y="5214938"/>
          <p14:tracePt t="32686" x="8404225" y="5214938"/>
          <p14:tracePt t="32693" x="8412163" y="5214938"/>
          <p14:tracePt t="32702" x="8420100" y="5214938"/>
          <p14:tracePt t="32725" x="8428038" y="5214938"/>
          <p14:tracePt t="32733" x="8435975" y="5214938"/>
          <p14:tracePt t="32741" x="8435975" y="5222875"/>
          <p14:tracePt t="32749" x="8443913" y="5238750"/>
          <p14:tracePt t="32757" x="8451850" y="5254625"/>
          <p14:tracePt t="32765" x="8451850" y="5270500"/>
          <p14:tracePt t="32773" x="8467725" y="5294313"/>
          <p14:tracePt t="32781" x="8483600" y="5319713"/>
          <p14:tracePt t="32789" x="8483600" y="5367338"/>
          <p14:tracePt t="32797" x="8491538" y="5414963"/>
          <p14:tracePt t="32805" x="8507413" y="5454650"/>
          <p14:tracePt t="32813" x="8515350" y="5510213"/>
          <p14:tracePt t="32821" x="8515350" y="5573713"/>
          <p14:tracePt t="32830" x="8523288" y="5629275"/>
          <p14:tracePt t="32837" x="8523288" y="5694363"/>
          <p14:tracePt t="32846" x="8523288" y="5749925"/>
          <p14:tracePt t="32853" x="8523288" y="5805488"/>
          <p14:tracePt t="32861" x="8531225" y="5853113"/>
          <p14:tracePt t="32870" x="8531225" y="5892800"/>
          <p14:tracePt t="32878" x="8540750" y="5924550"/>
          <p14:tracePt t="32885" x="8540750" y="5948363"/>
          <p14:tracePt t="32893" x="8540750" y="5972175"/>
          <p14:tracePt t="32902" x="8540750" y="5995988"/>
          <p14:tracePt t="32909" x="8548688" y="6013450"/>
          <p14:tracePt t="32919" x="8548688" y="6029325"/>
          <p14:tracePt t="32925" x="8548688" y="6045200"/>
          <p14:tracePt t="32941" x="8548688" y="6053138"/>
          <p14:tracePt t="32949" x="8548688" y="6061075"/>
          <p14:tracePt t="32957" x="8548688" y="6069013"/>
          <p14:tracePt t="32965" x="8548688" y="6076950"/>
          <p14:tracePt t="32973" x="8556625" y="6084888"/>
          <p14:tracePt t="32981" x="8564563" y="6092825"/>
          <p14:tracePt t="32989" x="8572500" y="6108700"/>
          <p14:tracePt t="32997" x="8588375" y="6124575"/>
          <p14:tracePt t="33005" x="8596313" y="6140450"/>
          <p14:tracePt t="33013" x="8612188" y="6164263"/>
          <p14:tracePt t="33022" x="8620125" y="6196013"/>
          <p14:tracePt t="33029" x="8643938" y="6227763"/>
          <p14:tracePt t="33038" x="8659813" y="6259513"/>
          <p14:tracePt t="33046" x="8667750" y="6283325"/>
          <p14:tracePt t="33053" x="8691563" y="6323013"/>
          <p14:tracePt t="33061" x="8715375" y="6356350"/>
          <p14:tracePt t="33069" x="8739188" y="6396038"/>
          <p14:tracePt t="33078" x="8755063" y="6419850"/>
          <p14:tracePt t="33085" x="8763000" y="6451600"/>
          <p14:tracePt t="33093" x="8778875" y="6467475"/>
          <p14:tracePt t="33102" x="8778875" y="6483350"/>
          <p14:tracePt t="33109" x="8786813" y="6499225"/>
          <p14:tracePt t="33119" x="8794750" y="6515100"/>
          <p14:tracePt t="33125" x="8794750" y="6523038"/>
          <p14:tracePt t="33133" x="8802688" y="6530975"/>
          <p14:tracePt t="33141" x="8810625" y="6554788"/>
          <p14:tracePt t="33149" x="8818563" y="6562725"/>
          <p14:tracePt t="33157" x="8818563" y="6570663"/>
          <p14:tracePt t="33165" x="8818563" y="6578600"/>
          <p14:tracePt t="33181" x="8818563" y="6586538"/>
          <p14:tracePt t="33189" x="8818563" y="6594475"/>
          <p14:tracePt t="33205" x="8810625" y="6594475"/>
          <p14:tracePt t="33213" x="8802688" y="6602413"/>
          <p14:tracePt t="33230" x="8786813" y="6610350"/>
          <p14:tracePt t="33237" x="8778875" y="6610350"/>
          <p14:tracePt t="33245" x="8770938" y="6610350"/>
          <p14:tracePt t="33262" x="8763000" y="6610350"/>
          <p14:tracePt t="33269" x="8755063" y="6610350"/>
          <p14:tracePt t="33277" x="8747125" y="6610350"/>
          <p14:tracePt t="33295" x="8739188" y="6610350"/>
          <p14:tracePt t="33318" x="8731250" y="6602413"/>
          <p14:tracePt t="33334" x="8731250" y="6594475"/>
          <p14:tracePt t="33349" x="8731250" y="6586538"/>
          <p14:tracePt t="33365" x="8731250" y="6578600"/>
          <p14:tracePt t="33373" x="8739188" y="6570663"/>
          <p14:tracePt t="33381" x="8747125" y="6562725"/>
          <p14:tracePt t="33389" x="8763000" y="6554788"/>
          <p14:tracePt t="33397" x="8770938" y="6546850"/>
          <p14:tracePt t="33405" x="8778875" y="6546850"/>
          <p14:tracePt t="33413" x="8786813" y="6538913"/>
          <p14:tracePt t="33421" x="8794750" y="6538913"/>
          <p14:tracePt t="33429" x="8810625" y="6530975"/>
          <p14:tracePt t="33446" x="8826500" y="6523038"/>
          <p14:tracePt t="33462" x="8834438" y="6515100"/>
          <p14:tracePt t="33469" x="8850313" y="6507163"/>
          <p14:tracePt t="33478" x="8858250" y="6507163"/>
          <p14:tracePt t="33485" x="8874125" y="6491288"/>
          <p14:tracePt t="33502" x="8883650" y="6483350"/>
          <p14:tracePt t="33509" x="8883650" y="6475413"/>
          <p14:tracePt t="33519" x="8899525" y="6475413"/>
          <p14:tracePt t="33525" x="8907463" y="6459538"/>
          <p14:tracePt t="33534" x="8915400" y="6451600"/>
          <p14:tracePt t="33541" x="8931275" y="6443663"/>
          <p14:tracePt t="33549" x="8947150" y="6435725"/>
          <p14:tracePt t="33557" x="8955088" y="6427788"/>
          <p14:tracePt t="33565" x="8978900" y="6419850"/>
          <p14:tracePt t="33573" x="8994775" y="6419850"/>
          <p14:tracePt t="33581" x="9002713" y="6403975"/>
          <p14:tracePt t="33589" x="9010650" y="6403975"/>
          <p14:tracePt t="33605" x="9018588" y="6396038"/>
          <p14:tracePt t="33613" x="9026525" y="6388100"/>
          <p14:tracePt t="33629" x="9034463" y="6388100"/>
          <p14:tracePt t="33645" x="9042400" y="6388100"/>
          <p14:tracePt t="33653" x="9050338" y="6380163"/>
          <p14:tracePt t="33661" x="9058275" y="6380163"/>
          <p14:tracePt t="33669" x="9066213" y="6380163"/>
          <p14:tracePt t="33677" x="9066213" y="6372225"/>
          <p14:tracePt t="33686" x="9082088" y="6372225"/>
          <p14:tracePt t="33693" x="9097963" y="6364288"/>
          <p14:tracePt t="33702" x="9105900" y="6356350"/>
          <p14:tracePt t="33710" x="9121775" y="6348413"/>
          <p14:tracePt t="33718" x="9137650" y="6338888"/>
          <p14:tracePt t="33725" x="9153525" y="6323013"/>
          <p14:tracePt t="33735" x="9161463" y="6323013"/>
          <p14:tracePt t="33741" x="9185275" y="6315075"/>
          <p14:tracePt t="33749" x="9201150" y="6307138"/>
          <p14:tracePt t="33757" x="9217025" y="6307138"/>
          <p14:tracePt t="33765" x="9234488" y="6307138"/>
          <p14:tracePt t="33773" x="9250363" y="6299200"/>
          <p14:tracePt t="33781" x="9258300" y="6291263"/>
          <p14:tracePt t="33797" x="9266238" y="6291263"/>
          <p14:tracePt t="33805" x="9274175" y="6283325"/>
          <p14:tracePt t="33821" x="9274175" y="6275388"/>
          <p14:tracePt t="33829" x="9282113" y="6275388"/>
          <p14:tracePt t="33845" x="9282113" y="6267450"/>
          <p14:tracePt t="33853" x="9290050" y="6267450"/>
          <p14:tracePt t="33861" x="9290050" y="6259513"/>
          <p14:tracePt t="33878" x="9305925" y="6259513"/>
          <p14:tracePt t="33886" x="9305925" y="6251575"/>
          <p14:tracePt t="33893" x="9313863" y="6243638"/>
          <p14:tracePt t="33910" x="9321800" y="6235700"/>
          <p14:tracePt t="33918" x="9329738" y="6235700"/>
          <p14:tracePt t="33936" x="9337675" y="6235700"/>
          <p14:tracePt t="33941" x="9337675" y="6227763"/>
          <p14:tracePt t="33957" x="9345613" y="6227763"/>
          <p14:tracePt t="34077" x="9345613" y="6235700"/>
          <p14:tracePt t="34085" x="9345613" y="6243638"/>
          <p14:tracePt t="34101" x="9345613" y="6251575"/>
          <p14:tracePt t="34173" x="9345613" y="6259513"/>
          <p14:tracePt t="34197" x="9337675" y="6259513"/>
          <p14:tracePt t="34645" x="9345613" y="6259513"/>
          <p14:tracePt t="34685" x="9353550" y="6259513"/>
          <p14:tracePt t="34733" x="9361488" y="6259513"/>
          <p14:tracePt t="34741" x="9361488" y="6251575"/>
          <p14:tracePt t="34781" x="9369425" y="6251575"/>
          <p14:tracePt t="34790" x="9369425" y="6243638"/>
          <p14:tracePt t="34823" x="9377363" y="6243638"/>
          <p14:tracePt t="34845" x="9385300" y="6243638"/>
          <p14:tracePt t="34853" x="9385300" y="6235700"/>
          <p14:tracePt t="34917" x="9393238" y="6235700"/>
          <p14:tracePt t="35005" x="9401175" y="6235700"/>
          <p14:tracePt t="35149" x="9409113" y="6235700"/>
          <p14:tracePt t="35173" x="9417050" y="6235700"/>
          <p14:tracePt t="35229" x="9417050" y="6227763"/>
          <p14:tracePt t="35261" x="9424988" y="6227763"/>
          <p14:tracePt t="35309" x="9424988" y="6219825"/>
          <p14:tracePt t="35333" x="9432925" y="6219825"/>
          <p14:tracePt t="35549" x="9432925" y="6211888"/>
          <p14:tracePt t="35581" x="9440863" y="6211888"/>
          <p14:tracePt t="35853" x="9440863" y="6203950"/>
          <p14:tracePt t="35941" x="9440863" y="6196013"/>
          <p14:tracePt t="35989" x="9432925" y="6196013"/>
          <p14:tracePt t="36005" x="9424988" y="6196013"/>
          <p14:tracePt t="36021" x="9417050" y="6196013"/>
          <p14:tracePt t="36149" x="9409113" y="6196013"/>
          <p14:tracePt t="36269" x="9401175" y="6196013"/>
          <p14:tracePt t="36469" x="9409113" y="6188075"/>
          <p14:tracePt t="36477" x="9417050" y="6188075"/>
          <p14:tracePt t="36501" x="9417050" y="6172200"/>
          <p14:tracePt t="36510" x="9417050" y="6164263"/>
          <p14:tracePt t="36518" x="9417050" y="6156325"/>
          <p14:tracePt t="36525" x="9417050" y="6148388"/>
          <p14:tracePt t="36535" x="9417050" y="6140450"/>
          <p14:tracePt t="36541" x="9417050" y="6132513"/>
          <p14:tracePt t="36551" x="9417050" y="6124575"/>
          <p14:tracePt t="36557" x="9417050" y="6116638"/>
          <p14:tracePt t="36565" x="9424988" y="6116638"/>
          <p14:tracePt t="36573" x="9424988" y="6108700"/>
          <p14:tracePt t="36589" x="9424988" y="6100763"/>
          <p14:tracePt t="36605" x="9424988" y="6092825"/>
          <p14:tracePt t="36621" x="9424988" y="6084888"/>
          <p14:tracePt t="36629" x="9424988" y="6076950"/>
          <p14:tracePt t="36638" x="9432925" y="6076950"/>
          <p14:tracePt t="36654" x="9432925" y="6069013"/>
          <p14:tracePt t="36685" x="9432925" y="6061075"/>
          <p14:tracePt t="36701" x="9440863" y="6053138"/>
          <p14:tracePt t="36717" x="9448800" y="6053138"/>
          <p14:tracePt t="36750" x="9448800" y="6045200"/>
          <p14:tracePt t="36757" x="9456738" y="6045200"/>
          <p14:tracePt t="37093" x="9456738" y="6037263"/>
          <p14:tracePt t="37301" x="9456738" y="6029325"/>
          <p14:tracePt t="38053" x="9456738" y="6021388"/>
          <p14:tracePt t="38061" x="9464675" y="6021388"/>
          <p14:tracePt t="38229" x="9456738" y="6021388"/>
          <p14:tracePt t="38285" x="9448800" y="6021388"/>
          <p14:tracePt t="38733" x="9440863" y="6013450"/>
          <p14:tracePt t="38797" x="9440863" y="6005513"/>
          <p14:tracePt t="39077" x="9448800" y="6005513"/>
          <p14:tracePt t="39125" x="9448800" y="5995988"/>
          <p14:tracePt t="39301" x="9448800" y="5988050"/>
          <p14:tracePt t="39445" x="9456738" y="5988050"/>
          <p14:tracePt t="39453" x="9464675" y="5980113"/>
          <p14:tracePt t="39461" x="9472613" y="5980113"/>
          <p14:tracePt t="39469" x="9488488" y="5980113"/>
          <p14:tracePt t="39477" x="9512300" y="5964238"/>
          <p14:tracePt t="39485" x="9528175" y="5956300"/>
          <p14:tracePt t="39493" x="9536113" y="5948363"/>
          <p14:tracePt t="39502" x="9536113" y="5940425"/>
          <p14:tracePt t="39510" x="9536113" y="5932488"/>
          <p14:tracePt t="39517" x="9536113" y="5924550"/>
          <p14:tracePt t="39534" x="9536113" y="5916613"/>
          <p14:tracePt t="40701" x="9544050" y="5916613"/>
          <p14:tracePt t="40709" x="9544050" y="5908675"/>
          <p14:tracePt t="40717" x="9551988" y="5908675"/>
          <p14:tracePt t="40733" x="9551988" y="5900738"/>
          <p14:tracePt t="40749" x="9551988" y="5892800"/>
          <p14:tracePt t="41637" x="9559925" y="5892800"/>
          <p14:tracePt t="41669" x="9567863" y="5892800"/>
          <p14:tracePt t="41757" x="9575800" y="5892800"/>
          <p14:tracePt t="41789" x="9585325" y="5892800"/>
          <p14:tracePt t="42029" x="9585325" y="5900738"/>
          <p14:tracePt t="42325" x="9575800" y="5900738"/>
          <p14:tracePt t="43005" x="9585325" y="5900738"/>
          <p14:tracePt t="43015" x="9617075" y="5884863"/>
          <p14:tracePt t="43021" x="9656763" y="5861050"/>
          <p14:tracePt t="43029" x="9728200" y="5837238"/>
          <p14:tracePt t="43037" x="9815513" y="5805488"/>
          <p14:tracePt t="43045" x="9926638" y="5757863"/>
          <p14:tracePt t="43053" x="10039350" y="5686425"/>
          <p14:tracePt t="43061" x="10174288" y="5637213"/>
          <p14:tracePt t="43069" x="10358438" y="5549900"/>
          <p14:tracePt t="43077" x="10645775" y="5446713"/>
          <p14:tracePt t="43085" x="10955338" y="5319713"/>
          <p14:tracePt t="43093" x="11274425" y="5103813"/>
          <p14:tracePt t="43101" x="11641138" y="4879975"/>
          <p14:tracePt t="43109" x="11960225" y="4681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nervové dráhy"/>
          <p:cNvPicPr>
            <a:picLocks noChangeAspect="1" noChangeArrowheads="1"/>
          </p:cNvPicPr>
          <p:nvPr/>
        </p:nvPicPr>
        <p:blipFill>
          <a:blip r:embed="rId4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27150" b="58337"/>
          <a:stretch>
            <a:fillRect/>
          </a:stretch>
        </p:blipFill>
        <p:spPr bwMode="auto">
          <a:xfrm>
            <a:off x="2387600" y="938743"/>
            <a:ext cx="6664912" cy="545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489200" y="444213"/>
            <a:ext cx="7950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dirty="0">
                <a:solidFill>
                  <a:srgbClr val="000000"/>
                </a:solidFill>
                <a:ea typeface="Arial Unicode MS" pitchFamily="34" charset="-128"/>
              </a:rPr>
              <a:t>Schéma vedení vzruchu v somatickém a autonomním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dirty="0">
                <a:solidFill>
                  <a:srgbClr val="000000"/>
                </a:solidFill>
                <a:ea typeface="Arial Unicode MS" pitchFamily="34" charset="-128"/>
              </a:rPr>
              <a:t>nervovém systému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499" y="3034979"/>
            <a:ext cx="2732767" cy="17530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309EE6A-7338-4EC6-96CC-E89342BB929F}"/>
              </a:ext>
            </a:extLst>
          </p:cNvPr>
          <p:cNvSpPr txBox="1"/>
          <p:nvPr/>
        </p:nvSpPr>
        <p:spPr>
          <a:xfrm>
            <a:off x="1864860" y="3984771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Interneurony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3BE6FCF-3A4D-4B76-ADFE-42558DEB03AE}"/>
              </a:ext>
            </a:extLst>
          </p:cNvPr>
          <p:cNvSpPr txBox="1"/>
          <p:nvPr/>
        </p:nvSpPr>
        <p:spPr>
          <a:xfrm>
            <a:off x="4400464" y="4714613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Eferetní</a:t>
            </a:r>
            <a:r>
              <a:rPr lang="cs-CZ" sz="1200" dirty="0"/>
              <a:t> neurony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3CD3075-83F5-4658-A236-22496CD8F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60"/>
    </mc:Choice>
    <mc:Fallback xmlns="">
      <p:transition spd="slow" advTm="30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4" x="12088813" y="2328863"/>
          <p14:tracePt t="1162" x="11999913" y="2305050"/>
          <p14:tracePt t="1171" x="11912600" y="2281238"/>
          <p14:tracePt t="1179" x="11833225" y="2265363"/>
          <p14:tracePt t="1187" x="11753850" y="2249488"/>
          <p14:tracePt t="1194" x="11664950" y="2224088"/>
          <p14:tracePt t="1203" x="11609388" y="2208213"/>
          <p14:tracePt t="1210" x="11553825" y="2192338"/>
          <p14:tracePt t="1218" x="11482388" y="2176463"/>
          <p14:tracePt t="1227" x="11426825" y="2160588"/>
          <p14:tracePt t="1234" x="11387138" y="2152650"/>
          <p14:tracePt t="1243" x="11339513" y="2136775"/>
          <p14:tracePt t="1250" x="11323638" y="2136775"/>
          <p14:tracePt t="1260" x="11306175" y="2128838"/>
          <p14:tracePt t="1266" x="11290300" y="2120900"/>
          <p14:tracePt t="1315" x="11282363" y="2105025"/>
          <p14:tracePt t="1322" x="11266488" y="2073275"/>
          <p14:tracePt t="1330" x="11250613" y="2041525"/>
          <p14:tracePt t="1338" x="11226800" y="2009775"/>
          <p14:tracePt t="1346" x="11218863" y="2001838"/>
          <p14:tracePt t="1354" x="11210925" y="1993900"/>
          <p14:tracePt t="13314" x="11218863" y="1985963"/>
          <p14:tracePt t="14914" x="11202988" y="1985963"/>
          <p14:tracePt t="14922" x="11155363" y="1978025"/>
          <p14:tracePt t="14931" x="11099800" y="1970088"/>
          <p14:tracePt t="14938" x="11036300" y="1962150"/>
          <p14:tracePt t="14946" x="10996613" y="1962150"/>
          <p14:tracePt t="14955" x="10939463" y="1946275"/>
          <p14:tracePt t="14962" x="10907713" y="1946275"/>
          <p14:tracePt t="14971" x="10883900" y="1938338"/>
          <p14:tracePt t="14978" x="10860088" y="1938338"/>
          <p14:tracePt t="14988" x="10828338" y="1930400"/>
          <p14:tracePt t="14994" x="10804525" y="1922463"/>
          <p14:tracePt t="15002" x="10756900" y="1906588"/>
          <p14:tracePt t="15010" x="10693400" y="1890713"/>
          <p14:tracePt t="15018" x="10629900" y="1865313"/>
          <p14:tracePt t="15038" x="10421938" y="1825625"/>
          <p14:tracePt t="15044" x="10326688" y="1809750"/>
          <p14:tracePt t="15050" x="10221913" y="1785938"/>
          <p14:tracePt t="15058" x="10110788" y="1754188"/>
          <p14:tracePt t="15066" x="10015538" y="1746250"/>
          <p14:tracePt t="15074" x="9944100" y="1730375"/>
          <p14:tracePt t="15082" x="9886950" y="1714500"/>
          <p14:tracePt t="15091" x="9839325" y="1698625"/>
          <p14:tracePt t="15098" x="9799638" y="1690688"/>
          <p14:tracePt t="15107" x="9783763" y="1682750"/>
          <p14:tracePt t="15114" x="9775825" y="1682750"/>
          <p14:tracePt t="15122" x="9767888" y="1674813"/>
          <p14:tracePt t="15138" x="9759950" y="1674813"/>
          <p14:tracePt t="15146" x="9744075" y="1674813"/>
          <p14:tracePt t="15155" x="9720263" y="1666875"/>
          <p14:tracePt t="15162" x="9688513" y="1666875"/>
          <p14:tracePt t="15171" x="9632950" y="1658938"/>
          <p14:tracePt t="15178" x="9575800" y="1651000"/>
          <p14:tracePt t="15188" x="9520238" y="1643063"/>
          <p14:tracePt t="15194" x="9456738" y="1635125"/>
          <p14:tracePt t="15202" x="9417050" y="1627188"/>
          <p14:tracePt t="15210" x="9361488" y="1611313"/>
          <p14:tracePt t="15218" x="9321800" y="1603375"/>
          <p14:tracePt t="15227" x="9266238" y="1595438"/>
          <p14:tracePt t="15234" x="9234488" y="1587500"/>
          <p14:tracePt t="15242" x="9201150" y="1587500"/>
          <p14:tracePt t="15250" x="9153525" y="1579563"/>
          <p14:tracePt t="15258" x="9121775" y="1579563"/>
          <p14:tracePt t="15266" x="9082088" y="1579563"/>
          <p14:tracePt t="15274" x="9042400" y="1579563"/>
          <p14:tracePt t="15282" x="9018588" y="1579563"/>
          <p14:tracePt t="15290" x="8994775" y="1571625"/>
          <p14:tracePt t="15298" x="8970963" y="1571625"/>
          <p14:tracePt t="15306" x="8947150" y="1571625"/>
          <p14:tracePt t="15314" x="8923338" y="1571625"/>
          <p14:tracePt t="15322" x="8891588" y="1571625"/>
          <p14:tracePt t="15331" x="8858250" y="1571625"/>
          <p14:tracePt t="15339" x="8826500" y="1571625"/>
          <p14:tracePt t="15346" x="8794750" y="1571625"/>
          <p14:tracePt t="15355" x="8770938" y="1571625"/>
          <p14:tracePt t="15362" x="8755063" y="1571625"/>
          <p14:tracePt t="15372" x="8731250" y="1571625"/>
          <p14:tracePt t="15378" x="8707438" y="1571625"/>
          <p14:tracePt t="15388" x="8675688" y="1571625"/>
          <p14:tracePt t="15394" x="8643938" y="1571625"/>
          <p14:tracePt t="15403" x="8620125" y="1563688"/>
          <p14:tracePt t="15410" x="8612188" y="1555750"/>
          <p14:tracePt t="15418" x="8604250" y="1555750"/>
          <p14:tracePt t="15427" x="8604250" y="1547813"/>
          <p14:tracePt t="15434" x="8596313" y="1547813"/>
          <p14:tracePt t="15546" x="8596313" y="1538288"/>
          <p14:tracePt t="15562" x="8596313" y="1530350"/>
          <p14:tracePt t="15586" x="8596313" y="1522413"/>
          <p14:tracePt t="15594" x="8596313" y="1514475"/>
          <p14:tracePt t="15602" x="8588375" y="1506538"/>
          <p14:tracePt t="15610" x="8588375" y="1498600"/>
          <p14:tracePt t="15618" x="8588375" y="1490663"/>
          <p14:tracePt t="15627" x="8588375" y="1482725"/>
          <p14:tracePt t="15634" x="8580438" y="1466850"/>
          <p14:tracePt t="15643" x="8564563" y="1458913"/>
          <p14:tracePt t="15650" x="8564563" y="1450975"/>
          <p14:tracePt t="15659" x="8556625" y="1450975"/>
          <p14:tracePt t="15666" x="8540750" y="1450975"/>
          <p14:tracePt t="15675" x="8531225" y="1435100"/>
          <p14:tracePt t="15682" x="8523288" y="1427163"/>
          <p14:tracePt t="15690" x="8507413" y="1427163"/>
          <p14:tracePt t="15698" x="8491538" y="1419225"/>
          <p14:tracePt t="15707" x="8475663" y="1411288"/>
          <p14:tracePt t="15714" x="8451850" y="1411288"/>
          <p14:tracePt t="15721" x="8428038" y="1411288"/>
          <p14:tracePt t="15731" x="8404225" y="1411288"/>
          <p14:tracePt t="15738" x="8364538" y="1411288"/>
          <p14:tracePt t="15746" x="8332788" y="1411288"/>
          <p14:tracePt t="15755" x="8308975" y="1411288"/>
          <p14:tracePt t="15762" x="8277225" y="1411288"/>
          <p14:tracePt t="15771" x="8253413" y="1411288"/>
          <p14:tracePt t="15779" x="8229600" y="1403350"/>
          <p14:tracePt t="15788" x="8197850" y="1403350"/>
          <p14:tracePt t="15794" x="8156575" y="1403350"/>
          <p14:tracePt t="15802" x="8101013" y="1403350"/>
          <p14:tracePt t="15810" x="8013700" y="1395413"/>
          <p14:tracePt t="15818" x="7902575" y="1395413"/>
          <p14:tracePt t="15826" x="7781925" y="1387475"/>
          <p14:tracePt t="15834" x="7654925" y="1387475"/>
          <p14:tracePt t="15842" x="7535863" y="1379538"/>
          <p14:tracePt t="15850" x="7407275" y="1379538"/>
          <p14:tracePt t="15859" x="7272338" y="1363663"/>
          <p14:tracePt t="15866" x="7153275" y="1363663"/>
          <p14:tracePt t="15875" x="7024688" y="1363663"/>
          <p14:tracePt t="15882" x="6921500" y="1363663"/>
          <p14:tracePt t="15891" x="6794500" y="1363663"/>
          <p14:tracePt t="15898" x="6673850" y="1363663"/>
          <p14:tracePt t="15906" x="6546850" y="1363663"/>
          <p14:tracePt t="15914" x="6418263" y="1363663"/>
          <p14:tracePt t="15922" x="6299200" y="1363663"/>
          <p14:tracePt t="15930" x="6172200" y="1363663"/>
          <p14:tracePt t="15938" x="6035675" y="1355725"/>
          <p14:tracePt t="15946" x="5916613" y="1347788"/>
          <p14:tracePt t="15954" x="5797550" y="1331913"/>
          <p14:tracePt t="15962" x="5708650" y="1323975"/>
          <p14:tracePt t="15971" x="5637213" y="1316038"/>
          <p14:tracePt t="15979" x="5557838" y="1292225"/>
          <p14:tracePt t="15987" x="5494338" y="1276350"/>
          <p14:tracePt t="15994" x="5422900" y="1268413"/>
          <p14:tracePt t="16004" x="5365750" y="1252538"/>
          <p14:tracePt t="16010" x="5286375" y="1244600"/>
          <p14:tracePt t="16018" x="5214938" y="1228725"/>
          <p14:tracePt t="16026" x="5135563" y="1220788"/>
          <p14:tracePt t="16040" x="5072063" y="1212850"/>
          <p14:tracePt t="16043" x="4999038" y="1204913"/>
          <p14:tracePt t="16050" x="4911725" y="1195388"/>
          <p14:tracePt t="16058" x="4824413" y="1187450"/>
          <p14:tracePt t="16066" x="4737100" y="1179513"/>
          <p14:tracePt t="16075" x="4656138" y="1163638"/>
          <p14:tracePt t="16082" x="4568825" y="1155700"/>
          <p14:tracePt t="16091" x="4481513" y="1147763"/>
          <p14:tracePt t="16098" x="4418013" y="1123950"/>
          <p14:tracePt t="16106" x="4352925" y="1123950"/>
          <p14:tracePt t="16115" x="4273550" y="1116013"/>
          <p14:tracePt t="16122" x="4217988" y="1108075"/>
          <p14:tracePt t="16130" x="4170363" y="1108075"/>
          <p14:tracePt t="16138" x="4090988" y="1100138"/>
          <p14:tracePt t="16146" x="4027488" y="1100138"/>
          <p14:tracePt t="16155" x="3946525" y="1100138"/>
          <p14:tracePt t="16162" x="3859213" y="1100138"/>
          <p14:tracePt t="16171" x="3763963" y="1100138"/>
          <p14:tracePt t="16178" x="3676650" y="1100138"/>
          <p14:tracePt t="16188" x="3603625" y="1123950"/>
          <p14:tracePt t="16194" x="3508375" y="1123950"/>
          <p14:tracePt t="16203" x="3421063" y="1131888"/>
          <p14:tracePt t="16211" x="3349625" y="1131888"/>
          <p14:tracePt t="16218" x="3260725" y="1131888"/>
          <p14:tracePt t="16226" x="3189288" y="1131888"/>
          <p14:tracePt t="16234" x="3101975" y="1131888"/>
          <p14:tracePt t="16242" x="3014663" y="1139825"/>
          <p14:tracePt t="16250" x="2933700" y="1139825"/>
          <p14:tracePt t="16258" x="2846388" y="1147763"/>
          <p14:tracePt t="16266" x="2774950" y="1147763"/>
          <p14:tracePt t="16274" x="2695575" y="1155700"/>
          <p14:tracePt t="16282" x="2624138" y="1163638"/>
          <p14:tracePt t="16291" x="2559050" y="1171575"/>
          <p14:tracePt t="16298" x="2511425" y="1187450"/>
          <p14:tracePt t="16306" x="2455863" y="1195388"/>
          <p14:tracePt t="16314" x="2408238" y="1204913"/>
          <p14:tracePt t="16322" x="2376488" y="1220788"/>
          <p14:tracePt t="16330" x="2344738" y="1220788"/>
          <p14:tracePt t="16338" x="2320925" y="1228725"/>
          <p14:tracePt t="16346" x="2297113" y="1236663"/>
          <p14:tracePt t="16355" x="2281238" y="1244600"/>
          <p14:tracePt t="16362" x="2255838" y="1244600"/>
          <p14:tracePt t="16371" x="2239963" y="1252538"/>
          <p14:tracePt t="16378" x="2224088" y="1260475"/>
          <p14:tracePt t="16388" x="2208213" y="1260475"/>
          <p14:tracePt t="16394" x="2200275" y="1268413"/>
          <p14:tracePt t="16404" x="2192338" y="1268413"/>
          <p14:tracePt t="16411" x="2168525" y="1284288"/>
          <p14:tracePt t="16418" x="2160588" y="1292225"/>
          <p14:tracePt t="16426" x="2152650" y="1300163"/>
          <p14:tracePt t="16434" x="2144713" y="1308100"/>
          <p14:tracePt t="16442" x="2136775" y="1316038"/>
          <p14:tracePt t="16450" x="2136775" y="1339850"/>
          <p14:tracePt t="16459" x="2136775" y="1355725"/>
          <p14:tracePt t="16466" x="2136775" y="1379538"/>
          <p14:tracePt t="16474" x="2136775" y="1411288"/>
          <p14:tracePt t="16482" x="2144713" y="1443038"/>
          <p14:tracePt t="16490" x="2168525" y="1490663"/>
          <p14:tracePt t="16498" x="2192338" y="1538288"/>
          <p14:tracePt t="16506" x="2216150" y="1587500"/>
          <p14:tracePt t="16515" x="2224088" y="1643063"/>
          <p14:tracePt t="16524" x="2232025" y="1690688"/>
          <p14:tracePt t="16530" x="2232025" y="1738313"/>
          <p14:tracePt t="16538" x="2232025" y="1785938"/>
          <p14:tracePt t="16546" x="2232025" y="1817688"/>
          <p14:tracePt t="16555" x="2232025" y="1849438"/>
          <p14:tracePt t="16562" x="2232025" y="1890713"/>
          <p14:tracePt t="16571" x="2232025" y="1914525"/>
          <p14:tracePt t="16578" x="2232025" y="1938338"/>
          <p14:tracePt t="16588" x="2232025" y="1962150"/>
          <p14:tracePt t="16594" x="2232025" y="1993900"/>
          <p14:tracePt t="16604" x="2232025" y="2009775"/>
          <p14:tracePt t="16610" x="2232025" y="2033588"/>
          <p14:tracePt t="16618" x="2232025" y="2057400"/>
          <p14:tracePt t="16626" x="2232025" y="2081213"/>
          <p14:tracePt t="16634" x="2224088" y="2097088"/>
          <p14:tracePt t="16642" x="2224088" y="2120900"/>
          <p14:tracePt t="16650" x="2216150" y="2144713"/>
          <p14:tracePt t="16658" x="2208213" y="2160588"/>
          <p14:tracePt t="16666" x="2208213" y="2184400"/>
          <p14:tracePt t="16674" x="2200275" y="2208213"/>
          <p14:tracePt t="16682" x="2200275" y="2224088"/>
          <p14:tracePt t="16690" x="2200275" y="2249488"/>
          <p14:tracePt t="16698" x="2192338" y="2273300"/>
          <p14:tracePt t="16706" x="2192338" y="2312988"/>
          <p14:tracePt t="16714" x="2184400" y="2336800"/>
          <p14:tracePt t="16723" x="2184400" y="2368550"/>
          <p14:tracePt t="16730" x="2184400" y="2400300"/>
          <p14:tracePt t="16738" x="2176463" y="2432050"/>
          <p14:tracePt t="16746" x="2176463" y="2479675"/>
          <p14:tracePt t="16755" x="2176463" y="2519363"/>
          <p14:tracePt t="16762" x="2176463" y="2551113"/>
          <p14:tracePt t="16771" x="2176463" y="2584450"/>
          <p14:tracePt t="16778" x="2176463" y="2608263"/>
          <p14:tracePt t="16788" x="2184400" y="2647950"/>
          <p14:tracePt t="16794" x="2192338" y="2671763"/>
          <p14:tracePt t="16804" x="2200275" y="2695575"/>
          <p14:tracePt t="16810" x="2200275" y="2711450"/>
          <p14:tracePt t="16818" x="2208213" y="2735263"/>
          <p14:tracePt t="16826" x="2216150" y="2751138"/>
          <p14:tracePt t="16834" x="2224088" y="2774950"/>
          <p14:tracePt t="16842" x="2239963" y="2798763"/>
          <p14:tracePt t="16850" x="2265363" y="2822575"/>
          <p14:tracePt t="16858" x="2289175" y="2854325"/>
          <p14:tracePt t="16866" x="2336800" y="2878138"/>
          <p14:tracePt t="16874" x="2376488" y="2901950"/>
          <p14:tracePt t="16882" x="2424113" y="2935288"/>
          <p14:tracePt t="16890" x="2471738" y="2967038"/>
          <p14:tracePt t="16898" x="2527300" y="2990850"/>
          <p14:tracePt t="16907" x="2582863" y="3006725"/>
          <p14:tracePt t="16914" x="2624138" y="3030538"/>
          <p14:tracePt t="16923" x="2671763" y="3054350"/>
          <p14:tracePt t="16930" x="2703513" y="3062288"/>
          <p14:tracePt t="16938" x="2743200" y="3078163"/>
          <p14:tracePt t="16946" x="2767013" y="3094038"/>
          <p14:tracePt t="16954" x="2790825" y="3101975"/>
          <p14:tracePt t="16962" x="2814638" y="3109913"/>
          <p14:tracePt t="16971" x="2838450" y="3117850"/>
          <p14:tracePt t="16979" x="2870200" y="3133725"/>
          <p14:tracePt t="16987" x="2886075" y="3133725"/>
          <p14:tracePt t="16994" x="2901950" y="3133725"/>
          <p14:tracePt t="17004" x="2917825" y="3133725"/>
          <p14:tracePt t="17010" x="2941638" y="3141663"/>
          <p14:tracePt t="17023" x="2957513" y="3141663"/>
          <p14:tracePt t="17026" x="2974975" y="3141663"/>
          <p14:tracePt t="17034" x="2998788" y="3149600"/>
          <p14:tracePt t="17042" x="3022600" y="3157538"/>
          <p14:tracePt t="17050" x="3046413" y="3157538"/>
          <p14:tracePt t="17059" x="3070225" y="3157538"/>
          <p14:tracePt t="17066" x="3094038" y="3157538"/>
          <p14:tracePt t="17075" x="3109913" y="3157538"/>
          <p14:tracePt t="17082" x="3125788" y="3165475"/>
          <p14:tracePt t="17090" x="3149600" y="3165475"/>
          <p14:tracePt t="17098" x="3165475" y="3165475"/>
          <p14:tracePt t="17106" x="3189288" y="3165475"/>
          <p14:tracePt t="17114" x="3213100" y="3173413"/>
          <p14:tracePt t="17122" x="3228975" y="3173413"/>
          <p14:tracePt t="17130" x="3260725" y="3173413"/>
          <p14:tracePt t="17138" x="3300413" y="3173413"/>
          <p14:tracePt t="17146" x="3333750" y="3173413"/>
          <p14:tracePt t="17155" x="3365500" y="3173413"/>
          <p14:tracePt t="17162" x="3405188" y="3173413"/>
          <p14:tracePt t="17171" x="3460750" y="3181350"/>
          <p14:tracePt t="17179" x="3508375" y="3181350"/>
          <p14:tracePt t="17188" x="3556000" y="3181350"/>
          <p14:tracePt t="17194" x="3611563" y="3181350"/>
          <p14:tracePt t="17204" x="3660775" y="3189288"/>
          <p14:tracePt t="17210" x="3700463" y="3189288"/>
          <p14:tracePt t="17218" x="3732213" y="3197225"/>
          <p14:tracePt t="17226" x="3748088" y="3197225"/>
          <p14:tracePt t="17234" x="3771900" y="3197225"/>
          <p14:tracePt t="17242" x="3803650" y="3197225"/>
          <p14:tracePt t="17250" x="3827463" y="3197225"/>
          <p14:tracePt t="17258" x="3867150" y="3205163"/>
          <p14:tracePt t="17266" x="3898900" y="3205163"/>
          <p14:tracePt t="17275" x="3946525" y="3205163"/>
          <p14:tracePt t="17282" x="3986213" y="3205163"/>
          <p14:tracePt t="17290" x="4035425" y="3213100"/>
          <p14:tracePt t="17298" x="4098925" y="3213100"/>
          <p14:tracePt t="17306" x="4162425" y="3213100"/>
          <p14:tracePt t="17314" x="4217988" y="3213100"/>
          <p14:tracePt t="17322" x="4281488" y="3213100"/>
          <p14:tracePt t="17330" x="4337050" y="3213100"/>
          <p14:tracePt t="17338" x="4378325" y="3213100"/>
          <p14:tracePt t="17346" x="4425950" y="3213100"/>
          <p14:tracePt t="17355" x="4465638" y="3213100"/>
          <p14:tracePt t="17362" x="4521200" y="3213100"/>
          <p14:tracePt t="17371" x="4584700" y="3221038"/>
          <p14:tracePt t="17379" x="4656138" y="3221038"/>
          <p14:tracePt t="17387" x="4745038" y="3221038"/>
          <p14:tracePt t="17394" x="4840288" y="3221038"/>
          <p14:tracePt t="17404" x="4951413" y="3221038"/>
          <p14:tracePt t="17410" x="5072063" y="3228975"/>
          <p14:tracePt t="17418" x="5175250" y="3228975"/>
          <p14:tracePt t="17426" x="5262563" y="3228975"/>
          <p14:tracePt t="17434" x="5326063" y="3228975"/>
          <p14:tracePt t="17442" x="5389563" y="3228975"/>
          <p14:tracePt t="17450" x="5438775" y="3228975"/>
          <p14:tracePt t="17458" x="5486400" y="3228975"/>
          <p14:tracePt t="17466" x="5534025" y="3228975"/>
          <p14:tracePt t="17475" x="5565775" y="3228975"/>
          <p14:tracePt t="17482" x="5605463" y="3228975"/>
          <p14:tracePt t="17490" x="5629275" y="3228975"/>
          <p14:tracePt t="17498" x="5661025" y="3228975"/>
          <p14:tracePt t="17506" x="5700713" y="3228975"/>
          <p14:tracePt t="17514" x="5749925" y="3228975"/>
          <p14:tracePt t="17522" x="5805488" y="3228975"/>
          <p14:tracePt t="17530" x="5892800" y="3228975"/>
          <p14:tracePt t="17538" x="5956300" y="3236913"/>
          <p14:tracePt t="17546" x="6027738" y="3236913"/>
          <p14:tracePt t="17554" x="6116638" y="3236913"/>
          <p14:tracePt t="17562" x="6180138" y="3236913"/>
          <p14:tracePt t="17571" x="6243638" y="3244850"/>
          <p14:tracePt t="17579" x="6307138" y="3244850"/>
          <p14:tracePt t="17587" x="6354763" y="3252788"/>
          <p14:tracePt t="17594" x="6394450" y="3262313"/>
          <p14:tracePt t="17604" x="6426200" y="3262313"/>
          <p14:tracePt t="17610" x="6467475" y="3270250"/>
          <p14:tracePt t="17619" x="6499225" y="3270250"/>
          <p14:tracePt t="17626" x="6530975" y="3278188"/>
          <p14:tracePt t="17634" x="6570663" y="3286125"/>
          <p14:tracePt t="17642" x="6602413" y="3286125"/>
          <p14:tracePt t="17650" x="6634163" y="3286125"/>
          <p14:tracePt t="17658" x="6673850" y="3286125"/>
          <p14:tracePt t="17666" x="6729413" y="3294063"/>
          <p14:tracePt t="17675" x="6784975" y="3302000"/>
          <p14:tracePt t="17682" x="6850063" y="3302000"/>
          <p14:tracePt t="17690" x="6929438" y="3309938"/>
          <p14:tracePt t="17698" x="6977063" y="3317875"/>
          <p14:tracePt t="17706" x="7040563" y="3317875"/>
          <p14:tracePt t="17714" x="7096125" y="3325813"/>
          <p14:tracePt t="17723" x="7145338" y="3333750"/>
          <p14:tracePt t="17730" x="7192963" y="3341688"/>
          <p14:tracePt t="17738" x="7232650" y="3341688"/>
          <p14:tracePt t="17746" x="7296150" y="3349625"/>
          <p14:tracePt t="17754" x="7351713" y="3349625"/>
          <p14:tracePt t="17762" x="7407275" y="3365500"/>
          <p14:tracePt t="17770" x="7446963" y="3365500"/>
          <p14:tracePt t="17779" x="7496175" y="3373438"/>
          <p14:tracePt t="17787" x="7535863" y="3373438"/>
          <p14:tracePt t="17794" x="7591425" y="3381375"/>
          <p14:tracePt t="17804" x="7646988" y="3381375"/>
          <p14:tracePt t="17810" x="7702550" y="3381375"/>
          <p14:tracePt t="17818" x="7758113" y="3389313"/>
          <p14:tracePt t="17826" x="7797800" y="3397250"/>
          <p14:tracePt t="17834" x="7847013" y="3405188"/>
          <p14:tracePt t="17842" x="7878763" y="3405188"/>
          <p14:tracePt t="17850" x="7926388" y="3405188"/>
          <p14:tracePt t="17858" x="7958138" y="3413125"/>
          <p14:tracePt t="17866" x="7989888" y="3413125"/>
          <p14:tracePt t="17875" x="8021638" y="3413125"/>
          <p14:tracePt t="17882" x="8069263" y="3421063"/>
          <p14:tracePt t="17890" x="8093075" y="3421063"/>
          <p14:tracePt t="17898" x="8124825" y="3421063"/>
          <p14:tracePt t="17906" x="8156575" y="3421063"/>
          <p14:tracePt t="17914" x="8172450" y="3421063"/>
          <p14:tracePt t="17922" x="8197850" y="3421063"/>
          <p14:tracePt t="17930" x="8221663" y="3421063"/>
          <p14:tracePt t="17938" x="8253413" y="3421063"/>
          <p14:tracePt t="17946" x="8269288" y="3421063"/>
          <p14:tracePt t="17955" x="8277225" y="3421063"/>
          <p14:tracePt t="17962" x="8293100" y="3421063"/>
          <p14:tracePt t="17970" x="8308975" y="3421063"/>
          <p14:tracePt t="17987" x="8316913" y="3421063"/>
          <p14:tracePt t="18019" x="8324850" y="3421063"/>
          <p14:tracePt t="18098" x="8324850" y="3413125"/>
          <p14:tracePt t="18138" x="8332788" y="3413125"/>
          <p14:tracePt t="18250" x="8332788" y="3405188"/>
          <p14:tracePt t="19962" x="8324850" y="3405188"/>
          <p14:tracePt t="22218" x="8316913" y="3405188"/>
          <p14:tracePt t="22235" x="8308975" y="3405188"/>
          <p14:tracePt t="22252" x="8293100" y="3397250"/>
          <p14:tracePt t="22266" x="8277225" y="3397250"/>
          <p14:tracePt t="22274" x="8261350" y="3397250"/>
          <p14:tracePt t="22282" x="8245475" y="3397250"/>
          <p14:tracePt t="22290" x="8221663" y="3397250"/>
          <p14:tracePt t="22298" x="8197850" y="3397250"/>
          <p14:tracePt t="22306" x="8180388" y="3397250"/>
          <p14:tracePt t="22314" x="8164513" y="3397250"/>
          <p14:tracePt t="22322" x="8148638" y="3397250"/>
          <p14:tracePt t="22330" x="8132763" y="3397250"/>
          <p14:tracePt t="22338" x="8108950" y="3397250"/>
          <p14:tracePt t="22346" x="8085138" y="3397250"/>
          <p14:tracePt t="22354" x="8061325" y="3397250"/>
          <p14:tracePt t="22362" x="8045450" y="3397250"/>
          <p14:tracePt t="22370" x="8013700" y="3397250"/>
          <p14:tracePt t="22378" x="7989888" y="3397250"/>
          <p14:tracePt t="22386" x="7966075" y="3397250"/>
          <p14:tracePt t="22394" x="7934325" y="3397250"/>
          <p14:tracePt t="22403" x="7910513" y="3397250"/>
          <p14:tracePt t="22410" x="7886700" y="3397250"/>
          <p14:tracePt t="22419" x="7854950" y="3397250"/>
          <p14:tracePt t="22426" x="7805738" y="3389313"/>
          <p14:tracePt t="22435" x="7758113" y="3365500"/>
          <p14:tracePt t="22442" x="7694613" y="3357563"/>
          <p14:tracePt t="22452" x="7631113" y="3349625"/>
          <p14:tracePt t="22458" x="7543800" y="3325813"/>
          <p14:tracePt t="22467" x="7462838" y="3309938"/>
          <p14:tracePt t="22474" x="7383463" y="3302000"/>
          <p14:tracePt t="22482" x="7312025" y="3286125"/>
          <p14:tracePt t="22490" x="7272338" y="3278188"/>
          <p14:tracePt t="22498" x="7224713" y="3270250"/>
          <p14:tracePt t="22506" x="7185025" y="3262313"/>
          <p14:tracePt t="22514" x="7145338" y="3252788"/>
          <p14:tracePt t="22523" x="7112000" y="3252788"/>
          <p14:tracePt t="22530" x="7080250" y="3244850"/>
          <p14:tracePt t="22538" x="7032625" y="3236913"/>
          <p14:tracePt t="22546" x="7000875" y="3228975"/>
          <p14:tracePt t="22555" x="6945313" y="3228975"/>
          <p14:tracePt t="22562" x="6881813" y="3221038"/>
          <p14:tracePt t="22572" x="6818313" y="3213100"/>
          <p14:tracePt t="22578" x="6769100" y="3197225"/>
          <p14:tracePt t="22586" x="6713538" y="3189288"/>
          <p14:tracePt t="22594" x="6657975" y="3173413"/>
          <p14:tracePt t="22602" x="6602413" y="3165475"/>
          <p14:tracePt t="22610" x="6546850" y="3149600"/>
          <p14:tracePt t="22619" x="6475413" y="3141663"/>
          <p14:tracePt t="22626" x="6370638" y="3117850"/>
          <p14:tracePt t="22635" x="6251575" y="3078163"/>
          <p14:tracePt t="22642" x="6140450" y="3070225"/>
          <p14:tracePt t="22652" x="6019800" y="3054350"/>
          <p14:tracePt t="22658" x="5924550" y="3046413"/>
          <p14:tracePt t="22667" x="5829300" y="3022600"/>
          <p14:tracePt t="22674" x="5740400" y="3006725"/>
          <p14:tracePt t="22682" x="5668963" y="3006725"/>
          <p14:tracePt t="22690" x="5629275" y="2998788"/>
          <p14:tracePt t="22698" x="5581650" y="2998788"/>
          <p14:tracePt t="22706" x="5557838" y="2998788"/>
          <p14:tracePt t="22714" x="5534025" y="2998788"/>
          <p14:tracePt t="22723" x="5518150" y="2998788"/>
          <p14:tracePt t="22730" x="5494338" y="2998788"/>
          <p14:tracePt t="22738" x="5470525" y="2998788"/>
          <p14:tracePt t="22746" x="5438775" y="2998788"/>
          <p14:tracePt t="22754" x="5407025" y="2998788"/>
          <p14:tracePt t="22762" x="5365750" y="3006725"/>
          <p14:tracePt t="22770" x="5341938" y="3006725"/>
          <p14:tracePt t="22779" x="5310188" y="3006725"/>
          <p14:tracePt t="22786" x="5278438" y="3014663"/>
          <p14:tracePt t="22794" x="5246688" y="3022600"/>
          <p14:tracePt t="22802" x="5222875" y="3022600"/>
          <p14:tracePt t="22810" x="5191125" y="3022600"/>
          <p14:tracePt t="22818" x="5167313" y="3030538"/>
          <p14:tracePt t="22827" x="5119688" y="3030538"/>
          <p14:tracePt t="22835" x="5087938" y="3038475"/>
          <p14:tracePt t="22842" x="5046663" y="3046413"/>
          <p14:tracePt t="22852" x="5006975" y="3054350"/>
          <p14:tracePt t="22858" x="4975225" y="3054350"/>
          <p14:tracePt t="22866" x="4943475" y="3054350"/>
          <p14:tracePt t="22874" x="4895850" y="3062288"/>
          <p14:tracePt t="22882" x="4848225" y="3062288"/>
          <p14:tracePt t="22890" x="4800600" y="3070225"/>
          <p14:tracePt t="22898" x="4752975" y="3078163"/>
          <p14:tracePt t="22906" x="4713288" y="3078163"/>
          <p14:tracePt t="22914" x="4656138" y="3086100"/>
          <p14:tracePt t="22923" x="4608513" y="3086100"/>
          <p14:tracePt t="22930" x="4568825" y="3094038"/>
          <p14:tracePt t="22938" x="4521200" y="3101975"/>
          <p14:tracePt t="22946" x="4481513" y="3101975"/>
          <p14:tracePt t="22954" x="4433888" y="3109913"/>
          <p14:tracePt t="22962" x="4402138" y="3109913"/>
          <p14:tracePt t="22970" x="4378325" y="3117850"/>
          <p14:tracePt t="22979" x="4352925" y="3117850"/>
          <p14:tracePt t="22987" x="4313238" y="3125788"/>
          <p14:tracePt t="22994" x="4281488" y="3133725"/>
          <p14:tracePt t="23002" x="4241800" y="3141663"/>
          <p14:tracePt t="23010" x="4194175" y="3149600"/>
          <p14:tracePt t="23019" x="4138613" y="3157538"/>
          <p14:tracePt t="23027" x="4090988" y="3181350"/>
          <p14:tracePt t="23035" x="4035425" y="3189288"/>
          <p14:tracePt t="23042" x="3970338" y="3205163"/>
          <p14:tracePt t="23052" x="3914775" y="3221038"/>
          <p14:tracePt t="23058" x="3851275" y="3236913"/>
          <p14:tracePt t="23067" x="3803650" y="3244850"/>
          <p14:tracePt t="23074" x="3756025" y="3262313"/>
          <p14:tracePt t="23082" x="3700463" y="3278188"/>
          <p14:tracePt t="23090" x="3660775" y="3294063"/>
          <p14:tracePt t="23098" x="3603625" y="3302000"/>
          <p14:tracePt t="23107" x="3556000" y="3309938"/>
          <p14:tracePt t="23114" x="3508375" y="3317875"/>
          <p14:tracePt t="23123" x="3468688" y="3325813"/>
          <p14:tracePt t="23130" x="3429000" y="3333750"/>
          <p14:tracePt t="23138" x="3373438" y="3341688"/>
          <p14:tracePt t="23146" x="3333750" y="3349625"/>
          <p14:tracePt t="23155" x="3284538" y="3357563"/>
          <p14:tracePt t="23162" x="3228975" y="3365500"/>
          <p14:tracePt t="23172" x="3173413" y="3373438"/>
          <p14:tracePt t="23179" x="3133725" y="3381375"/>
          <p14:tracePt t="23185" x="3086100" y="3397250"/>
          <p14:tracePt t="23194" x="3054350" y="3405188"/>
          <p14:tracePt t="23202" x="3006725" y="3413125"/>
          <p14:tracePt t="23210" x="2982913" y="3421063"/>
          <p14:tracePt t="23218" x="2957513" y="3421063"/>
          <p14:tracePt t="23227" x="2941638" y="3429000"/>
          <p14:tracePt t="23235" x="2925763" y="3436938"/>
          <p14:tracePt t="23242" x="2894013" y="3444875"/>
          <p14:tracePt t="23252" x="2862263" y="3452813"/>
          <p14:tracePt t="23258" x="2822575" y="3468688"/>
          <p14:tracePt t="23266" x="2782888" y="3492500"/>
          <p14:tracePt t="23274" x="2743200" y="3508375"/>
          <p14:tracePt t="23282" x="2703513" y="3524250"/>
          <p14:tracePt t="23290" x="2663825" y="3548063"/>
          <p14:tracePt t="23298" x="2624138" y="3571875"/>
          <p14:tracePt t="23306" x="2590800" y="3587750"/>
          <p14:tracePt t="23314" x="2566988" y="3605213"/>
          <p14:tracePt t="23323" x="2551113" y="3621088"/>
          <p14:tracePt t="23330" x="2527300" y="3652838"/>
          <p14:tracePt t="23338" x="2511425" y="3668713"/>
          <p14:tracePt t="23346" x="2495550" y="3692525"/>
          <p14:tracePt t="23355" x="2487613" y="3716338"/>
          <p14:tracePt t="23362" x="2487613" y="3724275"/>
          <p14:tracePt t="23371" x="2479675" y="3740150"/>
          <p14:tracePt t="23379" x="2479675" y="3756025"/>
          <p14:tracePt t="23387" x="2479675" y="3779838"/>
          <p14:tracePt t="23394" x="2487613" y="3795713"/>
          <p14:tracePt t="23402" x="2487613" y="3819525"/>
          <p14:tracePt t="23410" x="2503488" y="3835400"/>
          <p14:tracePt t="23419" x="2511425" y="3859213"/>
          <p14:tracePt t="23427" x="2527300" y="3883025"/>
          <p14:tracePt t="23435" x="2551113" y="3922713"/>
          <p14:tracePt t="23442" x="2559050" y="3948113"/>
          <p14:tracePt t="23452" x="2574925" y="3987800"/>
          <p14:tracePt t="23458" x="2590800" y="4011613"/>
          <p14:tracePt t="23468" x="2606675" y="4051300"/>
          <p14:tracePt t="23474" x="2616200" y="4067175"/>
          <p14:tracePt t="23482" x="2632075" y="4090988"/>
          <p14:tracePt t="23490" x="2640013" y="4114800"/>
          <p14:tracePt t="23498" x="2647950" y="4138613"/>
          <p14:tracePt t="23506" x="2647950" y="4162425"/>
          <p14:tracePt t="23514" x="2655888" y="4194175"/>
          <p14:tracePt t="23523" x="2663825" y="4217988"/>
          <p14:tracePt t="23530" x="2663825" y="4233863"/>
          <p14:tracePt t="23538" x="2671763" y="4257675"/>
          <p14:tracePt t="23546" x="2671763" y="4273550"/>
          <p14:tracePt t="23554" x="2671763" y="4291013"/>
          <p14:tracePt t="23562" x="2679700" y="4314825"/>
          <p14:tracePt t="23570" x="2687638" y="4330700"/>
          <p14:tracePt t="23578" x="2687638" y="4346575"/>
          <p14:tracePt t="23587" x="2687638" y="4362450"/>
          <p14:tracePt t="23594" x="2687638" y="4370388"/>
          <p14:tracePt t="23603" x="2687638" y="4386263"/>
          <p14:tracePt t="23610" x="2687638" y="4402138"/>
          <p14:tracePt t="23618" x="2687638" y="4410075"/>
          <p14:tracePt t="23627" x="2687638" y="4425950"/>
          <p14:tracePt t="23635" x="2687638" y="4441825"/>
          <p14:tracePt t="23642" x="2679700" y="4457700"/>
          <p14:tracePt t="23652" x="2679700" y="4473575"/>
          <p14:tracePt t="23658" x="2679700" y="4489450"/>
          <p14:tracePt t="23668" x="2671763" y="4505325"/>
          <p14:tracePt t="23674" x="2663825" y="4521200"/>
          <p14:tracePt t="23682" x="2663825" y="4545013"/>
          <p14:tracePt t="23690" x="2655888" y="4568825"/>
          <p14:tracePt t="23698" x="2655888" y="4584700"/>
          <p14:tracePt t="23706" x="2647950" y="4600575"/>
          <p14:tracePt t="23714" x="2640013" y="4624388"/>
          <p14:tracePt t="23722" x="2640013" y="4641850"/>
          <p14:tracePt t="23730" x="2640013" y="4649788"/>
          <p14:tracePt t="23738" x="2632075" y="4681538"/>
          <p14:tracePt t="23746" x="2632075" y="4689475"/>
          <p14:tracePt t="23754" x="2632075" y="4705350"/>
          <p14:tracePt t="23762" x="2640013" y="4713288"/>
          <p14:tracePt t="23770" x="2663825" y="4729163"/>
          <p14:tracePt t="23779" x="2679700" y="4737100"/>
          <p14:tracePt t="23787" x="2703513" y="4752975"/>
          <p14:tracePt t="23794" x="2735263" y="4776788"/>
          <p14:tracePt t="23802" x="2759075" y="4784725"/>
          <p14:tracePt t="23810" x="2782888" y="4800600"/>
          <p14:tracePt t="23818" x="2806700" y="4808538"/>
          <p14:tracePt t="23827" x="2830513" y="4816475"/>
          <p14:tracePt t="23835" x="2846388" y="4824413"/>
          <p14:tracePt t="23842" x="2878138" y="4840288"/>
          <p14:tracePt t="23851" x="2894013" y="4840288"/>
          <p14:tracePt t="23858" x="2909888" y="4848225"/>
          <p14:tracePt t="23868" x="2933700" y="4856163"/>
          <p14:tracePt t="23874" x="2974975" y="4856163"/>
          <p14:tracePt t="23882" x="2998788" y="4856163"/>
          <p14:tracePt t="23890" x="3030538" y="4864100"/>
          <p14:tracePt t="23898" x="3070225" y="4864100"/>
          <p14:tracePt t="23907" x="3125788" y="4864100"/>
          <p14:tracePt t="23914" x="3181350" y="4864100"/>
          <p14:tracePt t="23923" x="3228975" y="4872038"/>
          <p14:tracePt t="23930" x="3292475" y="4872038"/>
          <p14:tracePt t="23938" x="3349625" y="4872038"/>
          <p14:tracePt t="23946" x="3405188" y="4879975"/>
          <p14:tracePt t="23954" x="3460750" y="4879975"/>
          <p14:tracePt t="23962" x="3516313" y="4895850"/>
          <p14:tracePt t="23970" x="3579813" y="4895850"/>
          <p14:tracePt t="23979" x="3643313" y="4895850"/>
          <p14:tracePt t="23987" x="3716338" y="4903788"/>
          <p14:tracePt t="23994" x="3803650" y="4903788"/>
          <p14:tracePt t="24001" x="3914775" y="4903788"/>
          <p14:tracePt t="24010" x="4067175" y="4911725"/>
          <p14:tracePt t="24018" x="4186238" y="4919663"/>
          <p14:tracePt t="24026" x="4281488" y="4927600"/>
          <p14:tracePt t="24035" x="4352925" y="4927600"/>
          <p14:tracePt t="24054" x="4489450" y="4935538"/>
          <p14:tracePt t="24058" x="4537075" y="4943475"/>
          <p14:tracePt t="24068" x="4592638" y="4943475"/>
          <p14:tracePt t="24074" x="4624388" y="4943475"/>
          <p14:tracePt t="24082" x="4679950" y="4943475"/>
          <p14:tracePt t="24090" x="4721225" y="4943475"/>
          <p14:tracePt t="24098" x="4760913" y="4943475"/>
          <p14:tracePt t="24107" x="4816475" y="4943475"/>
          <p14:tracePt t="24114" x="4864100" y="4943475"/>
          <p14:tracePt t="24123" x="4927600" y="4935538"/>
          <p14:tracePt t="24130" x="4983163" y="4935538"/>
          <p14:tracePt t="24139" x="5046663" y="4935538"/>
          <p14:tracePt t="24146" x="5095875" y="4935538"/>
          <p14:tracePt t="24154" x="5143500" y="4935538"/>
          <p14:tracePt t="24162" x="5175250" y="4935538"/>
          <p14:tracePt t="24170" x="5222875" y="4935538"/>
          <p14:tracePt t="24178" x="5262563" y="4935538"/>
          <p14:tracePt t="24186" x="5294313" y="4935538"/>
          <p14:tracePt t="24194" x="5341938" y="4943475"/>
          <p14:tracePt t="24202" x="5381625" y="4943475"/>
          <p14:tracePt t="24210" x="5438775" y="4943475"/>
          <p14:tracePt t="24218" x="5494338" y="4943475"/>
          <p14:tracePt t="24227" x="5541963" y="4951413"/>
          <p14:tracePt t="24235" x="5597525" y="4951413"/>
          <p14:tracePt t="24242" x="5645150" y="4951413"/>
          <p14:tracePt t="24251" x="5684838" y="4951413"/>
          <p14:tracePt t="24258" x="5732463" y="4951413"/>
          <p14:tracePt t="24268" x="5765800" y="4951413"/>
          <p14:tracePt t="24274" x="5789613" y="4951413"/>
          <p14:tracePt t="24282" x="5821363" y="4943475"/>
          <p14:tracePt t="24290" x="5853113" y="4943475"/>
          <p14:tracePt t="24298" x="5876925" y="4943475"/>
          <p14:tracePt t="24306" x="5916613" y="4943475"/>
          <p14:tracePt t="24314" x="5948363" y="4943475"/>
          <p14:tracePt t="24322" x="5995988" y="4935538"/>
          <p14:tracePt t="24330" x="6035675" y="4935538"/>
          <p14:tracePt t="24338" x="6067425" y="4935538"/>
          <p14:tracePt t="24346" x="6116638" y="4935538"/>
          <p14:tracePt t="24354" x="6148388" y="4935538"/>
          <p14:tracePt t="24362" x="6180138" y="4935538"/>
          <p14:tracePt t="24370" x="6211888" y="4935538"/>
          <p14:tracePt t="24378" x="6243638" y="4935538"/>
          <p14:tracePt t="24386" x="6275388" y="4935538"/>
          <p14:tracePt t="24395" x="6307138" y="4935538"/>
          <p14:tracePt t="24402" x="6338888" y="4935538"/>
          <p14:tracePt t="24410" x="6370638" y="4935538"/>
          <p14:tracePt t="24419" x="6402388" y="4935538"/>
          <p14:tracePt t="24426" x="6442075" y="4943475"/>
          <p14:tracePt t="24435" x="6483350" y="4943475"/>
          <p14:tracePt t="24442" x="6530975" y="4943475"/>
          <p14:tracePt t="24451" x="6562725" y="4943475"/>
          <p14:tracePt t="24458" x="6610350" y="4943475"/>
          <p14:tracePt t="24468" x="6650038" y="4943475"/>
          <p14:tracePt t="24474" x="6673850" y="4943475"/>
          <p14:tracePt t="24482" x="6705600" y="4943475"/>
          <p14:tracePt t="24490" x="6729413" y="4943475"/>
          <p14:tracePt t="24498" x="6753225" y="4943475"/>
          <p14:tracePt t="24506" x="6777038" y="4943475"/>
          <p14:tracePt t="24514" x="6802438" y="4943475"/>
          <p14:tracePt t="24522" x="6826250" y="4943475"/>
          <p14:tracePt t="24530" x="6858000" y="4943475"/>
          <p14:tracePt t="24538" x="6881813" y="4943475"/>
          <p14:tracePt t="24546" x="6905625" y="4943475"/>
          <p14:tracePt t="24554" x="6937375" y="4943475"/>
          <p14:tracePt t="24562" x="6969125" y="4943475"/>
          <p14:tracePt t="24570" x="7008813" y="4943475"/>
          <p14:tracePt t="24577" x="7040563" y="4943475"/>
          <p14:tracePt t="24586" x="7072313" y="4943475"/>
          <p14:tracePt t="24593" x="7112000" y="4943475"/>
          <p14:tracePt t="24602" x="7145338" y="4943475"/>
          <p14:tracePt t="24610" x="7185025" y="4943475"/>
          <p14:tracePt t="24618" x="7200900" y="4943475"/>
          <p14:tracePt t="24626" x="7224713" y="4943475"/>
          <p14:tracePt t="24634" x="7248525" y="4943475"/>
          <p14:tracePt t="24642" x="7288213" y="4935538"/>
          <p14:tracePt t="24650" x="7312025" y="4935538"/>
          <p14:tracePt t="24658" x="7335838" y="4935538"/>
          <p14:tracePt t="24668" x="7351713" y="4935538"/>
          <p14:tracePt t="24674" x="7375525" y="4935538"/>
          <p14:tracePt t="24682" x="7391400" y="4935538"/>
          <p14:tracePt t="24690" x="7423150" y="4935538"/>
          <p14:tracePt t="24698" x="7439025" y="4935538"/>
          <p14:tracePt t="24706" x="7470775" y="4935538"/>
          <p14:tracePt t="24714" x="7496175" y="4935538"/>
          <p14:tracePt t="24722" x="7519988" y="4935538"/>
          <p14:tracePt t="24730" x="7559675" y="4935538"/>
          <p14:tracePt t="24738" x="7583488" y="4935538"/>
          <p14:tracePt t="24746" x="7623175" y="4935538"/>
          <p14:tracePt t="24754" x="7654925" y="4935538"/>
          <p14:tracePt t="24762" x="7702550" y="4935538"/>
          <p14:tracePt t="24770" x="7742238" y="4935538"/>
          <p14:tracePt t="24778" x="7766050" y="4935538"/>
          <p14:tracePt t="24786" x="7797800" y="4927600"/>
          <p14:tracePt t="24794" x="7821613" y="4927600"/>
          <p14:tracePt t="24803" x="7847013" y="4927600"/>
          <p14:tracePt t="24810" x="7862888" y="4927600"/>
          <p14:tracePt t="24818" x="7886700" y="4927600"/>
          <p14:tracePt t="24826" x="7910513" y="4927600"/>
          <p14:tracePt t="24835" x="7926388" y="4927600"/>
          <p14:tracePt t="24842" x="7950200" y="4927600"/>
          <p14:tracePt t="24851" x="7966075" y="4919663"/>
          <p14:tracePt t="24858" x="7989888" y="4919663"/>
          <p14:tracePt t="24867" x="8013700" y="4919663"/>
          <p14:tracePt t="24874" x="8029575" y="4919663"/>
          <p14:tracePt t="24882" x="8045450" y="4919663"/>
          <p14:tracePt t="24890" x="8061325" y="4919663"/>
          <p14:tracePt t="24898" x="8069263" y="4919663"/>
          <p14:tracePt t="24906" x="8085138" y="4911725"/>
          <p14:tracePt t="24922" x="8101013" y="4911725"/>
          <p14:tracePt t="24939" x="8108950" y="4911725"/>
          <p14:tracePt t="24962" x="8116888" y="4911725"/>
          <p14:tracePt t="24970" x="8124825" y="4911725"/>
          <p14:tracePt t="24986" x="8132763" y="4911725"/>
          <p14:tracePt t="25002" x="8148638" y="4903788"/>
          <p14:tracePt t="25019" x="8148638" y="4895850"/>
          <p14:tracePt t="25026" x="8156575" y="4895850"/>
          <p14:tracePt t="25051" x="8172450" y="4895850"/>
          <p14:tracePt t="25059" x="8172450" y="4887913"/>
          <p14:tracePt t="25082" x="8180388" y="4887913"/>
          <p14:tracePt t="25106" x="8189913" y="4879975"/>
          <p14:tracePt t="25146" x="8197850" y="4872038"/>
          <p14:tracePt t="25258" x="8205788" y="4872038"/>
          <p14:tracePt t="25338" x="8205788" y="4864100"/>
          <p14:tracePt t="25378" x="8205788" y="4856163"/>
          <p14:tracePt t="25402" x="8213725" y="4856163"/>
          <p14:tracePt t="25410" x="8213725" y="4848225"/>
          <p14:tracePt t="25426" x="8221663" y="4848225"/>
          <p14:tracePt t="25443" x="8229600" y="4840288"/>
          <p14:tracePt t="25458" x="8237538" y="4832350"/>
          <p14:tracePt t="25467" x="8245475" y="4832350"/>
          <p14:tracePt t="25484" x="8253413" y="4824413"/>
          <p14:tracePt t="25490" x="8261350" y="4824413"/>
          <p14:tracePt t="25498" x="8261350" y="4816475"/>
          <p14:tracePt t="25506" x="8269288" y="4816475"/>
          <p14:tracePt t="25514" x="8277225" y="4808538"/>
          <p14:tracePt t="25522" x="8285163" y="4808538"/>
          <p14:tracePt t="25530" x="8293100" y="4800600"/>
          <p14:tracePt t="25539" x="8301038" y="4792663"/>
          <p14:tracePt t="25546" x="8316913" y="4784725"/>
          <p14:tracePt t="25562" x="8324850" y="4776788"/>
          <p14:tracePt t="25570" x="8332788" y="4768850"/>
          <p14:tracePt t="25578" x="8340725" y="4768850"/>
          <p14:tracePt t="25586" x="8340725" y="4760913"/>
          <p14:tracePt t="25594" x="8348663" y="4760913"/>
          <p14:tracePt t="25611" x="8348663" y="4752975"/>
          <p14:tracePt t="25627" x="8356600" y="4745038"/>
          <p14:tracePt t="25659" x="8356600" y="4737100"/>
          <p14:tracePt t="25667" x="8364538" y="4729163"/>
          <p14:tracePt t="25684" x="8372475" y="4713288"/>
          <p14:tracePt t="25698" x="8380413" y="4705350"/>
          <p14:tracePt t="25706" x="8388350" y="4697413"/>
          <p14:tracePt t="25714" x="8396288" y="4689475"/>
          <p14:tracePt t="25730" x="8396288" y="4673600"/>
          <p14:tracePt t="25746" x="8404225" y="4665663"/>
          <p14:tracePt t="25754" x="8404225" y="4657725"/>
          <p14:tracePt t="25762" x="8404225" y="4649788"/>
          <p14:tracePt t="25770" x="8404225" y="4641850"/>
          <p14:tracePt t="25786" x="8412163" y="4633913"/>
          <p14:tracePt t="25794" x="8412163" y="4624388"/>
          <p14:tracePt t="25810" x="8412163" y="4616450"/>
          <p14:tracePt t="25818" x="8412163" y="4608513"/>
          <p14:tracePt t="25835" x="8412163" y="4600575"/>
          <p14:tracePt t="25842" x="8412163" y="4592638"/>
          <p14:tracePt t="25859" x="8412163" y="4584700"/>
          <p14:tracePt t="25868" x="8420100" y="4584700"/>
          <p14:tracePt t="25890" x="8420100" y="4576763"/>
          <p14:tracePt t="25914" x="8428038" y="4576763"/>
          <p14:tracePt t="25938" x="8428038" y="4568825"/>
          <p14:tracePt t="25954" x="8428038" y="4560888"/>
          <p14:tracePt t="25970" x="8435975" y="4560888"/>
          <p14:tracePt t="26098" x="8435975" y="4552950"/>
          <p14:tracePt t="26122" x="8435975" y="4545013"/>
          <p14:tracePt t="26146" x="8435975" y="4529138"/>
          <p14:tracePt t="26171" x="8435975" y="4521200"/>
          <p14:tracePt t="26266" x="8435975" y="4513263"/>
          <p14:tracePt t="27962" x="8428038" y="4513263"/>
          <p14:tracePt t="28122" x="8420100" y="4521200"/>
          <p14:tracePt t="28138" x="8412163" y="4521200"/>
          <p14:tracePt t="28202" x="8404225" y="4521200"/>
          <p14:tracePt t="28234" x="8396288" y="4521200"/>
          <p14:tracePt t="28250" x="8388350" y="4521200"/>
          <p14:tracePt t="28266" x="8380413" y="4521200"/>
          <p14:tracePt t="28274" x="8372475" y="4521200"/>
          <p14:tracePt t="28299" x="8364538" y="4521200"/>
          <p14:tracePt t="28322" x="8348663" y="4521200"/>
          <p14:tracePt t="28338" x="8332788" y="4521200"/>
          <p14:tracePt t="28346" x="8324850" y="4521200"/>
          <p14:tracePt t="28386" x="8332788" y="4521200"/>
          <p14:tracePt t="28402" x="8340725" y="4513263"/>
          <p14:tracePt t="28410" x="8364538" y="4505325"/>
          <p14:tracePt t="28418" x="8372475" y="4505325"/>
          <p14:tracePt t="28426" x="8388350" y="4505325"/>
          <p14:tracePt t="28434" x="8412163" y="4497388"/>
          <p14:tracePt t="28442" x="8428038" y="4489450"/>
          <p14:tracePt t="28450" x="8451850" y="4481513"/>
          <p14:tracePt t="28458" x="8475663" y="4481513"/>
          <p14:tracePt t="28466" x="8499475" y="4465638"/>
          <p14:tracePt t="28474" x="8523288" y="4457700"/>
          <p14:tracePt t="28483" x="8540750" y="4449763"/>
          <p14:tracePt t="28490" x="8556625" y="4441825"/>
          <p14:tracePt t="28500" x="8580438" y="4425950"/>
          <p14:tracePt t="28506" x="8588375" y="4425950"/>
          <p14:tracePt t="28514" x="8596313" y="4418013"/>
          <p14:tracePt t="28522" x="8612188" y="4410075"/>
          <p14:tracePt t="28538" x="8620125" y="4402138"/>
          <p14:tracePt t="28554" x="8628063" y="4402138"/>
          <p14:tracePt t="28562" x="8636000" y="4402138"/>
          <p14:tracePt t="28578" x="8636000" y="4394200"/>
          <p14:tracePt t="28586" x="8643938" y="4386263"/>
          <p14:tracePt t="28594" x="8651875" y="4386263"/>
          <p14:tracePt t="28610" x="8659813" y="4378325"/>
          <p14:tracePt t="28619" x="8667750" y="4378325"/>
          <p14:tracePt t="28626" x="8675688" y="4370388"/>
          <p14:tracePt t="28643" x="8691563" y="4362450"/>
          <p14:tracePt t="28650" x="8699500" y="4354513"/>
          <p14:tracePt t="28658" x="8707438" y="4346575"/>
          <p14:tracePt t="28675" x="8707438" y="4338638"/>
          <p14:tracePt t="28690" x="8707438" y="4330700"/>
          <p14:tracePt t="28723" x="8707438" y="4322763"/>
          <p14:tracePt t="28738" x="8707438" y="4314825"/>
          <p14:tracePt t="28746" x="8715375" y="4306888"/>
          <p14:tracePt t="28762" x="8715375" y="4298950"/>
          <p14:tracePt t="28770" x="8715375" y="4291013"/>
          <p14:tracePt t="28786" x="8715375" y="4281488"/>
          <p14:tracePt t="28794" x="8715375" y="4273550"/>
          <p14:tracePt t="28802" x="8715375" y="4265613"/>
          <p14:tracePt t="28810" x="8723313" y="4257675"/>
          <p14:tracePt t="28819" x="8723313" y="4241800"/>
          <p14:tracePt t="28827" x="8731250" y="4225925"/>
          <p14:tracePt t="28835" x="8739188" y="4210050"/>
          <p14:tracePt t="28842" x="8739188" y="4186238"/>
          <p14:tracePt t="28850" x="8755063" y="4146550"/>
          <p14:tracePt t="28858" x="8770938" y="4114800"/>
          <p14:tracePt t="28866" x="8786813" y="4059238"/>
          <p14:tracePt t="28874" x="8818563" y="4003675"/>
          <p14:tracePt t="28883" x="8834438" y="3948113"/>
          <p14:tracePt t="28890" x="8874125" y="3890963"/>
          <p14:tracePt t="28899" x="8907463" y="3835400"/>
          <p14:tracePt t="28906" x="8947150" y="3779838"/>
          <p14:tracePt t="28916" x="8978900" y="3732213"/>
          <p14:tracePt t="28922" x="9018588" y="3684588"/>
          <p14:tracePt t="28930" x="9058275" y="3644900"/>
          <p14:tracePt t="28938" x="9105900" y="3595688"/>
          <p14:tracePt t="28947" x="9145588" y="3556000"/>
          <p14:tracePt t="28954" x="9161463" y="3516313"/>
          <p14:tracePt t="28962" x="9185275" y="3476625"/>
          <p14:tracePt t="28971" x="9201150" y="3452813"/>
          <p14:tracePt t="28978" x="9217025" y="3436938"/>
          <p14:tracePt t="28986" x="9217025" y="3429000"/>
          <p14:tracePt t="28994" x="9224963" y="3405188"/>
          <p14:tracePt t="29010" x="9224963" y="3397250"/>
          <p14:tracePt t="29066" x="9217025" y="3397250"/>
          <p14:tracePt t="29082" x="9209088" y="3397250"/>
          <p14:tracePt t="29106" x="9201150" y="3397250"/>
          <p14:tracePt t="29116" x="9193213" y="3397250"/>
          <p14:tracePt t="29146" x="9193213" y="3405188"/>
          <p14:tracePt t="29154" x="9185275" y="3405188"/>
          <p14:tracePt t="29178" x="9185275" y="3413125"/>
          <p14:tracePt t="29186" x="9177338" y="3413125"/>
          <p14:tracePt t="29194" x="9177338" y="3421063"/>
          <p14:tracePt t="29258" x="9185275" y="3429000"/>
          <p14:tracePt t="29266" x="9193213" y="3429000"/>
          <p14:tracePt t="29274" x="9209088" y="3429000"/>
          <p14:tracePt t="29283" x="9209088" y="3436938"/>
          <p14:tracePt t="29299" x="9209088" y="3444875"/>
          <p14:tracePt t="29339" x="9217025" y="3444875"/>
          <p14:tracePt t="29346" x="9224963" y="3444875"/>
          <p14:tracePt t="29354" x="9234488" y="3452813"/>
          <p14:tracePt t="29362" x="9258300" y="3460750"/>
          <p14:tracePt t="29371" x="9274175" y="3468688"/>
          <p14:tracePt t="29378" x="9290050" y="3468688"/>
          <p14:tracePt t="29386" x="9290050" y="3476625"/>
          <p14:tracePt t="29674" x="9258300" y="3468688"/>
          <p14:tracePt t="29682" x="9209088" y="3452813"/>
          <p14:tracePt t="29690" x="9145588" y="3444875"/>
          <p14:tracePt t="29699" x="9074150" y="3421063"/>
          <p14:tracePt t="29706" x="9010650" y="3397250"/>
          <p14:tracePt t="29716" x="8915400" y="3365500"/>
          <p14:tracePt t="29722" x="8810625" y="3317875"/>
          <p14:tracePt t="29730" x="8667750" y="3252788"/>
          <p14:tracePt t="29738" x="8435975" y="3149600"/>
          <p14:tracePt t="29746" x="8108950" y="3014663"/>
          <p14:tracePt t="29754" x="7710488" y="2838450"/>
          <p14:tracePt t="29762" x="7256463" y="2687638"/>
          <p14:tracePt t="29770" x="6818313" y="2543175"/>
          <p14:tracePt t="29778" x="6362700" y="2384425"/>
          <p14:tracePt t="29786" x="6019800" y="2281238"/>
          <p14:tracePt t="29794" x="5732463" y="2192338"/>
          <p14:tracePt t="29802" x="5518150" y="2144713"/>
          <p14:tracePt t="29810" x="5365750" y="2097088"/>
          <p14:tracePt t="29818" x="5254625" y="2049463"/>
          <p14:tracePt t="29826" x="5175250" y="2017713"/>
          <p14:tracePt t="29835" x="5127625" y="1993900"/>
          <p14:tracePt t="29842" x="5087938" y="1962150"/>
          <p14:tracePt t="29849" x="5056188" y="1930400"/>
          <p14:tracePt t="29858" x="5030788" y="1890713"/>
          <p14:tracePt t="29866" x="4999038" y="1857375"/>
          <p14:tracePt t="29874" x="4959350" y="1793875"/>
          <p14:tracePt t="29882" x="4919663" y="1754188"/>
          <p14:tracePt t="29890" x="4879975" y="1714500"/>
          <p14:tracePt t="29899" x="4840288" y="1682750"/>
          <p14:tracePt t="29906" x="4776788" y="1627188"/>
          <p14:tracePt t="29916" x="4721225" y="1587500"/>
          <p14:tracePt t="29922" x="4664075" y="1547813"/>
          <p14:tracePt t="29930" x="4624388" y="1506538"/>
          <p14:tracePt t="29938" x="4576763" y="1482725"/>
          <p14:tracePt t="29946" x="4537075" y="1450975"/>
          <p14:tracePt t="29954" x="4521200" y="1435100"/>
          <p14:tracePt t="29962" x="4505325" y="1411288"/>
          <p14:tracePt t="29970" x="4497388" y="1395413"/>
          <p14:tracePt t="29978" x="4497388" y="1379538"/>
          <p14:tracePt t="29986" x="4505325" y="1363663"/>
          <p14:tracePt t="29994" x="4513263" y="1347788"/>
          <p14:tracePt t="30002" x="4529138" y="1323975"/>
          <p14:tracePt t="30010" x="4537075" y="1316038"/>
          <p14:tracePt t="30019" x="4545013" y="1300163"/>
          <p14:tracePt t="30026" x="4552950" y="1284288"/>
          <p14:tracePt t="30035" x="4560888" y="1268413"/>
          <p14:tracePt t="30042" x="4576763" y="1260475"/>
          <p14:tracePt t="30050" x="4592638" y="1252538"/>
          <p14:tracePt t="30058" x="4600575" y="1244600"/>
          <p14:tracePt t="30066" x="4624388" y="1236663"/>
          <p14:tracePt t="30074" x="4632325" y="1220788"/>
          <p14:tracePt t="30081" x="4648200" y="1220788"/>
          <p14:tracePt t="30090" x="4664075" y="1212850"/>
          <p14:tracePt t="30098" x="4672013" y="1212850"/>
          <p14:tracePt t="30106" x="4679950" y="1204913"/>
          <p14:tracePt t="30114" x="4687888" y="1204913"/>
          <p14:tracePt t="30210" x="4687888" y="1212850"/>
          <p14:tracePt t="30218" x="4687888" y="1220788"/>
          <p14:tracePt t="30227" x="4679950" y="1236663"/>
          <p14:tracePt t="30234" x="4679950" y="1252538"/>
          <p14:tracePt t="30242" x="4672013" y="1268413"/>
          <p14:tracePt t="30251" x="4664075" y="1284288"/>
          <p14:tracePt t="30258" x="4648200" y="1316038"/>
          <p14:tracePt t="30266" x="4640263" y="1331913"/>
          <p14:tracePt t="30274" x="4632325" y="1355725"/>
          <p14:tracePt t="30282" x="4632325" y="1387475"/>
          <p14:tracePt t="30290" x="4624388" y="1435100"/>
          <p14:tracePt t="30299" x="4616450" y="1474788"/>
          <p14:tracePt t="30307" x="4608513" y="1522413"/>
          <p14:tracePt t="30316" x="4600575" y="1563688"/>
          <p14:tracePt t="30322" x="4592638" y="1635125"/>
          <p14:tracePt t="30330" x="4576763" y="1698625"/>
          <p14:tracePt t="30338" x="4568825" y="1762125"/>
          <p14:tracePt t="30346" x="4568825" y="1833563"/>
          <p14:tracePt t="30354" x="4560888" y="1930400"/>
          <p14:tracePt t="30362" x="4552950" y="2025650"/>
          <p14:tracePt t="30370" x="4552950" y="2120900"/>
          <p14:tracePt t="30378" x="4552950" y="2233613"/>
          <p14:tracePt t="30386" x="4552950" y="2336800"/>
          <p14:tracePt t="30394" x="4552950" y="2439988"/>
          <p14:tracePt t="30402" x="4552950" y="2543175"/>
          <p14:tracePt t="30410" x="4560888" y="2640013"/>
          <p14:tracePt t="30418" x="4576763" y="2727325"/>
          <p14:tracePt t="30426" x="4592638" y="2838450"/>
          <p14:tracePt t="30434" x="4600575" y="2935288"/>
          <p14:tracePt t="30442" x="4616450" y="3006725"/>
          <p14:tracePt t="30450" x="4656138" y="3078163"/>
          <p14:tracePt t="30459" x="4672013" y="3149600"/>
          <p14:tracePt t="30466" x="4695825" y="3205163"/>
          <p14:tracePt t="30475" x="4721225" y="3278188"/>
          <p14:tracePt t="30482" x="4721225" y="3341688"/>
          <p14:tracePt t="30491" x="4721225" y="3397250"/>
          <p14:tracePt t="30499" x="4721225" y="3444875"/>
          <p14:tracePt t="30506" x="4729163" y="3500438"/>
          <p14:tracePt t="30516" x="4729163" y="3556000"/>
          <p14:tracePt t="30522" x="4729163" y="3621088"/>
          <p14:tracePt t="30530" x="4729163" y="3660775"/>
          <p14:tracePt t="30538" x="4729163" y="3716338"/>
          <p14:tracePt t="30546" x="4729163" y="3771900"/>
          <p14:tracePt t="30554" x="4713288" y="3819525"/>
          <p14:tracePt t="30562" x="4705350" y="3859213"/>
          <p14:tracePt t="30570" x="4687888" y="3914775"/>
          <p14:tracePt t="30578" x="4687888" y="3963988"/>
          <p14:tracePt t="30586" x="4679950" y="4027488"/>
          <p14:tracePt t="30594" x="4679950" y="4083050"/>
          <p14:tracePt t="30602" x="4679950" y="4146550"/>
          <p14:tracePt t="30610" x="4679950" y="4210050"/>
          <p14:tracePt t="30618" x="4679950" y="4273550"/>
          <p14:tracePt t="30626" x="4679950" y="4338638"/>
          <p14:tracePt t="30634" x="4679950" y="4402138"/>
          <p14:tracePt t="30642" x="4695825" y="4465638"/>
          <p14:tracePt t="30651" x="4695825" y="4529138"/>
          <p14:tracePt t="30658" x="4705350" y="4568825"/>
          <p14:tracePt t="30666" x="4713288" y="4608513"/>
          <p14:tracePt t="30674" x="4713288" y="4641850"/>
          <p14:tracePt t="30682" x="4713288" y="4665663"/>
          <p14:tracePt t="30691" x="4721225" y="4689475"/>
          <p14:tracePt t="30699" x="4729163" y="4713288"/>
          <p14:tracePt t="30707" x="4729163" y="4729163"/>
          <p14:tracePt t="30716" x="4737100" y="4752975"/>
          <p14:tracePt t="30722" x="4745038" y="4776788"/>
          <p14:tracePt t="30732" x="4745038" y="4784725"/>
          <p14:tracePt t="30738" x="4745038" y="4800600"/>
          <p14:tracePt t="30746" x="4745038" y="4816475"/>
          <p14:tracePt t="30754" x="4752975" y="4832350"/>
          <p14:tracePt t="30762" x="4752975" y="4840288"/>
          <p14:tracePt t="30770" x="4752975" y="4848225"/>
          <p14:tracePt t="30778" x="4752975" y="4872038"/>
          <p14:tracePt t="30786" x="4752975" y="4887913"/>
          <p14:tracePt t="30795" x="4760913" y="4895850"/>
          <p14:tracePt t="30802" x="4760913" y="4903788"/>
          <p14:tracePt t="30811" x="4768850" y="4927600"/>
          <p14:tracePt t="30818" x="4768850" y="4943475"/>
          <p14:tracePt t="30826" x="4768850" y="4967288"/>
          <p14:tracePt t="30834" x="4776788" y="4984750"/>
          <p14:tracePt t="30842" x="4776788" y="5000625"/>
          <p14:tracePt t="30851" x="4776788" y="5008563"/>
          <p14:tracePt t="30858" x="4784725" y="5024438"/>
          <p14:tracePt t="30866" x="4784725" y="5032375"/>
          <p14:tracePt t="30874" x="4784725" y="5040313"/>
          <p14:tracePt t="30883" x="4784725" y="5048250"/>
          <p14:tracePt t="30890" x="4784725" y="5056188"/>
          <p14:tracePt t="30907" x="4792663" y="5064125"/>
          <p14:tracePt t="30916" x="4800600" y="5064125"/>
          <p14:tracePt t="30962" x="4808538" y="5064125"/>
          <p14:tracePt t="31058" x="4808538" y="5056188"/>
          <p14:tracePt t="31075" x="4808538" y="5048250"/>
          <p14:tracePt t="31098" x="4808538" y="5040313"/>
          <p14:tracePt t="31106" x="4816475" y="5040313"/>
          <p14:tracePt t="31115" x="4824413" y="5032375"/>
          <p14:tracePt t="31122" x="4832350" y="5032375"/>
          <p14:tracePt t="31138" x="4840288" y="5024438"/>
          <p14:tracePt t="31154" x="4848225" y="5016500"/>
          <p14:tracePt t="31162" x="4856163" y="5016500"/>
          <p14:tracePt t="31178" x="4864100" y="5016500"/>
          <p14:tracePt t="31194" x="4872038" y="5016500"/>
          <p14:tracePt t="31226" x="4879975" y="5008563"/>
          <p14:tracePt t="31242" x="4887913" y="5008563"/>
          <p14:tracePt t="31298" x="4879975" y="5008563"/>
          <p14:tracePt t="31306" x="4872038" y="5008563"/>
          <p14:tracePt t="31315" x="4864100" y="5008563"/>
          <p14:tracePt t="31322" x="4856163" y="5008563"/>
          <p14:tracePt t="31332" x="4840288" y="5008563"/>
          <p14:tracePt t="31338" x="4832350" y="5016500"/>
          <p14:tracePt t="31346" x="4824413" y="5016500"/>
          <p14:tracePt t="31354" x="4808538" y="5016500"/>
          <p14:tracePt t="31362" x="4784725" y="5016500"/>
          <p14:tracePt t="31370" x="4768850" y="5016500"/>
          <p14:tracePt t="31378" x="4737100" y="5016500"/>
          <p14:tracePt t="31386" x="4713288" y="5016500"/>
          <p14:tracePt t="31394" x="4687888" y="5016500"/>
          <p14:tracePt t="31402" x="4648200" y="5016500"/>
          <p14:tracePt t="31410" x="4616450" y="5016500"/>
          <p14:tracePt t="31418" x="4592638" y="5016500"/>
          <p14:tracePt t="31426" x="4568825" y="5016500"/>
          <p14:tracePt t="31434" x="4545013" y="5016500"/>
          <p14:tracePt t="31442" x="4521200" y="5016500"/>
          <p14:tracePt t="31450" x="4497388" y="5016500"/>
          <p14:tracePt t="31458" x="4473575" y="5016500"/>
          <p14:tracePt t="31465" x="4449763" y="5016500"/>
          <p14:tracePt t="31474" x="4418013" y="5016500"/>
          <p14:tracePt t="31483" x="4386263" y="5016500"/>
          <p14:tracePt t="31490" x="4344988" y="5016500"/>
          <p14:tracePt t="31499" x="4265613" y="5016500"/>
          <p14:tracePt t="31506" x="4194175" y="5016500"/>
          <p14:tracePt t="31515" x="4114800" y="5000625"/>
          <p14:tracePt t="31523" x="4035425" y="4992688"/>
          <p14:tracePt t="31532" x="3970338" y="4984750"/>
          <p14:tracePt t="31538" x="3914775" y="4976813"/>
          <p14:tracePt t="31545" x="3867150" y="4976813"/>
          <p14:tracePt t="31554" x="3843338" y="4976813"/>
          <p14:tracePt t="31561" x="3819525" y="4976813"/>
          <p14:tracePt t="31570" x="3795713" y="4976813"/>
          <p14:tracePt t="31577" x="3763963" y="4967288"/>
          <p14:tracePt t="31585" x="3740150" y="4967288"/>
          <p14:tracePt t="31593" x="3708400" y="4959350"/>
          <p14:tracePt t="31602" x="3676650" y="4959350"/>
          <p14:tracePt t="31610" x="3635375" y="4951413"/>
          <p14:tracePt t="31619" x="3603625" y="4943475"/>
          <p14:tracePt t="31626" x="3571875" y="4935538"/>
          <p14:tracePt t="31635" x="3524250" y="4935538"/>
          <p14:tracePt t="31642" x="3492500" y="4935538"/>
          <p14:tracePt t="31651" x="3468688" y="4935538"/>
          <p14:tracePt t="31658" x="3436938" y="4935538"/>
          <p14:tracePt t="31666" x="3413125" y="4935538"/>
          <p14:tracePt t="31674" x="3389313" y="4935538"/>
          <p14:tracePt t="31682" x="3373438" y="4935538"/>
          <p14:tracePt t="31690" x="3357563" y="4935538"/>
          <p14:tracePt t="31699" x="3341688" y="4935538"/>
          <p14:tracePt t="31706" x="3325813" y="4935538"/>
          <p14:tracePt t="31715" x="3300413" y="4927600"/>
          <p14:tracePt t="31722" x="3284538" y="4927600"/>
          <p14:tracePt t="31732" x="3260725" y="4927600"/>
          <p14:tracePt t="31738" x="3252788" y="4927600"/>
          <p14:tracePt t="31746" x="3228975" y="4927600"/>
          <p14:tracePt t="31754" x="3205163" y="4927600"/>
          <p14:tracePt t="31762" x="3181350" y="4927600"/>
          <p14:tracePt t="31771" x="3165475" y="4927600"/>
          <p14:tracePt t="31778" x="3141663" y="4927600"/>
          <p14:tracePt t="31786" x="3117850" y="4927600"/>
          <p14:tracePt t="31794" x="3094038" y="4927600"/>
          <p14:tracePt t="31802" x="3078163" y="4927600"/>
          <p14:tracePt t="31810" x="3054350" y="4927600"/>
          <p14:tracePt t="31818" x="3038475" y="4927600"/>
          <p14:tracePt t="31826" x="3014663" y="4927600"/>
          <p14:tracePt t="31834" x="2990850" y="4927600"/>
          <p14:tracePt t="31842" x="2949575" y="4927600"/>
          <p14:tracePt t="31850" x="2925763" y="4927600"/>
          <p14:tracePt t="31858" x="2901950" y="4927600"/>
          <p14:tracePt t="31866" x="2886075" y="4927600"/>
          <p14:tracePt t="31874" x="2878138" y="4927600"/>
          <p14:tracePt t="31883" x="2870200" y="4927600"/>
          <p14:tracePt t="31890" x="2854325" y="4927600"/>
          <p14:tracePt t="31906" x="2846388" y="4927600"/>
          <p14:tracePt t="31923" x="2838450" y="4935538"/>
          <p14:tracePt t="31938" x="2830513" y="4935538"/>
          <p14:tracePt t="31946" x="2822575" y="4935538"/>
          <p14:tracePt t="31962" x="2814638" y="4935538"/>
          <p14:tracePt t="31971" x="2806700" y="4935538"/>
          <p14:tracePt t="31978" x="2798763" y="4935538"/>
          <p14:tracePt t="31986" x="2790825" y="4935538"/>
          <p14:tracePt t="31994" x="2774950" y="4935538"/>
          <p14:tracePt t="32002" x="2767013" y="4935538"/>
          <p14:tracePt t="32018" x="2751138" y="4935538"/>
          <p14:tracePt t="32034" x="2743200" y="4935538"/>
          <p14:tracePt t="32050" x="2727325" y="4935538"/>
          <p14:tracePt t="32058" x="2727325" y="4927600"/>
          <p14:tracePt t="32075" x="2719388" y="4927600"/>
          <p14:tracePt t="32083" x="2719388" y="4919663"/>
          <p14:tracePt t="32090" x="2711450" y="4919663"/>
          <p14:tracePt t="32098" x="2703513" y="4903788"/>
          <p14:tracePt t="32115" x="2703513" y="4895850"/>
          <p14:tracePt t="32122" x="2703513" y="4879975"/>
          <p14:tracePt t="32132" x="2703513" y="4856163"/>
          <p14:tracePt t="32138" x="2703513" y="4832350"/>
          <p14:tracePt t="32148" x="2703513" y="4808538"/>
          <p14:tracePt t="32154" x="2703513" y="4768850"/>
          <p14:tracePt t="32162" x="2703513" y="4729163"/>
          <p14:tracePt t="32171" x="2703513" y="4673600"/>
          <p14:tracePt t="32178" x="2703513" y="4600575"/>
          <p14:tracePt t="32186" x="2703513" y="4537075"/>
          <p14:tracePt t="32194" x="2703513" y="4449763"/>
          <p14:tracePt t="32215" x="2703513" y="4281488"/>
          <p14:tracePt t="32220" x="2695575" y="4186238"/>
          <p14:tracePt t="32226" x="2679700" y="4075113"/>
          <p14:tracePt t="32234" x="2679700" y="3971925"/>
          <p14:tracePt t="32242" x="2679700" y="3875088"/>
          <p14:tracePt t="32250" x="2679700" y="3763963"/>
          <p14:tracePt t="32258" x="2679700" y="3676650"/>
          <p14:tracePt t="32266" x="2679700" y="3587750"/>
          <p14:tracePt t="32275" x="2695575" y="3516313"/>
          <p14:tracePt t="32282" x="2703513" y="3460750"/>
          <p14:tracePt t="32290" x="2719388" y="3405188"/>
          <p14:tracePt t="32299" x="2727325" y="3357563"/>
          <p14:tracePt t="32306" x="2735263" y="3302000"/>
          <p14:tracePt t="32315" x="2743200" y="3262313"/>
          <p14:tracePt t="32322" x="2759075" y="3213100"/>
          <p14:tracePt t="32332" x="2767013" y="3165475"/>
          <p14:tracePt t="32338" x="2774950" y="3125788"/>
          <p14:tracePt t="32348" x="2782888" y="3070225"/>
          <p14:tracePt t="32354" x="2790825" y="3014663"/>
          <p14:tracePt t="32362" x="2790825" y="2959100"/>
          <p14:tracePt t="32371" x="2790825" y="2919413"/>
          <p14:tracePt t="32378" x="2798763" y="2862263"/>
          <p14:tracePt t="32386" x="2798763" y="2806700"/>
          <p14:tracePt t="32394" x="2798763" y="2751138"/>
          <p14:tracePt t="32402" x="2806700" y="2687638"/>
          <p14:tracePt t="32410" x="2806700" y="2640013"/>
          <p14:tracePt t="32419" x="2806700" y="2592388"/>
          <p14:tracePt t="32426" x="2806700" y="2535238"/>
          <p14:tracePt t="32434" x="2806700" y="2495550"/>
          <p14:tracePt t="32442" x="2806700" y="2455863"/>
          <p14:tracePt t="32450" x="2806700" y="2408238"/>
          <p14:tracePt t="32458" x="2814638" y="2376488"/>
          <p14:tracePt t="32467" x="2814638" y="2344738"/>
          <p14:tracePt t="32475" x="2822575" y="2297113"/>
          <p14:tracePt t="32482" x="2822575" y="2257425"/>
          <p14:tracePt t="32490" x="2822575" y="2216150"/>
          <p14:tracePt t="32498" x="2822575" y="2176463"/>
          <p14:tracePt t="32506" x="2822575" y="2144713"/>
          <p14:tracePt t="32515" x="2822575" y="2097088"/>
          <p14:tracePt t="32522" x="2830513" y="2065338"/>
          <p14:tracePt t="32532" x="2830513" y="2017713"/>
          <p14:tracePt t="32538" x="2838450" y="1985963"/>
          <p14:tracePt t="32548" x="2838450" y="1954213"/>
          <p14:tracePt t="32554" x="2846388" y="1930400"/>
          <p14:tracePt t="32562" x="2854325" y="1898650"/>
          <p14:tracePt t="32570" x="2854325" y="1873250"/>
          <p14:tracePt t="32578" x="2854325" y="1841500"/>
          <p14:tracePt t="32586" x="2854325" y="1801813"/>
          <p14:tracePt t="32594" x="2854325" y="1770063"/>
          <p14:tracePt t="32602" x="2854325" y="1738313"/>
          <p14:tracePt t="32610" x="2838450" y="1714500"/>
          <p14:tracePt t="32618" x="2838450" y="1690688"/>
          <p14:tracePt t="32626" x="2830513" y="1666875"/>
          <p14:tracePt t="32634" x="2822575" y="1643063"/>
          <p14:tracePt t="32642" x="2814638" y="1635125"/>
          <p14:tracePt t="32650" x="2814638" y="1627188"/>
          <p14:tracePt t="32658" x="2806700" y="1611313"/>
          <p14:tracePt t="32675" x="2806700" y="1595438"/>
          <p14:tracePt t="32691" x="2806700" y="1587500"/>
          <p14:tracePt t="32698" x="2806700" y="1571625"/>
          <p14:tracePt t="32706" x="2806700" y="1555750"/>
          <p14:tracePt t="32715" x="2806700" y="1547813"/>
          <p14:tracePt t="32722" x="2806700" y="1538288"/>
          <p14:tracePt t="32732" x="2806700" y="1522413"/>
          <p14:tracePt t="32738" x="2806700" y="1514475"/>
          <p14:tracePt t="32748" x="2806700" y="1506538"/>
          <p14:tracePt t="32754" x="2806700" y="1498600"/>
          <p14:tracePt t="32770" x="2806700" y="1490663"/>
          <p14:tracePt t="32874" x="2814638" y="1490663"/>
          <p14:tracePt t="32882" x="2830513" y="1490663"/>
          <p14:tracePt t="32890" x="2846388" y="1490663"/>
          <p14:tracePt t="32898" x="2862263" y="1490663"/>
          <p14:tracePt t="32906" x="2886075" y="1490663"/>
          <p14:tracePt t="32915" x="2917825" y="1514475"/>
          <p14:tracePt t="32922" x="2941638" y="1514475"/>
          <p14:tracePt t="32931" x="2974975" y="1538288"/>
          <p14:tracePt t="32938" x="3030538" y="1547813"/>
          <p14:tracePt t="32948" x="3078163" y="1555750"/>
          <p14:tracePt t="32955" x="3117850" y="1563688"/>
          <p14:tracePt t="32962" x="3173413" y="1571625"/>
          <p14:tracePt t="32970" x="3228975" y="1571625"/>
          <p14:tracePt t="32978" x="3284538" y="1571625"/>
          <p14:tracePt t="32986" x="3357563" y="1571625"/>
          <p14:tracePt t="32994" x="3429000" y="1571625"/>
          <p14:tracePt t="33002" x="3516313" y="1579563"/>
          <p14:tracePt t="33010" x="3595688" y="1579563"/>
          <p14:tracePt t="33019" x="3676650" y="1579563"/>
          <p14:tracePt t="33026" x="3763963" y="1587500"/>
          <p14:tracePt t="33034" x="3851275" y="1587500"/>
          <p14:tracePt t="33052" x="3986213" y="1595438"/>
          <p14:tracePt t="33058" x="4051300" y="1595438"/>
          <p14:tracePt t="33066" x="4106863" y="1595438"/>
          <p14:tracePt t="33074" x="4146550" y="1595438"/>
          <p14:tracePt t="33082" x="4194175" y="1595438"/>
          <p14:tracePt t="33090" x="4225925" y="1595438"/>
          <p14:tracePt t="33098" x="4249738" y="1595438"/>
          <p14:tracePt t="33106" x="4273550" y="1595438"/>
          <p14:tracePt t="33115" x="4297363" y="1595438"/>
          <p14:tracePt t="33123" x="4321175" y="1595438"/>
          <p14:tracePt t="33131" x="4352925" y="1595438"/>
          <p14:tracePt t="33138" x="4378325" y="1595438"/>
          <p14:tracePt t="33148" x="4402138" y="1595438"/>
          <p14:tracePt t="33154" x="4425950" y="1595438"/>
          <p14:tracePt t="33163" x="4457700" y="1595438"/>
          <p14:tracePt t="33170" x="4505325" y="1587500"/>
          <p14:tracePt t="33178" x="4537075" y="1587500"/>
          <p14:tracePt t="33187" x="4568825" y="1579563"/>
          <p14:tracePt t="33194" x="4608513" y="1579563"/>
          <p14:tracePt t="33202" x="4648200" y="1579563"/>
          <p14:tracePt t="33210" x="4679950" y="1579563"/>
          <p14:tracePt t="33218" x="4705350" y="1571625"/>
          <p14:tracePt t="33225" x="4729163" y="1563688"/>
          <p14:tracePt t="33234" x="4745038" y="1563688"/>
          <p14:tracePt t="33242" x="4760913" y="1563688"/>
          <p14:tracePt t="33250" x="4776788" y="1555750"/>
          <p14:tracePt t="33257" x="4800600" y="1547813"/>
          <p14:tracePt t="33266" x="4816475" y="1538288"/>
          <p14:tracePt t="33274" x="4832350" y="1538288"/>
          <p14:tracePt t="33282" x="4848225" y="1538288"/>
          <p14:tracePt t="33290" x="4864100" y="1538288"/>
          <p14:tracePt t="33298" x="4879975" y="1522413"/>
          <p14:tracePt t="33306" x="4887913" y="1522413"/>
          <p14:tracePt t="33314" x="4895850" y="1522413"/>
          <p14:tracePt t="33330" x="4903788" y="1514475"/>
          <p14:tracePt t="33786" x="4911725" y="1506538"/>
          <p14:tracePt t="33794" x="4927600" y="1498600"/>
          <p14:tracePt t="33810" x="4935538" y="1490663"/>
          <p14:tracePt t="33818" x="4935538" y="1482725"/>
          <p14:tracePt t="33954" x="4935538" y="1506538"/>
          <p14:tracePt t="33964" x="4935538" y="1538288"/>
          <p14:tracePt t="33970" x="4935538" y="1571625"/>
          <p14:tracePt t="33978" x="4919663" y="1595438"/>
          <p14:tracePt t="33986" x="4919663" y="1643063"/>
          <p14:tracePt t="33994" x="4903788" y="1682750"/>
          <p14:tracePt t="34002" x="4895850" y="1730375"/>
          <p14:tracePt t="34010" x="4879975" y="1785938"/>
          <p14:tracePt t="34018" x="4864100" y="1817688"/>
          <p14:tracePt t="34034" x="4840288" y="1946275"/>
          <p14:tracePt t="34042" x="4824413" y="2001838"/>
          <p14:tracePt t="34050" x="4824413" y="2065338"/>
          <p14:tracePt t="34058" x="4816475" y="2136775"/>
          <p14:tracePt t="34067" x="4816475" y="2208213"/>
          <p14:tracePt t="34074" x="4816475" y="2305050"/>
          <p14:tracePt t="34083" x="4816475" y="2384425"/>
          <p14:tracePt t="34090" x="4816475" y="2455863"/>
          <p14:tracePt t="34098" x="4816475" y="2519363"/>
          <p14:tracePt t="34106" x="4824413" y="2584450"/>
          <p14:tracePt t="34114" x="4824413" y="2663825"/>
          <p14:tracePt t="34123" x="4832350" y="2735263"/>
          <p14:tracePt t="34131" x="4832350" y="2790825"/>
          <p14:tracePt t="34138" x="4832350" y="2854325"/>
          <p14:tracePt t="34148" x="4832350" y="2943225"/>
          <p14:tracePt t="34154" x="4832350" y="3014663"/>
          <p14:tracePt t="34164" x="4832350" y="3086100"/>
          <p14:tracePt t="34170" x="4832350" y="3141663"/>
          <p14:tracePt t="34178" x="4832350" y="3213100"/>
          <p14:tracePt t="34186" x="4832350" y="3270250"/>
          <p14:tracePt t="34194" x="4824413" y="3333750"/>
          <p14:tracePt t="34202" x="4808538" y="3381375"/>
          <p14:tracePt t="34210" x="4800600" y="3429000"/>
          <p14:tracePt t="34218" x="4784725" y="3468688"/>
          <p14:tracePt t="34226" x="4784725" y="3508375"/>
          <p14:tracePt t="34234" x="4776788" y="3540125"/>
          <p14:tracePt t="34242" x="4776788" y="3571875"/>
          <p14:tracePt t="34250" x="4776788" y="3595688"/>
          <p14:tracePt t="34258" x="4776788" y="3621088"/>
          <p14:tracePt t="34266" x="4776788" y="3644900"/>
          <p14:tracePt t="34274" x="4776788" y="3676650"/>
          <p14:tracePt t="34282" x="4776788" y="3700463"/>
          <p14:tracePt t="34290" x="4776788" y="3756025"/>
          <p14:tracePt t="34298" x="4776788" y="3795713"/>
          <p14:tracePt t="34306" x="4776788" y="3843338"/>
          <p14:tracePt t="34314" x="4776788" y="3898900"/>
          <p14:tracePt t="34322" x="4776788" y="3948113"/>
          <p14:tracePt t="34331" x="4776788" y="4003675"/>
          <p14:tracePt t="34338" x="4776788" y="4067175"/>
          <p14:tracePt t="34348" x="4776788" y="4122738"/>
          <p14:tracePt t="34354" x="4776788" y="4178300"/>
          <p14:tracePt t="34364" x="4768850" y="4217988"/>
          <p14:tracePt t="34370" x="4768850" y="4249738"/>
          <p14:tracePt t="34378" x="4768850" y="4298950"/>
          <p14:tracePt t="34386" x="4768850" y="4322763"/>
          <p14:tracePt t="34394" x="4768850" y="4338638"/>
          <p14:tracePt t="34402" x="4768850" y="4362450"/>
          <p14:tracePt t="34410" x="4768850" y="4386263"/>
          <p14:tracePt t="34418" x="4768850" y="4402138"/>
          <p14:tracePt t="34426" x="4768850" y="4425950"/>
          <p14:tracePt t="34434" x="4768850" y="4449763"/>
          <p14:tracePt t="34442" x="4768850" y="4465638"/>
          <p14:tracePt t="34450" x="4768850" y="4489450"/>
          <p14:tracePt t="34458" x="4768850" y="4505325"/>
          <p14:tracePt t="34466" x="4776788" y="4513263"/>
          <p14:tracePt t="34474" x="4776788" y="4521200"/>
          <p14:tracePt t="34482" x="4776788" y="4537075"/>
          <p14:tracePt t="34491" x="4784725" y="4545013"/>
          <p14:tracePt t="34498" x="4784725" y="4552950"/>
          <p14:tracePt t="34506" x="4784725" y="4560888"/>
          <p14:tracePt t="34514" x="4792663" y="4568825"/>
          <p14:tracePt t="34522" x="4792663" y="4576763"/>
          <p14:tracePt t="34531" x="4800600" y="4584700"/>
          <p14:tracePt t="34548" x="4808538" y="4592638"/>
          <p14:tracePt t="34554" x="4808538" y="4600575"/>
          <p14:tracePt t="34570" x="4816475" y="4608513"/>
          <p14:tracePt t="34594" x="4816475" y="4616450"/>
          <p14:tracePt t="34618" x="4816475" y="4624388"/>
          <p14:tracePt t="34626" x="4816475" y="4633913"/>
          <p14:tracePt t="34634" x="4824413" y="4633913"/>
          <p14:tracePt t="34642" x="4824413" y="4641850"/>
          <p14:tracePt t="34850" x="4824413" y="4624388"/>
          <p14:tracePt t="34866" x="4824413" y="4616450"/>
          <p14:tracePt t="34874" x="4824413" y="4600575"/>
          <p14:tracePt t="34882" x="4824413" y="4592638"/>
          <p14:tracePt t="34890" x="4824413" y="4576763"/>
          <p14:tracePt t="34898" x="4840288" y="4552950"/>
          <p14:tracePt t="34906" x="4856163" y="4513263"/>
          <p14:tracePt t="34914" x="4887913" y="4465638"/>
          <p14:tracePt t="34923" x="4903788" y="4410075"/>
          <p14:tracePt t="34931" x="4927600" y="4354513"/>
          <p14:tracePt t="34938" x="4943475" y="4298950"/>
          <p14:tracePt t="34947" x="4959350" y="4217988"/>
          <p14:tracePt t="34954" x="4999038" y="4122738"/>
          <p14:tracePt t="34964" x="5064125" y="3963988"/>
          <p14:tracePt t="34970" x="5143500" y="3795713"/>
          <p14:tracePt t="34978" x="5207000" y="3652838"/>
          <p14:tracePt t="34986" x="5254625" y="3540125"/>
          <p14:tracePt t="34994" x="5310188" y="3460750"/>
          <p14:tracePt t="35002" x="5349875" y="3373438"/>
          <p14:tracePt t="35010" x="5389563" y="3286125"/>
          <p14:tracePt t="35018" x="5407025" y="3205163"/>
          <p14:tracePt t="35034" x="5407025" y="3133725"/>
          <p14:tracePt t="35036" x="5407025" y="3062288"/>
          <p14:tracePt t="35042" x="5389563" y="2990850"/>
          <p14:tracePt t="35050" x="5365750" y="2909888"/>
          <p14:tracePt t="35058" x="5341938" y="2838450"/>
          <p14:tracePt t="35066" x="5326063" y="2767013"/>
          <p14:tracePt t="35074" x="5310188" y="2703513"/>
          <p14:tracePt t="35083" x="5302250" y="2632075"/>
          <p14:tracePt t="35090" x="5286375" y="2559050"/>
          <p14:tracePt t="35098" x="5270500" y="2503488"/>
          <p14:tracePt t="35106" x="5246688" y="2439988"/>
          <p14:tracePt t="35114" x="5230813" y="2392363"/>
          <p14:tracePt t="35122" x="5214938" y="2344738"/>
          <p14:tracePt t="35131" x="5207000" y="2312988"/>
          <p14:tracePt t="35138" x="5207000" y="2289175"/>
          <p14:tracePt t="35147" x="5207000" y="2257425"/>
          <p14:tracePt t="35154" x="5199063" y="2224088"/>
          <p14:tracePt t="35164" x="5199063" y="2192338"/>
          <p14:tracePt t="35170" x="5191125" y="2144713"/>
          <p14:tracePt t="35178" x="5191125" y="2089150"/>
          <p14:tracePt t="35186" x="5183188" y="2049463"/>
          <p14:tracePt t="35194" x="5183188" y="2001838"/>
          <p14:tracePt t="35202" x="5175250" y="1970088"/>
          <p14:tracePt t="35210" x="5159375" y="1922463"/>
          <p14:tracePt t="35218" x="5151438" y="1890713"/>
          <p14:tracePt t="35226" x="5143500" y="1849438"/>
          <p14:tracePt t="35234" x="5135563" y="1817688"/>
          <p14:tracePt t="35242" x="5127625" y="1793875"/>
          <p14:tracePt t="35250" x="5111750" y="1754188"/>
          <p14:tracePt t="35258" x="5103813" y="1730375"/>
          <p14:tracePt t="35267" x="5103813" y="1706563"/>
          <p14:tracePt t="35274" x="5103813" y="1682750"/>
          <p14:tracePt t="35282" x="5095875" y="1666875"/>
          <p14:tracePt t="35290" x="5095875" y="1651000"/>
          <p14:tracePt t="35298" x="5095875" y="1627188"/>
          <p14:tracePt t="35306" x="5095875" y="1603375"/>
          <p14:tracePt t="35314" x="5095875" y="1579563"/>
          <p14:tracePt t="35322" x="5095875" y="1563688"/>
          <p14:tracePt t="35331" x="5095875" y="1547813"/>
          <p14:tracePt t="35338" x="5095875" y="1522413"/>
          <p14:tracePt t="35347" x="5095875" y="1514475"/>
          <p14:tracePt t="35354" x="5095875" y="1506538"/>
          <p14:tracePt t="35364" x="5095875" y="1498600"/>
          <p14:tracePt t="35402" x="5087938" y="1498600"/>
          <p14:tracePt t="35418" x="5080000" y="1498600"/>
          <p14:tracePt t="35426" x="5072063" y="1498600"/>
          <p14:tracePt t="35434" x="5064125" y="1498600"/>
          <p14:tracePt t="35442" x="5056188" y="1490663"/>
          <p14:tracePt t="35458" x="5046663" y="1490663"/>
          <p14:tracePt t="35466" x="5038725" y="1490663"/>
          <p14:tracePt t="35482" x="5030788" y="1490663"/>
          <p14:tracePt t="35490" x="5022850" y="1490663"/>
          <p14:tracePt t="35506" x="5014913" y="1498600"/>
          <p14:tracePt t="35514" x="5006975" y="1498600"/>
          <p14:tracePt t="35634" x="5014913" y="1498600"/>
          <p14:tracePt t="35642" x="5038725" y="1498600"/>
          <p14:tracePt t="35650" x="5080000" y="1498600"/>
          <p14:tracePt t="35658" x="5127625" y="1498600"/>
          <p14:tracePt t="35667" x="5175250" y="1498600"/>
          <p14:tracePt t="35674" x="5230813" y="1506538"/>
          <p14:tracePt t="35682" x="5286375" y="1514475"/>
          <p14:tracePt t="35690" x="5341938" y="1514475"/>
          <p14:tracePt t="35698" x="5407025" y="1522413"/>
          <p14:tracePt t="35706" x="5478463" y="1530350"/>
          <p14:tracePt t="35714" x="5541963" y="1530350"/>
          <p14:tracePt t="35722" x="5621338" y="1538288"/>
          <p14:tracePt t="35730" x="5708650" y="1547813"/>
          <p14:tracePt t="35738" x="5805488" y="1547813"/>
          <p14:tracePt t="35747" x="5900738" y="1563688"/>
          <p14:tracePt t="35754" x="5972175" y="1571625"/>
          <p14:tracePt t="35764" x="6059488" y="1579563"/>
          <p14:tracePt t="35770" x="6124575" y="1579563"/>
          <p14:tracePt t="35778" x="6196013" y="1579563"/>
          <p14:tracePt t="35786" x="6251575" y="1579563"/>
          <p14:tracePt t="35794" x="6291263" y="1579563"/>
          <p14:tracePt t="35802" x="6338888" y="1587500"/>
          <p14:tracePt t="35810" x="6394450" y="1587500"/>
          <p14:tracePt t="35818" x="6434138" y="1587500"/>
          <p14:tracePt t="35826" x="6467475" y="1587500"/>
          <p14:tracePt t="35834" x="6499225" y="1587500"/>
          <p14:tracePt t="35842" x="6530975" y="1587500"/>
          <p14:tracePt t="35850" x="6570663" y="1587500"/>
          <p14:tracePt t="35858" x="6594475" y="1587500"/>
          <p14:tracePt t="35866" x="6626225" y="1587500"/>
          <p14:tracePt t="35874" x="6650038" y="1587500"/>
          <p14:tracePt t="35882" x="6681788" y="1587500"/>
          <p14:tracePt t="35890" x="6713538" y="1587500"/>
          <p14:tracePt t="35898" x="6753225" y="1587500"/>
          <p14:tracePt t="35906" x="6802438" y="1587500"/>
          <p14:tracePt t="35914" x="6834188" y="1579563"/>
          <p14:tracePt t="35922" x="6889750" y="1579563"/>
          <p14:tracePt t="35931" x="6937375" y="1579563"/>
          <p14:tracePt t="35938" x="6985000" y="1579563"/>
          <p14:tracePt t="35947" x="7016750" y="1571625"/>
          <p14:tracePt t="35954" x="7064375" y="1571625"/>
          <p14:tracePt t="35964" x="7096125" y="1563688"/>
          <p14:tracePt t="35970" x="7127875" y="1563688"/>
          <p14:tracePt t="35980" x="7161213" y="1563688"/>
          <p14:tracePt t="35986" x="7192963" y="1563688"/>
          <p14:tracePt t="35994" x="7232650" y="1563688"/>
          <p14:tracePt t="36002" x="7272338" y="1563688"/>
          <p14:tracePt t="36010" x="7319963" y="1555750"/>
          <p14:tracePt t="36018" x="7359650" y="1555750"/>
          <p14:tracePt t="36026" x="7415213" y="1555750"/>
          <p14:tracePt t="36035" x="7454900" y="1555750"/>
          <p14:tracePt t="36042" x="7504113" y="1547813"/>
          <p14:tracePt t="36050" x="7535863" y="1547813"/>
          <p14:tracePt t="36058" x="7575550" y="1547813"/>
          <p14:tracePt t="36066" x="7615238" y="1538288"/>
          <p14:tracePt t="36074" x="7646988" y="1538288"/>
          <p14:tracePt t="36082" x="7678738" y="1538288"/>
          <p14:tracePt t="36090" x="7710488" y="1530350"/>
          <p14:tracePt t="36099" x="7742238" y="1530350"/>
          <p14:tracePt t="36106" x="7789863" y="1530350"/>
          <p14:tracePt t="36114" x="7829550" y="1530350"/>
          <p14:tracePt t="36122" x="7878763" y="1530350"/>
          <p14:tracePt t="36130" x="7934325" y="1522413"/>
          <p14:tracePt t="36138" x="7974013" y="1522413"/>
          <p14:tracePt t="36147" x="8021638" y="1522413"/>
          <p14:tracePt t="36154" x="8061325" y="1522413"/>
          <p14:tracePt t="36163" x="8093075" y="1514475"/>
          <p14:tracePt t="36170" x="8124825" y="1514475"/>
          <p14:tracePt t="36180" x="8172450" y="1506538"/>
          <p14:tracePt t="36186" x="8205788" y="1506538"/>
          <p14:tracePt t="36194" x="8261350" y="1498600"/>
          <p14:tracePt t="36202" x="8293100" y="1490663"/>
          <p14:tracePt t="36210" x="8340725" y="1482725"/>
          <p14:tracePt t="36218" x="8388350" y="1474788"/>
          <p14:tracePt t="36226" x="8420100" y="1474788"/>
          <p14:tracePt t="36234" x="8451850" y="1474788"/>
          <p14:tracePt t="36242" x="8467725" y="1474788"/>
          <p14:tracePt t="36250" x="8483600" y="1466850"/>
          <p14:tracePt t="36258" x="8491538" y="1466850"/>
          <p14:tracePt t="36266" x="8499475" y="1466850"/>
          <p14:tracePt t="36323" x="8507413" y="1466850"/>
          <p14:tracePt t="36458" x="8507413" y="1482725"/>
          <p14:tracePt t="36466" x="8507413" y="1490663"/>
          <p14:tracePt t="36474" x="8507413" y="1498600"/>
          <p14:tracePt t="36482" x="8507413" y="1514475"/>
          <p14:tracePt t="36490" x="8507413" y="1538288"/>
          <p14:tracePt t="36498" x="8499475" y="1563688"/>
          <p14:tracePt t="36506" x="8491538" y="1595438"/>
          <p14:tracePt t="36514" x="8491538" y="1627188"/>
          <p14:tracePt t="36522" x="8483600" y="1674813"/>
          <p14:tracePt t="36530" x="8475663" y="1730375"/>
          <p14:tracePt t="36538" x="8467725" y="1793875"/>
          <p14:tracePt t="36547" x="8467725" y="1841500"/>
          <p14:tracePt t="36554" x="8467725" y="1906588"/>
          <p14:tracePt t="36563" x="8467725" y="1978025"/>
          <p14:tracePt t="36570" x="8475663" y="2041525"/>
          <p14:tracePt t="36580" x="8475663" y="2081213"/>
          <p14:tracePt t="36586" x="8483600" y="2136775"/>
          <p14:tracePt t="36594" x="8483600" y="2184400"/>
          <p14:tracePt t="36602" x="8491538" y="2224088"/>
          <p14:tracePt t="36610" x="8491538" y="2289175"/>
          <p14:tracePt t="36618" x="8491538" y="2320925"/>
          <p14:tracePt t="36626" x="8491538" y="2376488"/>
          <p14:tracePt t="36634" x="8491538" y="2432050"/>
          <p14:tracePt t="36642" x="8491538" y="2487613"/>
          <p14:tracePt t="36651" x="8491538" y="2566988"/>
          <p14:tracePt t="36658" x="8483600" y="2655888"/>
          <p14:tracePt t="36667" x="8475663" y="2751138"/>
          <p14:tracePt t="36674" x="8451850" y="2830513"/>
          <p14:tracePt t="36683" x="8435975" y="2919413"/>
          <p14:tracePt t="36690" x="8420100" y="2990850"/>
          <p14:tracePt t="36698" x="8396288" y="3094038"/>
          <p14:tracePt t="36706" x="8388350" y="3181350"/>
          <p14:tracePt t="36714" x="8388350" y="3270250"/>
          <p14:tracePt t="36722" x="8388350" y="3341688"/>
          <p14:tracePt t="36730" x="8388350" y="3413125"/>
          <p14:tracePt t="36738" x="8388350" y="3492500"/>
          <p14:tracePt t="36747" x="8396288" y="3556000"/>
          <p14:tracePt t="36754" x="8412163" y="3613150"/>
          <p14:tracePt t="36763" x="8420100" y="3660775"/>
          <p14:tracePt t="36770" x="8428038" y="3700463"/>
          <p14:tracePt t="36780" x="8428038" y="3732213"/>
          <p14:tracePt t="36786" x="8428038" y="3779838"/>
          <p14:tracePt t="36794" x="8428038" y="3803650"/>
          <p14:tracePt t="36802" x="8428038" y="3851275"/>
          <p14:tracePt t="36810" x="8420100" y="3898900"/>
          <p14:tracePt t="36818" x="8412163" y="3938588"/>
          <p14:tracePt t="36826" x="8380413" y="4003675"/>
          <p14:tracePt t="36834" x="8364538" y="4059238"/>
          <p14:tracePt t="36842" x="8356600" y="4098925"/>
          <p14:tracePt t="36851" x="8340725" y="4154488"/>
          <p14:tracePt t="36858" x="8332788" y="4194175"/>
          <p14:tracePt t="36868" x="8324850" y="4233863"/>
          <p14:tracePt t="36874" x="8316913" y="4281488"/>
          <p14:tracePt t="36883" x="8308975" y="4314825"/>
          <p14:tracePt t="36890" x="8308975" y="4362450"/>
          <p14:tracePt t="36901" x="8308975" y="4402138"/>
          <p14:tracePt t="36906" x="8308975" y="4457700"/>
          <p14:tracePt t="36914" x="8308975" y="4513263"/>
          <p14:tracePt t="36922" x="8316913" y="4576763"/>
          <p14:tracePt t="36930" x="8332788" y="4624388"/>
          <p14:tracePt t="36938" x="8340725" y="4689475"/>
          <p14:tracePt t="36947" x="8356600" y="4752975"/>
          <p14:tracePt t="36954" x="8372475" y="4800600"/>
          <p14:tracePt t="36963" x="8396288" y="4856163"/>
          <p14:tracePt t="36970" x="8404225" y="4887913"/>
          <p14:tracePt t="36980" x="8412163" y="4919663"/>
          <p14:tracePt t="36986" x="8420100" y="4943475"/>
          <p14:tracePt t="36994" x="8420100" y="4951413"/>
          <p14:tracePt t="37002" x="8420100" y="4959350"/>
          <p14:tracePt t="37010" x="8420100" y="4967288"/>
          <p14:tracePt t="37032" x="8428038" y="4984750"/>
          <p14:tracePt t="37051" x="8428038" y="5000625"/>
          <p14:tracePt t="37058" x="8435975" y="5008563"/>
          <p14:tracePt t="37066" x="8443913" y="5016500"/>
          <p14:tracePt t="37074" x="8451850" y="5032375"/>
          <p14:tracePt t="37082" x="8451850" y="5040313"/>
          <p14:tracePt t="37090" x="8451850" y="5048250"/>
          <p14:tracePt t="37106" x="8451850" y="5056188"/>
          <p14:tracePt t="37194" x="8443913" y="5056188"/>
          <p14:tracePt t="37202" x="8435975" y="5056188"/>
          <p14:tracePt t="37210" x="8428038" y="5056188"/>
          <p14:tracePt t="37218" x="8420100" y="5056188"/>
          <p14:tracePt t="37226" x="8404225" y="5056188"/>
          <p14:tracePt t="37234" x="8388350" y="5056188"/>
          <p14:tracePt t="37242" x="8380413" y="5056188"/>
          <p14:tracePt t="37250" x="8364538" y="5056188"/>
          <p14:tracePt t="37258" x="8348663" y="5056188"/>
          <p14:tracePt t="37266" x="8324850" y="5048250"/>
          <p14:tracePt t="37274" x="8308975" y="5048250"/>
          <p14:tracePt t="37282" x="8285163" y="5048250"/>
          <p14:tracePt t="37290" x="8269288" y="5048250"/>
          <p14:tracePt t="37298" x="8245475" y="5048250"/>
          <p14:tracePt t="37306" x="8229600" y="5048250"/>
          <p14:tracePt t="37314" x="8197850" y="5048250"/>
          <p14:tracePt t="37322" x="8172450" y="5048250"/>
          <p14:tracePt t="37331" x="8140700" y="5040313"/>
          <p14:tracePt t="37338" x="8108950" y="5040313"/>
          <p14:tracePt t="37346" x="8061325" y="5040313"/>
          <p14:tracePt t="37354" x="8029575" y="5040313"/>
          <p14:tracePt t="37363" x="7989888" y="5040313"/>
          <p14:tracePt t="37370" x="7958138" y="5040313"/>
          <p14:tracePt t="37380" x="7926388" y="5040313"/>
          <p14:tracePt t="37386" x="7886700" y="5032375"/>
          <p14:tracePt t="37394" x="7854950" y="5032375"/>
          <p14:tracePt t="37402" x="7821613" y="5032375"/>
          <p14:tracePt t="37410" x="7773988" y="5024438"/>
          <p14:tracePt t="37418" x="7742238" y="5024438"/>
          <p14:tracePt t="37426" x="7710488" y="5024438"/>
          <p14:tracePt t="37434" x="7678738" y="5024438"/>
          <p14:tracePt t="37442" x="7623175" y="5024438"/>
          <p14:tracePt t="37450" x="7591425" y="5024438"/>
          <p14:tracePt t="37458" x="7543800" y="5016500"/>
          <p14:tracePt t="37466" x="7496175" y="5016500"/>
          <p14:tracePt t="37474" x="7446963" y="5008563"/>
          <p14:tracePt t="37482" x="7391400" y="5008563"/>
          <p14:tracePt t="37490" x="7335838" y="5000625"/>
          <p14:tracePt t="37498" x="7280275" y="4992688"/>
          <p14:tracePt t="37506" x="7216775" y="4992688"/>
          <p14:tracePt t="37515" x="7153275" y="4984750"/>
          <p14:tracePt t="37522" x="7080250" y="4967288"/>
          <p14:tracePt t="37530" x="7016750" y="4959350"/>
          <p14:tracePt t="37538" x="6945313" y="4935538"/>
          <p14:tracePt t="37546" x="6889750" y="4927600"/>
          <p14:tracePt t="37554" x="6842125" y="4927600"/>
          <p14:tracePt t="37563" x="6794500" y="4927600"/>
          <p14:tracePt t="37570" x="6753225" y="4927600"/>
          <p14:tracePt t="37580" x="6729413" y="4927600"/>
          <p14:tracePt t="37586" x="6697663" y="4927600"/>
          <p14:tracePt t="37594" x="6673850" y="4919663"/>
          <p14:tracePt t="37602" x="6650038" y="4919663"/>
          <p14:tracePt t="37610" x="6618288" y="4919663"/>
          <p14:tracePt t="37618" x="6570663" y="4919663"/>
          <p14:tracePt t="37626" x="6530975" y="4911725"/>
          <p14:tracePt t="37634" x="6475413" y="4911725"/>
          <p14:tracePt t="37642" x="6394450" y="4911725"/>
          <p14:tracePt t="37650" x="6330950" y="4903788"/>
          <p14:tracePt t="37658" x="6283325" y="4903788"/>
          <p14:tracePt t="37666" x="6235700" y="4903788"/>
          <p14:tracePt t="37674" x="6203950" y="4903788"/>
          <p14:tracePt t="37682" x="6172200" y="4903788"/>
          <p14:tracePt t="37690" x="6148388" y="4903788"/>
          <p14:tracePt t="37698" x="6124575" y="4903788"/>
          <p14:tracePt t="37706" x="6100763" y="4903788"/>
          <p14:tracePt t="37714" x="6075363" y="4903788"/>
          <p14:tracePt t="37722" x="6051550" y="4903788"/>
          <p14:tracePt t="37730" x="6011863" y="4903788"/>
          <p14:tracePt t="37738" x="5988050" y="4903788"/>
          <p14:tracePt t="37746" x="5964238" y="4903788"/>
          <p14:tracePt t="37754" x="5932488" y="4903788"/>
          <p14:tracePt t="37763" x="5900738" y="4903788"/>
          <p14:tracePt t="37770" x="5868988" y="4903788"/>
          <p14:tracePt t="37780" x="5837238" y="4903788"/>
          <p14:tracePt t="37786" x="5797550" y="4903788"/>
          <p14:tracePt t="37794" x="5765800" y="4903788"/>
          <p14:tracePt t="37802" x="5732463" y="4903788"/>
          <p14:tracePt t="37810" x="5700713" y="4903788"/>
          <p14:tracePt t="37818" x="5661025" y="4903788"/>
          <p14:tracePt t="37826" x="5637213" y="4903788"/>
          <p14:tracePt t="37835" x="5605463" y="4903788"/>
          <p14:tracePt t="37842" x="5573713" y="4903788"/>
          <p14:tracePt t="37850" x="5534025" y="4903788"/>
          <p14:tracePt t="37858" x="5502275" y="4903788"/>
          <p14:tracePt t="37866" x="5470525" y="4903788"/>
          <p14:tracePt t="37874" x="5446713" y="4903788"/>
          <p14:tracePt t="37882" x="5422900" y="4903788"/>
          <p14:tracePt t="37890" x="5407025" y="4903788"/>
          <p14:tracePt t="37898" x="5389563" y="4903788"/>
          <p14:tracePt t="37906" x="5373688" y="4903788"/>
          <p14:tracePt t="37914" x="5357813" y="4911725"/>
          <p14:tracePt t="37922" x="5341938" y="4919663"/>
          <p14:tracePt t="37930" x="5326063" y="4919663"/>
          <p14:tracePt t="37939" x="5302250" y="4927600"/>
          <p14:tracePt t="37946" x="5270500" y="4927600"/>
          <p14:tracePt t="37955" x="5246688" y="4927600"/>
          <p14:tracePt t="37963" x="5214938" y="4927600"/>
          <p14:tracePt t="37970" x="5175250" y="4935538"/>
          <p14:tracePt t="37979" x="5151438" y="4935538"/>
          <p14:tracePt t="37986" x="5135563" y="4943475"/>
          <p14:tracePt t="37996" x="5119688" y="4943475"/>
          <p14:tracePt t="38002" x="5103813" y="4951413"/>
          <p14:tracePt t="38010" x="5087938" y="4951413"/>
          <p14:tracePt t="38018" x="5080000" y="4951413"/>
          <p14:tracePt t="38034" x="5072063" y="4951413"/>
          <p14:tracePt t="38042" x="5064125" y="4951413"/>
          <p14:tracePt t="38058" x="5056188" y="4951413"/>
          <p14:tracePt t="38074" x="5046663" y="4951413"/>
          <p14:tracePt t="38096" x="5038725" y="4951413"/>
          <p14:tracePt t="38100" x="5030788" y="4951413"/>
          <p14:tracePt t="39018" x="5038725" y="4951413"/>
          <p14:tracePt t="39554" x="5046663" y="4951413"/>
          <p14:tracePt t="40306" x="5046663" y="4943475"/>
          <p14:tracePt t="40315" x="5046663" y="4935538"/>
          <p14:tracePt t="40338" x="5046663" y="4927600"/>
          <p14:tracePt t="40386" x="5056188" y="4927600"/>
          <p14:tracePt t="40395" x="5056188" y="4919663"/>
          <p14:tracePt t="40426" x="5064125" y="4919663"/>
          <p14:tracePt t="40442" x="5072063" y="4919663"/>
          <p14:tracePt t="40482" x="5080000" y="4919663"/>
          <p14:tracePt t="40490" x="5080000" y="4911725"/>
          <p14:tracePt t="40538" x="5080000" y="4903788"/>
          <p14:tracePt t="40578" x="5080000" y="4895850"/>
          <p14:tracePt t="40610" x="5080000" y="4887913"/>
          <p14:tracePt t="40626" x="5087938" y="4887913"/>
          <p14:tracePt t="40714" x="5095875" y="4887913"/>
          <p14:tracePt t="40754" x="5103813" y="4887913"/>
          <p14:tracePt t="40890" x="5103813" y="4879975"/>
          <p14:tracePt t="40898" x="5103813" y="4872038"/>
          <p14:tracePt t="40922" x="5103813" y="4864100"/>
          <p14:tracePt t="40962" x="5103813" y="4856163"/>
          <p14:tracePt t="40978" x="5103813" y="4848225"/>
          <p14:tracePt t="40986" x="5103813" y="4840288"/>
          <p14:tracePt t="40995" x="5103813" y="4832350"/>
          <p14:tracePt t="41003" x="5103813" y="4824413"/>
          <p14:tracePt t="41011" x="5095875" y="4808538"/>
          <p14:tracePt t="41018" x="5095875" y="4792663"/>
          <p14:tracePt t="41028" x="5095875" y="4760913"/>
          <p14:tracePt t="41034" x="5095875" y="4729163"/>
          <p14:tracePt t="41046" x="5095875" y="4681538"/>
          <p14:tracePt t="41051" x="5095875" y="4616450"/>
          <p14:tracePt t="41058" x="5103813" y="4545013"/>
          <p14:tracePt t="41066" x="5111750" y="4465638"/>
          <p14:tracePt t="41074" x="5119688" y="4394200"/>
          <p14:tracePt t="41082" x="5119688" y="4306888"/>
          <p14:tracePt t="41090" x="5119688" y="4233863"/>
          <p14:tracePt t="41098" x="5127625" y="4154488"/>
          <p14:tracePt t="41106" x="5127625" y="4098925"/>
          <p14:tracePt t="41114" x="5127625" y="4051300"/>
          <p14:tracePt t="41122" x="5127625" y="4003675"/>
          <p14:tracePt t="41130" x="5127625" y="3963988"/>
          <p14:tracePt t="41138" x="5127625" y="3914775"/>
          <p14:tracePt t="41146" x="5127625" y="3883025"/>
          <p14:tracePt t="41154" x="5127625" y="3851275"/>
          <p14:tracePt t="41162" x="5127625" y="3811588"/>
          <p14:tracePt t="41170" x="5127625" y="3787775"/>
          <p14:tracePt t="41179" x="5127625" y="3763963"/>
          <p14:tracePt t="41186" x="5127625" y="3740150"/>
          <p14:tracePt t="41195" x="5119688" y="3700463"/>
          <p14:tracePt t="41202" x="5111750" y="3676650"/>
          <p14:tracePt t="41212" x="5103813" y="3644900"/>
          <p14:tracePt t="41219" x="5087938" y="3605213"/>
          <p14:tracePt t="41228" x="5080000" y="3571875"/>
          <p14:tracePt t="41234" x="5064125" y="3532188"/>
          <p14:tracePt t="41242" x="5056188" y="3508375"/>
          <p14:tracePt t="41250" x="5046663" y="3492500"/>
          <p14:tracePt t="41258" x="5030788" y="3468688"/>
          <p14:tracePt t="41266" x="5022850" y="3452813"/>
          <p14:tracePt t="41274" x="4999038" y="3436938"/>
          <p14:tracePt t="41282" x="4983163" y="3421063"/>
          <p14:tracePt t="41290" x="4975225" y="3413125"/>
          <p14:tracePt t="41298" x="4951413" y="3397250"/>
          <p14:tracePt t="41306" x="4927600" y="3373438"/>
          <p14:tracePt t="41314" x="4903788" y="3357563"/>
          <p14:tracePt t="41322" x="4872038" y="3333750"/>
          <p14:tracePt t="41331" x="4840288" y="3317875"/>
          <p14:tracePt t="41338" x="4808538" y="3294063"/>
          <p14:tracePt t="41346" x="4784725" y="3278188"/>
          <p14:tracePt t="41355" x="4752975" y="3262313"/>
          <p14:tracePt t="41362" x="4713288" y="3236913"/>
          <p14:tracePt t="41370" x="4679950" y="3213100"/>
          <p14:tracePt t="41378" x="4648200" y="3181350"/>
          <p14:tracePt t="41386" x="4632325" y="3165475"/>
          <p14:tracePt t="41395" x="4616450" y="3141663"/>
          <p14:tracePt t="41402" x="4608513" y="3125788"/>
          <p14:tracePt t="41412" x="4600575" y="3101975"/>
          <p14:tracePt t="41418" x="4592638" y="3094038"/>
          <p14:tracePt t="41428" x="4584700" y="3078163"/>
          <p14:tracePt t="41434" x="4584700" y="3070225"/>
          <p14:tracePt t="41442" x="4584700" y="3062288"/>
          <p14:tracePt t="41450" x="4584700" y="3054350"/>
          <p14:tracePt t="44586" x="4592638" y="3046413"/>
          <p14:tracePt t="44603" x="4600575" y="3038475"/>
          <p14:tracePt t="44626" x="4600575" y="3030538"/>
          <p14:tracePt t="44634" x="4600575" y="3022600"/>
          <p14:tracePt t="44650" x="4608513" y="3014663"/>
          <p14:tracePt t="44659" x="4608513" y="3006725"/>
          <p14:tracePt t="44666" x="4608513" y="2990850"/>
          <p14:tracePt t="44674" x="4608513" y="2982913"/>
          <p14:tracePt t="44690" x="4608513" y="2974975"/>
          <p14:tracePt t="44698" x="4608513" y="2959100"/>
          <p14:tracePt t="44706" x="4616450" y="2959100"/>
          <p14:tracePt t="44714" x="4616450" y="2951163"/>
          <p14:tracePt t="44722" x="4624388" y="2943225"/>
          <p14:tracePt t="44730" x="4624388" y="2935288"/>
          <p14:tracePt t="44738" x="4624388" y="2927350"/>
          <p14:tracePt t="44754" x="4624388" y="2919413"/>
          <p14:tracePt t="44794" x="4624388" y="2909888"/>
          <p14:tracePt t="44914" x="4624388" y="2901950"/>
          <p14:tracePt t="44938" x="4616450" y="2901950"/>
          <p14:tracePt t="44970" x="4608513" y="2901950"/>
          <p14:tracePt t="45323" x="4608513" y="2894013"/>
          <p14:tracePt t="45347" x="4616450" y="2894013"/>
          <p14:tracePt t="45386" x="4624388" y="2894013"/>
          <p14:tracePt t="45474" x="4624388" y="2901950"/>
          <p14:tracePt t="45482" x="4632325" y="2901950"/>
          <p14:tracePt t="45578" x="4640263" y="2901950"/>
          <p14:tracePt t="45594" x="4648200" y="2901950"/>
          <p14:tracePt t="45619" x="4656138" y="2901950"/>
          <p14:tracePt t="45650" x="4664075" y="2901950"/>
          <p14:tracePt t="45722" x="4672013" y="2901950"/>
          <p14:tracePt t="45810" x="4679950" y="2901950"/>
          <p14:tracePt t="45914" x="4672013" y="2901950"/>
          <p14:tracePt t="45938" x="4664075" y="2909888"/>
          <p14:tracePt t="45963" x="4656138" y="2909888"/>
          <p14:tracePt t="46010" x="4656138" y="2919413"/>
          <p14:tracePt t="46226" x="4656138" y="2927350"/>
          <p14:tracePt t="46282" x="4664075" y="2927350"/>
          <p14:tracePt t="46386" x="4672013" y="2927350"/>
          <p14:tracePt t="46402" x="4679950" y="2927350"/>
          <p14:tracePt t="46419" x="4687888" y="2919413"/>
          <p14:tracePt t="46450" x="4687888" y="2909888"/>
          <p14:tracePt t="46460" x="4695825" y="2909888"/>
          <p14:tracePt t="46634" x="4687888" y="2909888"/>
          <p14:tracePt t="46650" x="4679950" y="2909888"/>
          <p14:tracePt t="46659" x="4672013" y="2909888"/>
          <p14:tracePt t="46676" x="4672013" y="2919413"/>
          <p14:tracePt t="46682" x="4664075" y="2919413"/>
          <p14:tracePt t="46778" x="4664075" y="2909888"/>
          <p14:tracePt t="46794" x="4672013" y="2901950"/>
          <p14:tracePt t="46810" x="4672013" y="2886075"/>
          <p14:tracePt t="46819" x="4679950" y="2886075"/>
          <p14:tracePt t="46826" x="4679950" y="2870200"/>
          <p14:tracePt t="46834" x="4679950" y="2854325"/>
          <p14:tracePt t="46843" x="4679950" y="2838450"/>
          <p14:tracePt t="46850" x="4679950" y="2830513"/>
          <p14:tracePt t="46859" x="4679950" y="2814638"/>
          <p14:tracePt t="46866" x="4687888" y="2806700"/>
          <p14:tracePt t="46876" x="4687888" y="2782888"/>
          <p14:tracePt t="46882" x="4695825" y="2774950"/>
          <p14:tracePt t="46890" x="4695825" y="2767013"/>
          <p14:tracePt t="46898" x="4695825" y="2759075"/>
          <p14:tracePt t="46906" x="4695825" y="2751138"/>
          <p14:tracePt t="46914" x="4695825" y="2743200"/>
          <p14:tracePt t="46922" x="4695825" y="2735263"/>
          <p14:tracePt t="46930" x="4695825" y="2727325"/>
          <p14:tracePt t="46938" x="4695825" y="2711450"/>
          <p14:tracePt t="46946" x="4695825" y="2695575"/>
          <p14:tracePt t="46954" x="4695825" y="2671763"/>
          <p14:tracePt t="46962" x="4695825" y="2663825"/>
          <p14:tracePt t="46970" x="4695825" y="2640013"/>
          <p14:tracePt t="46978" x="4687888" y="2632075"/>
          <p14:tracePt t="46986" x="4679950" y="2616200"/>
          <p14:tracePt t="46995" x="4672013" y="2600325"/>
          <p14:tracePt t="47002" x="4672013" y="2592388"/>
          <p14:tracePt t="47010" x="4664075" y="2584450"/>
          <p14:tracePt t="47028" x="4664075" y="2566988"/>
          <p14:tracePt t="47034" x="4664075" y="2559050"/>
          <p14:tracePt t="47043" x="4664075" y="2551113"/>
          <p14:tracePt t="47050" x="4664075" y="2543175"/>
          <p14:tracePt t="47059" x="4664075" y="2535238"/>
          <p14:tracePt t="47066" x="4664075" y="2527300"/>
          <p14:tracePt t="47076" x="4664075" y="2511425"/>
          <p14:tracePt t="47082" x="4664075" y="2503488"/>
          <p14:tracePt t="47090" x="4664075" y="2487613"/>
          <p14:tracePt t="47098" x="4664075" y="2463800"/>
          <p14:tracePt t="47106" x="4664075" y="2439988"/>
          <p14:tracePt t="47114" x="4664075" y="2408238"/>
          <p14:tracePt t="47122" x="4664075" y="2384425"/>
          <p14:tracePt t="47130" x="4664075" y="2360613"/>
          <p14:tracePt t="47138" x="4664075" y="2328863"/>
          <p14:tracePt t="47146" x="4664075" y="2305050"/>
          <p14:tracePt t="47154" x="4664075" y="2281238"/>
          <p14:tracePt t="47162" x="4664075" y="2265363"/>
          <p14:tracePt t="47170" x="4664075" y="2241550"/>
          <p14:tracePt t="47178" x="4664075" y="2224088"/>
          <p14:tracePt t="47186" x="4664075" y="2216150"/>
          <p14:tracePt t="47194" x="4664075" y="2200275"/>
          <p14:tracePt t="47202" x="4664075" y="2184400"/>
          <p14:tracePt t="47210" x="4664075" y="2160588"/>
          <p14:tracePt t="47219" x="4664075" y="2136775"/>
          <p14:tracePt t="47226" x="4664075" y="2120900"/>
          <p14:tracePt t="47235" x="4664075" y="2105025"/>
          <p14:tracePt t="47243" x="4648200" y="2089150"/>
          <p14:tracePt t="47250" x="4640263" y="2081213"/>
          <p14:tracePt t="47259" x="4624388" y="2057400"/>
          <p14:tracePt t="47266" x="4592638" y="2049463"/>
          <p14:tracePt t="47276" x="4568825" y="2025650"/>
          <p14:tracePt t="47282" x="4529138" y="2009775"/>
          <p14:tracePt t="47290" x="4505325" y="2001838"/>
          <p14:tracePt t="47298" x="4457700" y="1985963"/>
          <p14:tracePt t="47306" x="4418013" y="1970088"/>
          <p14:tracePt t="47314" x="4362450" y="1962150"/>
          <p14:tracePt t="47322" x="4313238" y="1954213"/>
          <p14:tracePt t="47330" x="4249738" y="1954213"/>
          <p14:tracePt t="47337" x="4194175" y="1946275"/>
          <p14:tracePt t="47346" x="4130675" y="1938338"/>
          <p14:tracePt t="47353" x="4075113" y="1938338"/>
          <p14:tracePt t="47362" x="4011613" y="1938338"/>
          <p14:tracePt t="47369" x="3938588" y="1938338"/>
          <p14:tracePt t="47378" x="3875088" y="1938338"/>
          <p14:tracePt t="47385" x="3811588" y="1938338"/>
          <p14:tracePt t="47394" x="3748088" y="1938338"/>
          <p14:tracePt t="47401" x="3692525" y="1938338"/>
          <p14:tracePt t="47410" x="3635375" y="1938338"/>
          <p14:tracePt t="47417" x="3595688" y="1938338"/>
          <p14:tracePt t="47426" x="3532188" y="1938338"/>
          <p14:tracePt t="47434" x="3468688" y="1946275"/>
          <p14:tracePt t="47441" x="3421063" y="1946275"/>
          <p14:tracePt t="47450" x="3381375" y="1946275"/>
          <p14:tracePt t="47458" x="3317875" y="1954213"/>
          <p14:tracePt t="47466" x="3284538" y="1954213"/>
          <p14:tracePt t="47475" x="3244850" y="1962150"/>
          <p14:tracePt t="47482" x="3221038" y="1962150"/>
          <p14:tracePt t="47490" x="3205163" y="1962150"/>
          <p14:tracePt t="47498" x="3197225" y="1962150"/>
          <p14:tracePt t="47506" x="3181350" y="1962150"/>
          <p14:tracePt t="47522" x="3173413" y="1962150"/>
          <p14:tracePt t="47530" x="3173413" y="1970088"/>
          <p14:tracePt t="47538" x="3157538" y="1970088"/>
          <p14:tracePt t="47546" x="3149600" y="1978025"/>
          <p14:tracePt t="47554" x="3133725" y="1985963"/>
          <p14:tracePt t="47562" x="3109913" y="2001838"/>
          <p14:tracePt t="47570" x="3086100" y="2009775"/>
          <p14:tracePt t="47580" x="3062288" y="2025650"/>
          <p14:tracePt t="47586" x="3046413" y="2033588"/>
          <p14:tracePt t="47595" x="3030538" y="2049463"/>
          <p14:tracePt t="47603" x="3014663" y="2057400"/>
          <p14:tracePt t="47610" x="2998788" y="2073275"/>
          <p14:tracePt t="47618" x="2990850" y="2089150"/>
          <p14:tracePt t="47626" x="2967038" y="2105025"/>
          <p14:tracePt t="47634" x="2941638" y="2120900"/>
          <p14:tracePt t="47643" x="2925763" y="2136775"/>
          <p14:tracePt t="47650" x="2901950" y="2160588"/>
          <p14:tracePt t="47659" x="2862263" y="2184400"/>
          <p14:tracePt t="47666" x="2846388" y="2208213"/>
          <p14:tracePt t="47676" x="2822575" y="2241550"/>
          <p14:tracePt t="47682" x="2814638" y="2273300"/>
          <p14:tracePt t="47690" x="2806700" y="2289175"/>
          <p14:tracePt t="47698" x="2798763" y="2305050"/>
          <p14:tracePt t="47706" x="2790825" y="2320925"/>
          <p14:tracePt t="47714" x="2790825" y="2336800"/>
          <p14:tracePt t="47722" x="2790825" y="2352675"/>
          <p14:tracePt t="47730" x="2790825" y="2360613"/>
          <p14:tracePt t="47738" x="2790825" y="2368550"/>
          <p14:tracePt t="47746" x="2790825" y="2384425"/>
          <p14:tracePt t="47754" x="2790825" y="2392363"/>
          <p14:tracePt t="47762" x="2790825" y="2400300"/>
          <p14:tracePt t="47770" x="2798763" y="2416175"/>
          <p14:tracePt t="47778" x="2798763" y="2432050"/>
          <p14:tracePt t="47786" x="2806700" y="2447925"/>
          <p14:tracePt t="47794" x="2814638" y="2471738"/>
          <p14:tracePt t="47802" x="2822575" y="2487613"/>
          <p14:tracePt t="47811" x="2830513" y="2511425"/>
          <p14:tracePt t="47818" x="2846388" y="2535238"/>
          <p14:tracePt t="47826" x="2862263" y="2559050"/>
          <p14:tracePt t="47834" x="2870200" y="2584450"/>
          <p14:tracePt t="47843" x="2878138" y="2608263"/>
          <p14:tracePt t="47850" x="2894013" y="2640013"/>
          <p14:tracePt t="47859" x="2894013" y="2663825"/>
          <p14:tracePt t="47866" x="2901950" y="2687638"/>
          <p14:tracePt t="47876" x="2909888" y="2711450"/>
          <p14:tracePt t="47882" x="2917825" y="2727325"/>
          <p14:tracePt t="47895" x="2917825" y="2743200"/>
          <p14:tracePt t="47898" x="2933700" y="2759075"/>
          <p14:tracePt t="47906" x="2941638" y="2782888"/>
          <p14:tracePt t="47914" x="2941638" y="2798763"/>
          <p14:tracePt t="47922" x="2949575" y="2814638"/>
          <p14:tracePt t="47930" x="2967038" y="2830513"/>
          <p14:tracePt t="47938" x="2974975" y="2838450"/>
          <p14:tracePt t="47946" x="2982913" y="2854325"/>
          <p14:tracePt t="47954" x="2998788" y="2862263"/>
          <p14:tracePt t="47962" x="3014663" y="2878138"/>
          <p14:tracePt t="47970" x="3030538" y="2894013"/>
          <p14:tracePt t="47979" x="3054350" y="2901950"/>
          <p14:tracePt t="47986" x="3062288" y="2919413"/>
          <p14:tracePt t="47996" x="3078163" y="2927350"/>
          <p14:tracePt t="48002" x="3094038" y="2935288"/>
          <p14:tracePt t="48010" x="3109913" y="2951163"/>
          <p14:tracePt t="48018" x="3133725" y="2967038"/>
          <p14:tracePt t="48026" x="3157538" y="2974975"/>
          <p14:tracePt t="48035" x="3189288" y="2982913"/>
          <p14:tracePt t="48042" x="3221038" y="2998788"/>
          <p14:tracePt t="48050" x="3260725" y="3014663"/>
          <p14:tracePt t="48060" x="3292475" y="3014663"/>
          <p14:tracePt t="48066" x="3308350" y="3022600"/>
          <p14:tracePt t="48076" x="3349625" y="3030538"/>
          <p14:tracePt t="48082" x="3381375" y="3030538"/>
          <p14:tracePt t="48090" x="3421063" y="3038475"/>
          <p14:tracePt t="48098" x="3460750" y="3046413"/>
          <p14:tracePt t="48107" x="3516313" y="3054350"/>
          <p14:tracePt t="48114" x="3579813" y="3062288"/>
          <p14:tracePt t="48122" x="3643313" y="3062288"/>
          <p14:tracePt t="48130" x="3724275" y="3070225"/>
          <p14:tracePt t="48138" x="3787775" y="3078163"/>
          <p14:tracePt t="48146" x="3851275" y="3078163"/>
          <p14:tracePt t="48154" x="3906838" y="3078163"/>
          <p14:tracePt t="48162" x="3970338" y="3078163"/>
          <p14:tracePt t="48170" x="4027488" y="3086100"/>
          <p14:tracePt t="48178" x="4067175" y="3086100"/>
          <p14:tracePt t="48186" x="4114800" y="3086100"/>
          <p14:tracePt t="48194" x="4146550" y="3086100"/>
          <p14:tracePt t="48202" x="4186238" y="3086100"/>
          <p14:tracePt t="48210" x="4210050" y="3086100"/>
          <p14:tracePt t="48218" x="4241800" y="3086100"/>
          <p14:tracePt t="48226" x="4273550" y="3086100"/>
          <p14:tracePt t="48234" x="4305300" y="3086100"/>
          <p14:tracePt t="48243" x="4337050" y="3086100"/>
          <p14:tracePt t="48250" x="4378325" y="3094038"/>
          <p14:tracePt t="48259" x="4402138" y="3094038"/>
          <p14:tracePt t="48266" x="4441825" y="3101975"/>
          <p14:tracePt t="48276" x="4465638" y="3101975"/>
          <p14:tracePt t="48282" x="4489450" y="3101975"/>
          <p14:tracePt t="48290" x="4513263" y="3101975"/>
          <p14:tracePt t="48298" x="4529138" y="3101975"/>
          <p14:tracePt t="48307" x="4537075" y="3101975"/>
          <p14:tracePt t="48314" x="4552950" y="3109913"/>
          <p14:tracePt t="48322" x="4560888" y="3109913"/>
          <p14:tracePt t="48330" x="4568825" y="3109913"/>
          <p14:tracePt t="48338" x="4576763" y="3109913"/>
          <p14:tracePt t="48346" x="4584700" y="3109913"/>
          <p14:tracePt t="48353" x="4592638" y="3117850"/>
          <p14:tracePt t="48369" x="4600575" y="3117850"/>
          <p14:tracePt t="48394" x="4608513" y="3117850"/>
          <p14:tracePt t="48578" x="4600575" y="3117850"/>
          <p14:tracePt t="48602" x="4592638" y="3117850"/>
          <p14:tracePt t="48666" x="4584700" y="3117850"/>
          <p14:tracePt t="48698" x="4576763" y="3117850"/>
          <p14:tracePt t="48706" x="4568825" y="3117850"/>
          <p14:tracePt t="48722" x="4560888" y="3117850"/>
          <p14:tracePt t="48738" x="4552950" y="3117850"/>
          <p14:tracePt t="49074" x="4552950" y="3109913"/>
          <p14:tracePt t="49362" x="4545013" y="3109913"/>
          <p14:tracePt t="49570" x="4545013" y="3101975"/>
          <p14:tracePt t="49842" x="4545013" y="3094038"/>
          <p14:tracePt t="49914" x="4545013" y="3086100"/>
          <p14:tracePt t="50010" x="4545013" y="3078163"/>
          <p14:tracePt t="50050" x="4545013" y="3070225"/>
          <p14:tracePt t="50226" x="4552950" y="3070225"/>
          <p14:tracePt t="50346" x="4560888" y="3070225"/>
          <p14:tracePt t="50474" x="4568825" y="3070225"/>
          <p14:tracePt t="50498" x="4576763" y="3070225"/>
          <p14:tracePt t="50514" x="4576763" y="3062288"/>
          <p14:tracePt t="50562" x="4584700" y="3062288"/>
          <p14:tracePt t="50570" x="4584700" y="3054350"/>
          <p14:tracePt t="50586" x="4592638" y="3054350"/>
          <p14:tracePt t="50594" x="4592638" y="3046413"/>
          <p14:tracePt t="50602" x="4608513" y="3038475"/>
          <p14:tracePt t="50619" x="4616450" y="3030538"/>
          <p14:tracePt t="50626" x="4624388" y="3022600"/>
          <p14:tracePt t="50634" x="4640263" y="3006725"/>
          <p14:tracePt t="50641" x="4664075" y="2998788"/>
          <p14:tracePt t="50650" x="4695825" y="2974975"/>
          <p14:tracePt t="50658" x="4737100" y="2951163"/>
          <p14:tracePt t="50666" x="4784725" y="2919413"/>
          <p14:tracePt t="50674" x="4840288" y="2894013"/>
          <p14:tracePt t="50682" x="4895850" y="2862263"/>
          <p14:tracePt t="50691" x="4943475" y="2830513"/>
          <p14:tracePt t="50698" x="4999038" y="2782888"/>
          <p14:tracePt t="50708" x="5064125" y="2743200"/>
          <p14:tracePt t="50714" x="5127625" y="2695575"/>
          <p14:tracePt t="50722" x="5191125" y="2655888"/>
          <p14:tracePt t="50730" x="5238750" y="2616200"/>
          <p14:tracePt t="50738" x="5294313" y="2584450"/>
          <p14:tracePt t="50746" x="5341938" y="2551113"/>
          <p14:tracePt t="50754" x="5389563" y="2519363"/>
          <p14:tracePt t="50762" x="5430838" y="2487613"/>
          <p14:tracePt t="50770" x="5470525" y="2455863"/>
          <p14:tracePt t="50778" x="5494338" y="2424113"/>
          <p14:tracePt t="50786" x="5518150" y="2392363"/>
          <p14:tracePt t="50794" x="5534025" y="2360613"/>
          <p14:tracePt t="50802" x="5549900" y="2328863"/>
          <p14:tracePt t="50811" x="5565775" y="2297113"/>
          <p14:tracePt t="50819" x="5573713" y="2273300"/>
          <p14:tracePt t="50826" x="5589588" y="2249488"/>
          <p14:tracePt t="50834" x="5597525" y="2233613"/>
          <p14:tracePt t="50841" x="5597525" y="2224088"/>
          <p14:tracePt t="50850" x="5605463" y="2208213"/>
          <p14:tracePt t="50867" x="5605463" y="2192338"/>
          <p14:tracePt t="50875" x="5605463" y="2184400"/>
          <p14:tracePt t="50882" x="5605463" y="2176463"/>
          <p14:tracePt t="50891" x="5605463" y="2168525"/>
          <p14:tracePt t="50898" x="5605463" y="2152650"/>
          <p14:tracePt t="50908" x="5605463" y="2136775"/>
          <p14:tracePt t="50914" x="5605463" y="2128838"/>
          <p14:tracePt t="50922" x="5597525" y="2105025"/>
          <p14:tracePt t="50930" x="5589588" y="2081213"/>
          <p14:tracePt t="50938" x="5573713" y="2057400"/>
          <p14:tracePt t="50946" x="5565775" y="2041525"/>
          <p14:tracePt t="50954" x="5557838" y="2017713"/>
          <p14:tracePt t="50962" x="5549900" y="2009775"/>
          <p14:tracePt t="50970" x="5534025" y="1985963"/>
          <p14:tracePt t="50978" x="5526088" y="1978025"/>
          <p14:tracePt t="50986" x="5510213" y="1962150"/>
          <p14:tracePt t="50994" x="5502275" y="1946275"/>
          <p14:tracePt t="51002" x="5494338" y="1946275"/>
          <p14:tracePt t="51010" x="5486400" y="1930400"/>
          <p14:tracePt t="51018" x="5470525" y="1930400"/>
          <p14:tracePt t="51026" x="5446713" y="1914525"/>
          <p14:tracePt t="51034" x="5438775" y="1906588"/>
          <p14:tracePt t="51044" x="5414963" y="1898650"/>
          <p14:tracePt t="51050" x="5397500" y="1881188"/>
          <p14:tracePt t="51058" x="5373688" y="1873250"/>
          <p14:tracePt t="51066" x="5357813" y="1857375"/>
          <p14:tracePt t="51075" x="5341938" y="1841500"/>
          <p14:tracePt t="51082" x="5326063" y="1833563"/>
          <p14:tracePt t="51091" x="5318125" y="1817688"/>
          <p14:tracePt t="51098" x="5310188" y="1809750"/>
          <p14:tracePt t="51108" x="5310188" y="1801813"/>
          <p14:tracePt t="51114" x="5302250" y="1801813"/>
          <p14:tracePt t="51122" x="5302250" y="1793875"/>
          <p14:tracePt t="51138" x="5302250" y="1785938"/>
          <p14:tracePt t="51154" x="5302250" y="1778000"/>
          <p14:tracePt t="51170" x="5302250" y="1770063"/>
          <p14:tracePt t="51186" x="5302250" y="1762125"/>
          <p14:tracePt t="51211" x="5302250" y="1754188"/>
          <p14:tracePt t="51218" x="5302250" y="1746250"/>
          <p14:tracePt t="51234" x="5302250" y="1738313"/>
          <p14:tracePt t="51242" x="5310188" y="1738313"/>
          <p14:tracePt t="51250" x="5318125" y="1730375"/>
          <p14:tracePt t="51258" x="5334000" y="1722438"/>
          <p14:tracePt t="51266" x="5341938" y="1722438"/>
          <p14:tracePt t="51275" x="5357813" y="1714500"/>
          <p14:tracePt t="51282" x="5365750" y="1706563"/>
          <p14:tracePt t="51291" x="5381625" y="1706563"/>
          <p14:tracePt t="51314" x="5389563" y="1706563"/>
          <p14:tracePt t="51570" x="5414963" y="1706563"/>
          <p14:tracePt t="51578" x="5446713" y="1706563"/>
          <p14:tracePt t="51586" x="5486400" y="1706563"/>
          <p14:tracePt t="51594" x="5541963" y="1706563"/>
          <p14:tracePt t="51602" x="5589588" y="1706563"/>
          <p14:tracePt t="51610" x="5661025" y="1698625"/>
          <p14:tracePt t="51618" x="5732463" y="1674813"/>
          <p14:tracePt t="51626" x="5821363" y="1658938"/>
          <p14:tracePt t="51634" x="5916613" y="1635125"/>
          <p14:tracePt t="51642" x="6003925" y="1627188"/>
          <p14:tracePt t="51650" x="6075363" y="1611313"/>
          <p14:tracePt t="51658" x="6132513" y="1603375"/>
          <p14:tracePt t="51667" x="6188075" y="1587500"/>
          <p14:tracePt t="51674" x="6219825" y="1587500"/>
          <p14:tracePt t="51682" x="6259513" y="1587500"/>
          <p14:tracePt t="51691" x="6283325" y="1579563"/>
          <p14:tracePt t="51698" x="6299200" y="1579563"/>
          <p14:tracePt t="51708" x="6315075" y="1571625"/>
          <p14:tracePt t="51714" x="6338888" y="1571625"/>
          <p14:tracePt t="51722" x="6354763" y="1571625"/>
          <p14:tracePt t="51730" x="6370638" y="1571625"/>
          <p14:tracePt t="51738" x="6394450" y="1563688"/>
          <p14:tracePt t="51746" x="6418263" y="1563688"/>
          <p14:tracePt t="51754" x="6442075" y="1563688"/>
          <p14:tracePt t="51762" x="6475413" y="1563688"/>
          <p14:tracePt t="51770" x="6499225" y="1563688"/>
          <p14:tracePt t="51778" x="6523038" y="1555750"/>
          <p14:tracePt t="51786" x="6538913" y="1555750"/>
          <p14:tracePt t="51794" x="6554788" y="1555750"/>
          <p14:tracePt t="51802" x="6562725" y="1555750"/>
          <p14:tracePt t="51810" x="6570663" y="1555750"/>
          <p14:tracePt t="51818" x="6586538" y="1555750"/>
          <p14:tracePt t="51826" x="6594475" y="1555750"/>
          <p14:tracePt t="51834" x="6610350" y="1555750"/>
          <p14:tracePt t="51842" x="6626225" y="1563688"/>
          <p14:tracePt t="51850" x="6642100" y="1563688"/>
          <p14:tracePt t="51858" x="6657975" y="1563688"/>
          <p14:tracePt t="51866" x="6681788" y="1563688"/>
          <p14:tracePt t="51874" x="6697663" y="1563688"/>
          <p14:tracePt t="51883" x="6721475" y="1563688"/>
          <p14:tracePt t="51891" x="6753225" y="1571625"/>
          <p14:tracePt t="51898" x="6777038" y="1571625"/>
          <p14:tracePt t="51908" x="6818313" y="1571625"/>
          <p14:tracePt t="51914" x="6850063" y="1571625"/>
          <p14:tracePt t="51924" x="6881813" y="1571625"/>
          <p14:tracePt t="51930" x="6929438" y="1571625"/>
          <p14:tracePt t="51938" x="6985000" y="1571625"/>
          <p14:tracePt t="51946" x="7016750" y="1571625"/>
          <p14:tracePt t="51954" x="7056438" y="1571625"/>
          <p14:tracePt t="51962" x="7080250" y="1571625"/>
          <p14:tracePt t="51970" x="7104063" y="1563688"/>
          <p14:tracePt t="51978" x="7119938" y="1563688"/>
          <p14:tracePt t="51986" x="7135813" y="1563688"/>
          <p14:tracePt t="51994" x="7145338" y="1563688"/>
          <p14:tracePt t="52002" x="7153275" y="1563688"/>
          <p14:tracePt t="52010" x="7169150" y="1563688"/>
          <p14:tracePt t="52018" x="7192963" y="1563688"/>
          <p14:tracePt t="52026" x="7208838" y="1563688"/>
          <p14:tracePt t="52043" x="7256463" y="1563688"/>
          <p14:tracePt t="52050" x="7288213" y="1563688"/>
          <p14:tracePt t="52058" x="7319963" y="1563688"/>
          <p14:tracePt t="52066" x="7359650" y="1563688"/>
          <p14:tracePt t="52074" x="7391400" y="1563688"/>
          <p14:tracePt t="52082" x="7446963" y="1563688"/>
          <p14:tracePt t="52091" x="7496175" y="1563688"/>
          <p14:tracePt t="52098" x="7543800" y="1563688"/>
          <p14:tracePt t="52107" x="7607300" y="1563688"/>
          <p14:tracePt t="52115" x="7639050" y="1563688"/>
          <p14:tracePt t="52124" x="7694613" y="1563688"/>
          <p14:tracePt t="52130" x="7726363" y="1563688"/>
          <p14:tracePt t="52138" x="7773988" y="1563688"/>
          <p14:tracePt t="52146" x="7813675" y="1563688"/>
          <p14:tracePt t="52154" x="7847013" y="1563688"/>
          <p14:tracePt t="52162" x="7894638" y="1555750"/>
          <p14:tracePt t="52170" x="7934325" y="1555750"/>
          <p14:tracePt t="52178" x="7981950" y="1555750"/>
          <p14:tracePt t="52186" x="8021638" y="1555750"/>
          <p14:tracePt t="52194" x="8077200" y="1547813"/>
          <p14:tracePt t="52202" x="8132763" y="1547813"/>
          <p14:tracePt t="52210" x="8197850" y="1547813"/>
          <p14:tracePt t="52218" x="8253413" y="1547813"/>
          <p14:tracePt t="52226" x="8308975" y="1538288"/>
          <p14:tracePt t="52234" x="8356600" y="1538288"/>
          <p14:tracePt t="52243" x="8412163" y="1538288"/>
          <p14:tracePt t="52250" x="8451850" y="1538288"/>
          <p14:tracePt t="52258" x="8507413" y="1538288"/>
          <p14:tracePt t="52266" x="8531225" y="1538288"/>
          <p14:tracePt t="52274" x="8564563" y="1538288"/>
          <p14:tracePt t="52282" x="8580438" y="1538288"/>
          <p14:tracePt t="52291" x="8596313" y="1538288"/>
          <p14:tracePt t="52298" x="8604250" y="1538288"/>
          <p14:tracePt t="52362" x="8604250" y="1547813"/>
          <p14:tracePt t="52498" x="8596313" y="1547813"/>
          <p14:tracePt t="52562" x="8588375" y="1547813"/>
          <p14:tracePt t="52594" x="8580438" y="1547813"/>
          <p14:tracePt t="52610" x="8572500" y="1547813"/>
          <p14:tracePt t="52626" x="8564563" y="1547813"/>
          <p14:tracePt t="52634" x="8548688" y="1547813"/>
          <p14:tracePt t="52642" x="8507413" y="1555750"/>
          <p14:tracePt t="52650" x="8467725" y="1563688"/>
          <p14:tracePt t="52657" x="8412163" y="1571625"/>
          <p14:tracePt t="52666" x="8356600" y="1595438"/>
          <p14:tracePt t="52674" x="8285163" y="1611313"/>
          <p14:tracePt t="52682" x="8213725" y="1619250"/>
          <p14:tracePt t="52691" x="8132763" y="1643063"/>
          <p14:tracePt t="52698" x="8037513" y="1658938"/>
          <p14:tracePt t="52707" x="7934325" y="1674813"/>
          <p14:tracePt t="52714" x="7839075" y="1698625"/>
          <p14:tracePt t="52724" x="7750175" y="1706563"/>
          <p14:tracePt t="52730" x="7654925" y="1714500"/>
          <p14:tracePt t="52738" x="7567613" y="1722438"/>
          <p14:tracePt t="52746" x="7486650" y="1722438"/>
          <p14:tracePt t="52754" x="7391400" y="1730375"/>
          <p14:tracePt t="52762" x="7296150" y="1730375"/>
          <p14:tracePt t="52770" x="7208838" y="1730375"/>
          <p14:tracePt t="52778" x="7104063" y="1738313"/>
          <p14:tracePt t="52786" x="7008813" y="1738313"/>
          <p14:tracePt t="52794" x="6921500" y="1746250"/>
          <p14:tracePt t="52802" x="6826250" y="1746250"/>
          <p14:tracePt t="52811" x="6737350" y="1746250"/>
          <p14:tracePt t="52818" x="6657975" y="1754188"/>
          <p14:tracePt t="52827" x="6570663" y="1754188"/>
          <p14:tracePt t="52834" x="6499225" y="1754188"/>
          <p14:tracePt t="52842" x="6418263" y="1754188"/>
          <p14:tracePt t="52850" x="6354763" y="1754188"/>
          <p14:tracePt t="52858" x="6291263" y="1754188"/>
          <p14:tracePt t="52866" x="6243638" y="1754188"/>
          <p14:tracePt t="52874" x="6196013" y="1746250"/>
          <p14:tracePt t="52882" x="6148388" y="1738313"/>
          <p14:tracePt t="52891" x="6108700" y="1738313"/>
          <p14:tracePt t="52898" x="6083300" y="1738313"/>
          <p14:tracePt t="52907" x="6059488" y="1738313"/>
          <p14:tracePt t="52914" x="6027738" y="1730375"/>
          <p14:tracePt t="52924" x="6003925" y="1730375"/>
          <p14:tracePt t="52930" x="5972175" y="1722438"/>
          <p14:tracePt t="52938" x="5948363" y="1722438"/>
          <p14:tracePt t="52946" x="5924550" y="1714500"/>
          <p14:tracePt t="52954" x="5900738" y="1706563"/>
          <p14:tracePt t="52962" x="5876925" y="1706563"/>
          <p14:tracePt t="52970" x="5853113" y="1698625"/>
          <p14:tracePt t="52978" x="5821363" y="1690688"/>
          <p14:tracePt t="52986" x="5797550" y="1690688"/>
          <p14:tracePt t="52994" x="5765800" y="1682750"/>
          <p14:tracePt t="53002" x="5740400" y="1674813"/>
          <p14:tracePt t="53010" x="5716588" y="1674813"/>
          <p14:tracePt t="53018" x="5692775" y="1674813"/>
          <p14:tracePt t="53040" x="5645150" y="1674813"/>
          <p14:tracePt t="53042" x="5621338" y="1674813"/>
          <p14:tracePt t="53050" x="5597525" y="1674813"/>
          <p14:tracePt t="53057" x="5581650" y="1674813"/>
          <p14:tracePt t="53066" x="5557838" y="1674813"/>
          <p14:tracePt t="53074" x="5549900" y="1674813"/>
          <p14:tracePt t="53082" x="5534025" y="1682750"/>
          <p14:tracePt t="53091" x="5518150" y="1690688"/>
          <p14:tracePt t="53098" x="5502275" y="1690688"/>
          <p14:tracePt t="53107" x="5494338" y="1698625"/>
          <p14:tracePt t="53114" x="5486400" y="1706563"/>
          <p14:tracePt t="53124" x="5478463" y="1706563"/>
          <p14:tracePt t="53130" x="5470525" y="1706563"/>
          <p14:tracePt t="53138" x="5470525" y="1714500"/>
          <p14:tracePt t="53146" x="5462588" y="1714500"/>
          <p14:tracePt t="53154" x="5454650" y="1722438"/>
          <p14:tracePt t="53170" x="5438775" y="1738313"/>
          <p14:tracePt t="53186" x="5422900" y="1754188"/>
          <p14:tracePt t="53194" x="5422900" y="1762125"/>
          <p14:tracePt t="53202" x="5407025" y="1770063"/>
          <p14:tracePt t="53210" x="5389563" y="1785938"/>
          <p14:tracePt t="53218" x="5373688" y="1793875"/>
          <p14:tracePt t="53226" x="5357813" y="1809750"/>
          <p14:tracePt t="53234" x="5341938" y="1825625"/>
          <p14:tracePt t="53244" x="5326063" y="1841500"/>
          <p14:tracePt t="53250" x="5310188" y="1849438"/>
          <p14:tracePt t="53257" x="5286375" y="1865313"/>
          <p14:tracePt t="53266" x="5270500" y="1881188"/>
          <p14:tracePt t="53274" x="5262563" y="1890713"/>
          <p14:tracePt t="53282" x="5238750" y="1914525"/>
          <p14:tracePt t="53290" x="5238750" y="1922463"/>
          <p14:tracePt t="53298" x="5230813" y="1938338"/>
          <p14:tracePt t="53307" x="5230813" y="1946275"/>
          <p14:tracePt t="53314" x="5214938" y="1978025"/>
          <p14:tracePt t="53323" x="5214938" y="1985963"/>
          <p14:tracePt t="53330" x="5207000" y="2001838"/>
          <p14:tracePt t="53338" x="5199063" y="2017713"/>
          <p14:tracePt t="53346" x="5191125" y="2041525"/>
          <p14:tracePt t="53354" x="5191125" y="2057400"/>
          <p14:tracePt t="53362" x="5191125" y="2065338"/>
          <p14:tracePt t="53370" x="5183188" y="2073275"/>
          <p14:tracePt t="53378" x="5183188" y="2097088"/>
          <p14:tracePt t="53386" x="5175250" y="2112963"/>
          <p14:tracePt t="53395" x="5175250" y="2120900"/>
          <p14:tracePt t="53402" x="5175250" y="2136775"/>
          <p14:tracePt t="53410" x="5175250" y="2144713"/>
          <p14:tracePt t="53418" x="5175250" y="2160588"/>
          <p14:tracePt t="53426" x="5175250" y="2176463"/>
          <p14:tracePt t="53434" x="5175250" y="2184400"/>
          <p14:tracePt t="53442" x="5175250" y="2192338"/>
          <p14:tracePt t="53450" x="5175250" y="2216150"/>
          <p14:tracePt t="53458" x="5175250" y="2224088"/>
          <p14:tracePt t="53466" x="5175250" y="2241550"/>
          <p14:tracePt t="53474" x="5175250" y="2257425"/>
          <p14:tracePt t="53482" x="5175250" y="2273300"/>
          <p14:tracePt t="53490" x="5175250" y="2289175"/>
          <p14:tracePt t="53498" x="5175250" y="2312988"/>
          <p14:tracePt t="53507" x="5175250" y="2320925"/>
          <p14:tracePt t="53514" x="5167313" y="2328863"/>
          <p14:tracePt t="53524" x="5159375" y="2344738"/>
          <p14:tracePt t="53530" x="5159375" y="2360613"/>
          <p14:tracePt t="53538" x="5159375" y="2368550"/>
          <p14:tracePt t="53546" x="5159375" y="2376488"/>
          <p14:tracePt t="53554" x="5151438" y="2376488"/>
          <p14:tracePt t="53562" x="5151438" y="2384425"/>
          <p14:tracePt t="53578" x="5143500" y="2400300"/>
          <p14:tracePt t="53602" x="5135563" y="2400300"/>
          <p14:tracePt t="53627" x="5127625" y="2400300"/>
          <p14:tracePt t="53634" x="5119688" y="2400300"/>
          <p14:tracePt t="53666" x="5111750" y="2400300"/>
          <p14:tracePt t="53690" x="5103813" y="2400300"/>
          <p14:tracePt t="53707" x="5087938" y="2400300"/>
          <p14:tracePt t="53723" x="5080000" y="2400300"/>
          <p14:tracePt t="53730" x="5080000" y="2392363"/>
          <p14:tracePt t="53740" x="5072063" y="2392363"/>
          <p14:tracePt t="53754" x="5064125" y="2384425"/>
          <p14:tracePt t="53762" x="5056188" y="2376488"/>
          <p14:tracePt t="53786" x="5046663" y="2368550"/>
          <p14:tracePt t="53802" x="5046663" y="2360613"/>
          <p14:tracePt t="53810" x="5038725" y="2352675"/>
          <p14:tracePt t="53850" x="5030788" y="2352675"/>
          <p14:tracePt t="53890" x="5030788" y="2344738"/>
          <p14:tracePt t="53907" x="5038725" y="2344738"/>
          <p14:tracePt t="53930" x="5056188" y="2344738"/>
          <p14:tracePt t="53940" x="5072063" y="2344738"/>
          <p14:tracePt t="53946" x="5087938" y="2344738"/>
          <p14:tracePt t="53954" x="5111750" y="2344738"/>
          <p14:tracePt t="53962" x="5127625" y="2344738"/>
          <p14:tracePt t="53970" x="5151438" y="2344738"/>
          <p14:tracePt t="53978" x="5175250" y="2344738"/>
          <p14:tracePt t="53986" x="5199063" y="2344738"/>
          <p14:tracePt t="53994" x="5230813" y="2336800"/>
          <p14:tracePt t="54002" x="5254625" y="2336800"/>
          <p14:tracePt t="54010" x="5294313" y="2336800"/>
          <p14:tracePt t="54018" x="5334000" y="2336800"/>
          <p14:tracePt t="54026" x="5397500" y="2328863"/>
          <p14:tracePt t="54034" x="5486400" y="2320925"/>
          <p14:tracePt t="54046" x="5581650" y="2312988"/>
          <p14:tracePt t="54050" x="5684838" y="2312988"/>
          <p14:tracePt t="54059" x="5797550" y="2312988"/>
          <p14:tracePt t="54066" x="5892800" y="2312988"/>
          <p14:tracePt t="54074" x="5964238" y="2312988"/>
          <p14:tracePt t="54082" x="6027738" y="2312988"/>
          <p14:tracePt t="54090" x="6091238" y="2312988"/>
          <p14:tracePt t="54098" x="6164263" y="2312988"/>
          <p14:tracePt t="54107" x="6227763" y="2312988"/>
          <p14:tracePt t="54114" x="6307138" y="2320925"/>
          <p14:tracePt t="54124" x="6370638" y="2320925"/>
          <p14:tracePt t="54130" x="6426200" y="2328863"/>
          <p14:tracePt t="54140" x="6467475" y="2328863"/>
          <p14:tracePt t="54146" x="6515100" y="2328863"/>
          <p14:tracePt t="54154" x="6554788" y="2328863"/>
          <p14:tracePt t="54162" x="6594475" y="2328863"/>
          <p14:tracePt t="54170" x="6650038" y="2328863"/>
          <p14:tracePt t="54178" x="6697663" y="2328863"/>
          <p14:tracePt t="54186" x="6745288" y="2328863"/>
          <p14:tracePt t="54194" x="6794500" y="2328863"/>
          <p14:tracePt t="54202" x="6842125" y="2320925"/>
          <p14:tracePt t="54210" x="6873875" y="2320925"/>
          <p14:tracePt t="54218" x="6913563" y="2320925"/>
          <p14:tracePt t="54226" x="6945313" y="2320925"/>
          <p14:tracePt t="54234" x="6977063" y="2320925"/>
          <p14:tracePt t="54242" x="7000875" y="2320925"/>
          <p14:tracePt t="54250" x="7032625" y="2320925"/>
          <p14:tracePt t="54258" x="7056438" y="2320925"/>
          <p14:tracePt t="54266" x="7088188" y="2320925"/>
          <p14:tracePt t="54274" x="7119938" y="2320925"/>
          <p14:tracePt t="54282" x="7161213" y="2312988"/>
          <p14:tracePt t="54290" x="7200900" y="2312988"/>
          <p14:tracePt t="54298" x="7232650" y="2312988"/>
          <p14:tracePt t="54307" x="7280275" y="2312988"/>
          <p14:tracePt t="54314" x="7319963" y="2312988"/>
          <p14:tracePt t="54324" x="7367588" y="2312988"/>
          <p14:tracePt t="54330" x="7407275" y="2312988"/>
          <p14:tracePt t="54340" x="7439025" y="2312988"/>
          <p14:tracePt t="54346" x="7462838" y="2312988"/>
          <p14:tracePt t="54354" x="7504113" y="2312988"/>
          <p14:tracePt t="54362" x="7527925" y="2312988"/>
          <p14:tracePt t="54370" x="7551738" y="2312988"/>
          <p14:tracePt t="54378" x="7559675" y="2312988"/>
          <p14:tracePt t="54386" x="7583488" y="2312988"/>
          <p14:tracePt t="54394" x="7591425" y="2312988"/>
          <p14:tracePt t="54410" x="7607300" y="2312988"/>
          <p14:tracePt t="54434" x="7615238" y="2312988"/>
          <p14:tracePt t="54450" x="7623175" y="2312988"/>
          <p14:tracePt t="54458" x="7631113" y="2312988"/>
          <p14:tracePt t="54473" x="7639050" y="2305050"/>
          <p14:tracePt t="54490" x="7654925" y="2305050"/>
          <p14:tracePt t="54507" x="7662863" y="2305050"/>
          <p14:tracePt t="54514" x="7670800" y="2305050"/>
          <p14:tracePt t="54530" x="7678738" y="2305050"/>
          <p14:tracePt t="54540" x="7686675" y="2305050"/>
          <p14:tracePt t="54562" x="7694613" y="2305050"/>
          <p14:tracePt t="54602" x="7702550" y="2297113"/>
          <p14:tracePt t="54627" x="7710488" y="2297113"/>
          <p14:tracePt t="54770" x="7702550" y="2297113"/>
          <p14:tracePt t="54786" x="7694613" y="2297113"/>
          <p14:tracePt t="54802" x="7686675" y="2297113"/>
          <p14:tracePt t="54810" x="7678738" y="2297113"/>
          <p14:tracePt t="55019" x="7686675" y="2297113"/>
          <p14:tracePt t="55050" x="7694613" y="2297113"/>
          <p14:tracePt t="55978" x="7702550" y="2297113"/>
          <p14:tracePt t="56114" x="7710488" y="2297113"/>
          <p14:tracePt t="56130" x="7718425" y="2297113"/>
          <p14:tracePt t="56146" x="7726363" y="2297113"/>
          <p14:tracePt t="56162" x="7734300" y="2297113"/>
          <p14:tracePt t="56170" x="7742238" y="2297113"/>
          <p14:tracePt t="56210" x="7750175" y="2297113"/>
          <p14:tracePt t="56250" x="7750175" y="2289175"/>
          <p14:tracePt t="56290" x="7758113" y="2289175"/>
          <p14:tracePt t="56306" x="7758113" y="2281238"/>
          <p14:tracePt t="56610" x="7758113" y="2273300"/>
          <p14:tracePt t="56618" x="7766050" y="2273300"/>
          <p14:tracePt t="57082" x="7773988" y="2273300"/>
          <p14:tracePt t="57090" x="7773988" y="2265363"/>
          <p14:tracePt t="57418" x="7781925" y="2265363"/>
          <p14:tracePt t="57826" x="7781925" y="2257425"/>
          <p14:tracePt t="59650" x="7789863" y="2257425"/>
          <p14:tracePt t="59675" x="7797800" y="2249488"/>
          <p14:tracePt t="59682" x="7797800" y="2241550"/>
          <p14:tracePt t="59714" x="7797800" y="2233613"/>
          <p14:tracePt t="59738" x="7805738" y="2233613"/>
          <p14:tracePt t="60474" x="7813675" y="2233613"/>
          <p14:tracePt t="60498" x="7821613" y="2224088"/>
          <p14:tracePt t="60554" x="7829550" y="2224088"/>
          <p14:tracePt t="60586" x="7839075" y="2224088"/>
          <p14:tracePt t="60594" x="7839075" y="2216150"/>
          <p14:tracePt t="60618" x="7847013" y="2216150"/>
          <p14:tracePt t="60778" x="7854950" y="2216150"/>
          <p14:tracePt t="60858" x="7862888" y="2216150"/>
          <p14:tracePt t="60906" x="7870825" y="2216150"/>
          <p14:tracePt t="60914" x="7878763" y="2216150"/>
          <p14:tracePt t="61114" x="7886700" y="2216150"/>
          <p14:tracePt t="61146" x="7894638" y="2208213"/>
          <p14:tracePt t="61226" x="7902575" y="2208213"/>
          <p14:tracePt t="61266" x="7902575" y="2216150"/>
          <p14:tracePt t="61778" x="7910513" y="2216150"/>
          <p14:tracePt t="61794" x="7910513" y="2208213"/>
          <p14:tracePt t="61810" x="7910513" y="2200275"/>
          <p14:tracePt t="61850" x="7918450" y="2200275"/>
          <p14:tracePt t="61898" x="7918450" y="2192338"/>
          <p14:tracePt t="62282" x="7926388" y="2192338"/>
          <p14:tracePt t="62290" x="7926388" y="2184400"/>
          <p14:tracePt t="62298" x="7934325" y="2184400"/>
          <p14:tracePt t="62315" x="7942263" y="2184400"/>
          <p14:tracePt t="62338" x="7950200" y="2176463"/>
          <p14:tracePt t="62346" x="7950200" y="2168525"/>
          <p14:tracePt t="62362" x="7950200" y="2160588"/>
          <p14:tracePt t="62370" x="7958138" y="2152650"/>
          <p14:tracePt t="62387" x="7958138" y="2144713"/>
          <p14:tracePt t="62427" x="7966075" y="2136775"/>
          <p14:tracePt t="62442" x="7974013" y="2136775"/>
          <p14:tracePt t="62458" x="7974013" y="2128838"/>
          <p14:tracePt t="62474" x="7981950" y="2128838"/>
          <p14:tracePt t="62482" x="7981950" y="2120900"/>
          <p14:tracePt t="62490" x="7981950" y="2112963"/>
          <p14:tracePt t="62506" x="7989888" y="2105025"/>
          <p14:tracePt t="62546" x="7989888" y="2097088"/>
          <p14:tracePt t="62570" x="7997825" y="2097088"/>
          <p14:tracePt t="62594" x="8005763" y="2097088"/>
          <p14:tracePt t="62603" x="8005763" y="2089150"/>
          <p14:tracePt t="62618" x="8013700" y="2089150"/>
          <p14:tracePt t="62634" x="8013700" y="2081213"/>
          <p14:tracePt t="62650" x="8021638" y="2081213"/>
          <p14:tracePt t="62666" x="8029575" y="2081213"/>
          <p14:tracePt t="62674" x="8037513" y="2073275"/>
          <p14:tracePt t="62690" x="8045450" y="2065338"/>
          <p14:tracePt t="62706" x="8053388" y="2065338"/>
          <p14:tracePt t="62714" x="8061325" y="2057400"/>
          <p14:tracePt t="62722" x="8069263" y="2057400"/>
          <p14:tracePt t="62730" x="8077200" y="2057400"/>
          <p14:tracePt t="62739" x="8085138" y="2057400"/>
          <p14:tracePt t="62762" x="8093075" y="2057400"/>
          <p14:tracePt t="62770" x="8093075" y="2049463"/>
          <p14:tracePt t="62787" x="8101013" y="2049463"/>
          <p14:tracePt t="62794" x="8108950" y="2049463"/>
          <p14:tracePt t="62827" x="8116888" y="2049463"/>
          <p14:tracePt t="62851" x="8124825" y="2049463"/>
          <p14:tracePt t="62874" x="8132763" y="2049463"/>
          <p14:tracePt t="62882" x="8140700" y="2049463"/>
          <p14:tracePt t="62898" x="8148638" y="2049463"/>
          <p14:tracePt t="62906" x="8156575" y="2049463"/>
          <p14:tracePt t="62914" x="8164513" y="2049463"/>
          <p14:tracePt t="62922" x="8172450" y="2049463"/>
          <p14:tracePt t="62930" x="8180388" y="2049463"/>
          <p14:tracePt t="62946" x="8189913" y="2049463"/>
          <p14:tracePt t="62962" x="8197850" y="2049463"/>
          <p14:tracePt t="62979" x="8205788" y="2049463"/>
          <p14:tracePt t="63002" x="8213725" y="2049463"/>
          <p14:tracePt t="63010" x="8221663" y="2049463"/>
          <p14:tracePt t="63036" x="8229600" y="2041525"/>
          <p14:tracePt t="63042" x="8237538" y="2041525"/>
          <p14:tracePt t="63058" x="8245475" y="2041525"/>
          <p14:tracePt t="63066" x="8253413" y="2041525"/>
          <p14:tracePt t="63098" x="8261350" y="2041525"/>
          <p14:tracePt t="63138" x="8269288" y="2041525"/>
          <p14:tracePt t="63162" x="8277225" y="2041525"/>
          <p14:tracePt t="63179" x="8285163" y="2041525"/>
          <p14:tracePt t="63234" x="8293100" y="2041525"/>
          <p14:tracePt t="63314" x="8301038" y="2041525"/>
          <p14:tracePt t="63410" x="8308975" y="2041525"/>
          <p14:tracePt t="63419" x="8316913" y="2041525"/>
          <p14:tracePt t="63442" x="8324850" y="2041525"/>
          <p14:tracePt t="63698" x="8332788" y="2041525"/>
          <p14:tracePt t="64058" x="8332788" y="2033588"/>
          <p14:tracePt t="64098" x="8332788" y="2025650"/>
          <p14:tracePt t="64138" x="8332788" y="2017713"/>
          <p14:tracePt t="64162" x="8332788" y="2009775"/>
          <p14:tracePt t="64186" x="8332788" y="2001838"/>
          <p14:tracePt t="64194" x="8332788" y="1993900"/>
          <p14:tracePt t="64218" x="8332788" y="1985963"/>
          <p14:tracePt t="64234" x="8332788" y="1978025"/>
          <p14:tracePt t="64250" x="8324850" y="1978025"/>
          <p14:tracePt t="64266" x="8324850" y="1970088"/>
          <p14:tracePt t="64274" x="8324850" y="1962150"/>
          <p14:tracePt t="64282" x="8316913" y="1962150"/>
          <p14:tracePt t="64290" x="8308975" y="1962150"/>
          <p14:tracePt t="64306" x="8301038" y="1954213"/>
          <p14:tracePt t="64322" x="8285163" y="1954213"/>
          <p14:tracePt t="64330" x="8285163" y="1946275"/>
          <p14:tracePt t="64338" x="8277225" y="1946275"/>
          <p14:tracePt t="64346" x="8261350" y="1938338"/>
          <p14:tracePt t="64355" x="8253413" y="1938338"/>
          <p14:tracePt t="64362" x="8245475" y="1938338"/>
          <p14:tracePt t="64370" x="8229600" y="1938338"/>
          <p14:tracePt t="64378" x="8213725" y="1930400"/>
          <p14:tracePt t="64386" x="8189913" y="1930400"/>
          <p14:tracePt t="64394" x="8180388" y="1930400"/>
          <p14:tracePt t="64403" x="8164513" y="1930400"/>
          <p14:tracePt t="64410" x="8156575" y="1930400"/>
          <p14:tracePt t="64419" x="8148638" y="1930400"/>
          <p14:tracePt t="64426" x="8140700" y="1930400"/>
          <p14:tracePt t="64436" x="8132763" y="1930400"/>
          <p14:tracePt t="64442" x="8124825" y="1930400"/>
          <p14:tracePt t="64450" x="8116888" y="1930400"/>
          <p14:tracePt t="64458" x="8101013" y="1946275"/>
          <p14:tracePt t="64466" x="8093075" y="1946275"/>
          <p14:tracePt t="64474" x="8077200" y="1954213"/>
          <p14:tracePt t="64482" x="8077200" y="1962150"/>
          <p14:tracePt t="64490" x="8069263" y="1962150"/>
          <p14:tracePt t="64498" x="8069263" y="1970088"/>
          <p14:tracePt t="64514" x="8061325" y="1970088"/>
          <p14:tracePt t="64522" x="8061325" y="1978025"/>
          <p14:tracePt t="64538" x="8053388" y="1985963"/>
          <p14:tracePt t="64546" x="8045450" y="1985963"/>
          <p14:tracePt t="64554" x="8045450" y="1993900"/>
          <p14:tracePt t="64570" x="8037513" y="1993900"/>
          <p14:tracePt t="64578" x="8037513" y="2001838"/>
          <p14:tracePt t="64594" x="8029575" y="2009775"/>
          <p14:tracePt t="64610" x="8021638" y="2017713"/>
          <p14:tracePt t="64619" x="8013700" y="2017713"/>
          <p14:tracePt t="64626" x="8005763" y="2017713"/>
          <p14:tracePt t="64636" x="7997825" y="2025650"/>
          <p14:tracePt t="64643" x="7989888" y="2025650"/>
          <p14:tracePt t="64658" x="7974013" y="2025650"/>
          <p14:tracePt t="64666" x="7974013" y="2033588"/>
          <p14:tracePt t="64674" x="7966075" y="2033588"/>
          <p14:tracePt t="64682" x="7958138" y="2041525"/>
          <p14:tracePt t="64698" x="7950200" y="2041525"/>
          <p14:tracePt t="64706" x="7942263" y="2041525"/>
          <p14:tracePt t="64714" x="7926388" y="2049463"/>
          <p14:tracePt t="64722" x="7910513" y="2049463"/>
          <p14:tracePt t="64730" x="7902575" y="2049463"/>
          <p14:tracePt t="64738" x="7894638" y="2057400"/>
          <p14:tracePt t="64746" x="7870825" y="2057400"/>
          <p14:tracePt t="64754" x="7862888" y="2057400"/>
          <p14:tracePt t="64762" x="7847013" y="2065338"/>
          <p14:tracePt t="64769" x="7829550" y="2073275"/>
          <p14:tracePt t="64778" x="7813675" y="2073275"/>
          <p14:tracePt t="64786" x="7805738" y="2089150"/>
          <p14:tracePt t="64794" x="7797800" y="2089150"/>
          <p14:tracePt t="64802" x="7789863" y="2089150"/>
          <p14:tracePt t="64819" x="7781925" y="2105025"/>
          <p14:tracePt t="64836" x="7773988" y="2105025"/>
          <p14:tracePt t="64850" x="7766050" y="2105025"/>
          <p14:tracePt t="64859" x="7766050" y="2112963"/>
          <p14:tracePt t="64866" x="7758113" y="2112963"/>
          <p14:tracePt t="64874" x="7750175" y="2112963"/>
          <p14:tracePt t="64882" x="7750175" y="2120900"/>
          <p14:tracePt t="64898" x="7742238" y="2120900"/>
          <p14:tracePt t="64906" x="7742238" y="2128838"/>
          <p14:tracePt t="64914" x="7734300" y="2128838"/>
          <p14:tracePt t="64922" x="7734300" y="2136775"/>
          <p14:tracePt t="64930" x="7726363" y="2136775"/>
          <p14:tracePt t="64938" x="7718425" y="2144713"/>
          <p14:tracePt t="64962" x="7710488" y="2152650"/>
          <p14:tracePt t="64986" x="7710488" y="2160588"/>
          <p14:tracePt t="65002" x="7702550" y="2160588"/>
          <p14:tracePt t="65010" x="7702550" y="2168525"/>
          <p14:tracePt t="65050" x="7694613" y="2168525"/>
          <p14:tracePt t="65074" x="7686675" y="2176463"/>
          <p14:tracePt t="65098" x="7678738" y="2176463"/>
          <p14:tracePt t="65210" x="7670800" y="2176463"/>
          <p14:tracePt t="65386" x="7662863" y="2184400"/>
          <p14:tracePt t="65402" x="7654925" y="2184400"/>
          <p14:tracePt t="65410" x="7646988" y="2184400"/>
          <p14:tracePt t="65419" x="7631113" y="2192338"/>
          <p14:tracePt t="65426" x="7615238" y="2200275"/>
          <p14:tracePt t="65436" x="7607300" y="2208213"/>
          <p14:tracePt t="65442" x="7599363" y="2208213"/>
          <p14:tracePt t="65450" x="7583488" y="2208213"/>
          <p14:tracePt t="65458" x="7575550" y="2208213"/>
          <p14:tracePt t="65466" x="7567613" y="2208213"/>
          <p14:tracePt t="65482" x="7559675" y="2208213"/>
          <p14:tracePt t="65530" x="7551738" y="2208213"/>
          <p14:tracePt t="65555" x="7543800" y="2208213"/>
          <p14:tracePt t="65610" x="7535863" y="2208213"/>
          <p14:tracePt t="65626" x="7535863" y="2216150"/>
          <p14:tracePt t="65666" x="7527925" y="2216150"/>
          <p14:tracePt t="65682" x="7527925" y="2224088"/>
          <p14:tracePt t="65690" x="7519988" y="2224088"/>
          <p14:tracePt t="65714" x="7512050" y="2233613"/>
          <p14:tracePt t="65746" x="7504113" y="2233613"/>
          <p14:tracePt t="65754" x="7486650" y="2233613"/>
          <p14:tracePt t="65762" x="7486650" y="2241550"/>
          <p14:tracePt t="65770" x="7478713" y="2241550"/>
          <p14:tracePt t="65778" x="7462838" y="2241550"/>
          <p14:tracePt t="65786" x="7454900" y="2241550"/>
          <p14:tracePt t="65794" x="7446963" y="2249488"/>
          <p14:tracePt t="65803" x="7439025" y="2249488"/>
          <p14:tracePt t="65819" x="7431088" y="2249488"/>
          <p14:tracePt t="65850" x="7431088" y="2257425"/>
          <p14:tracePt t="65858" x="7423150" y="2257425"/>
          <p14:tracePt t="65866" x="7415213" y="2257425"/>
          <p14:tracePt t="65882" x="7407275" y="2265363"/>
          <p14:tracePt t="65890" x="7399338" y="2265363"/>
          <p14:tracePt t="65922" x="7391400" y="2265363"/>
          <p14:tracePt t="65962" x="7383463" y="2265363"/>
          <p14:tracePt t="65986" x="7375525" y="2273300"/>
          <p14:tracePt t="65994" x="7367588" y="2273300"/>
          <p14:tracePt t="66010" x="7359650" y="2273300"/>
          <p14:tracePt t="66018" x="7351713" y="2273300"/>
          <p14:tracePt t="66026" x="7343775" y="2273300"/>
          <p14:tracePt t="66038" x="7335838" y="2281238"/>
          <p14:tracePt t="66042" x="7327900" y="2281238"/>
          <p14:tracePt t="66050" x="7319963" y="2281238"/>
          <p14:tracePt t="66058" x="7312025" y="2281238"/>
          <p14:tracePt t="66066" x="7296150" y="2281238"/>
          <p14:tracePt t="66074" x="7288213" y="2281238"/>
          <p14:tracePt t="66082" x="7280275" y="2281238"/>
          <p14:tracePt t="66090" x="7256463" y="2281238"/>
          <p14:tracePt t="66098" x="7248525" y="2281238"/>
          <p14:tracePt t="66106" x="7240588" y="2289175"/>
          <p14:tracePt t="66114" x="7232650" y="2289175"/>
          <p14:tracePt t="66122" x="7216775" y="2289175"/>
          <p14:tracePt t="66146" x="7208838" y="2289175"/>
          <p14:tracePt t="66170" x="7200900" y="2289175"/>
          <p14:tracePt t="66178" x="7192963" y="2289175"/>
          <p14:tracePt t="66194" x="7185025" y="2289175"/>
          <p14:tracePt t="66203" x="7177088" y="2289175"/>
          <p14:tracePt t="66219" x="7161213" y="2289175"/>
          <p14:tracePt t="66236" x="7145338" y="2289175"/>
          <p14:tracePt t="66252" x="7135813" y="2289175"/>
          <p14:tracePt t="66266" x="7127875" y="2289175"/>
          <p14:tracePt t="66282" x="7112000" y="2289175"/>
          <p14:tracePt t="66290" x="7104063" y="2289175"/>
          <p14:tracePt t="66298" x="7088188" y="2289175"/>
          <p14:tracePt t="66306" x="7072313" y="2289175"/>
          <p14:tracePt t="66314" x="7048500" y="2289175"/>
          <p14:tracePt t="66322" x="7024688" y="2289175"/>
          <p14:tracePt t="66330" x="7000875" y="2289175"/>
          <p14:tracePt t="66338" x="6969125" y="2289175"/>
          <p14:tracePt t="66346" x="6937375" y="2289175"/>
          <p14:tracePt t="66354" x="6889750" y="2289175"/>
          <p14:tracePt t="66362" x="6858000" y="2281238"/>
          <p14:tracePt t="66370" x="6834188" y="2281238"/>
          <p14:tracePt t="66378" x="6810375" y="2281238"/>
          <p14:tracePt t="66386" x="6784975" y="2281238"/>
          <p14:tracePt t="66394" x="6769100" y="2281238"/>
          <p14:tracePt t="66402" x="6745288" y="2281238"/>
          <p14:tracePt t="66410" x="6729413" y="2281238"/>
          <p14:tracePt t="66418" x="6705600" y="2281238"/>
          <p14:tracePt t="66426" x="6689725" y="2281238"/>
          <p14:tracePt t="66436" x="6673850" y="2281238"/>
          <p14:tracePt t="66442" x="6657975" y="2281238"/>
          <p14:tracePt t="66452" x="6642100" y="2281238"/>
          <p14:tracePt t="66458" x="6634163" y="2281238"/>
          <p14:tracePt t="66466" x="6618288" y="2281238"/>
          <p14:tracePt t="66474" x="6602413" y="2281238"/>
          <p14:tracePt t="66482" x="6586538" y="2281238"/>
          <p14:tracePt t="66490" x="6578600" y="2281238"/>
          <p14:tracePt t="66498" x="6570663" y="2281238"/>
          <p14:tracePt t="66506" x="6562725" y="2281238"/>
          <p14:tracePt t="66522" x="6546850" y="2281238"/>
          <p14:tracePt t="66538" x="6538913" y="2281238"/>
          <p14:tracePt t="66546" x="6530975" y="2281238"/>
          <p14:tracePt t="66554" x="6523038" y="2281238"/>
          <p14:tracePt t="66562" x="6515100" y="2281238"/>
          <p14:tracePt t="66578" x="6507163" y="2281238"/>
          <p14:tracePt t="66586" x="6499225" y="2281238"/>
          <p14:tracePt t="66594" x="6491288" y="2281238"/>
          <p14:tracePt t="66603" x="6475413" y="2281238"/>
          <p14:tracePt t="66610" x="6459538" y="2281238"/>
          <p14:tracePt t="66619" x="6451600" y="2281238"/>
          <p14:tracePt t="66626" x="6434138" y="2281238"/>
          <p14:tracePt t="66636" x="6418263" y="2281238"/>
          <p14:tracePt t="66642" x="6394450" y="2281238"/>
          <p14:tracePt t="66652" x="6378575" y="2281238"/>
          <p14:tracePt t="66658" x="6362700" y="2281238"/>
          <p14:tracePt t="66666" x="6346825" y="2281238"/>
          <p14:tracePt t="66674" x="6338888" y="2281238"/>
          <p14:tracePt t="66682" x="6323013" y="2281238"/>
          <p14:tracePt t="66690" x="6315075" y="2281238"/>
          <p14:tracePt t="66706" x="6307138" y="2281238"/>
          <p14:tracePt t="66714" x="6299200" y="2281238"/>
          <p14:tracePt t="66738" x="6291263" y="2281238"/>
          <p14:tracePt t="66762" x="6283325" y="2281238"/>
          <p14:tracePt t="66770" x="6275388" y="2281238"/>
          <p14:tracePt t="66778" x="6267450" y="2281238"/>
          <p14:tracePt t="66785" x="6259513" y="2281238"/>
          <p14:tracePt t="66794" x="6259513" y="2289175"/>
          <p14:tracePt t="66804" x="6243638" y="2289175"/>
          <p14:tracePt t="66818" x="6235700" y="2289175"/>
          <p14:tracePt t="66836" x="6227763" y="2289175"/>
          <p14:tracePt t="66858" x="6219825" y="2289175"/>
          <p14:tracePt t="66874" x="6211888" y="2289175"/>
          <p14:tracePt t="66898" x="6203950" y="2289175"/>
          <p14:tracePt t="66914" x="6196013" y="2289175"/>
          <p14:tracePt t="66930" x="6188075" y="2289175"/>
          <p14:tracePt t="66938" x="6180138" y="2289175"/>
          <p14:tracePt t="66954" x="6172200" y="2289175"/>
          <p14:tracePt t="66970" x="6164263" y="2289175"/>
          <p14:tracePt t="66978" x="6148388" y="2289175"/>
          <p14:tracePt t="66986" x="6140450" y="2289175"/>
          <p14:tracePt t="66994" x="6132513" y="2289175"/>
          <p14:tracePt t="67002" x="6116638" y="2289175"/>
          <p14:tracePt t="67010" x="6108700" y="2289175"/>
          <p14:tracePt t="67019" x="6091238" y="2289175"/>
          <p14:tracePt t="67035" x="6067425" y="2289175"/>
          <p14:tracePt t="67042" x="6051550" y="2289175"/>
          <p14:tracePt t="67052" x="6043613" y="2289175"/>
          <p14:tracePt t="67058" x="6035675" y="2289175"/>
          <p14:tracePt t="67066" x="6011863" y="2289175"/>
          <p14:tracePt t="67074" x="6003925" y="2281238"/>
          <p14:tracePt t="67082" x="5995988" y="2273300"/>
          <p14:tracePt t="67090" x="5980113" y="2273300"/>
          <p14:tracePt t="67098" x="5964238" y="2265363"/>
          <p14:tracePt t="67106" x="5948363" y="2257425"/>
          <p14:tracePt t="67114" x="5940425" y="2257425"/>
          <p14:tracePt t="67122" x="5924550" y="2249488"/>
          <p14:tracePt t="67130" x="5916613" y="2241550"/>
          <p14:tracePt t="67138" x="5908675" y="2241550"/>
          <p14:tracePt t="67146" x="5892800" y="2233613"/>
          <p14:tracePt t="67154" x="5884863" y="2224088"/>
          <p14:tracePt t="67162" x="5876925" y="2224088"/>
          <p14:tracePt t="67171" x="5868988" y="2208213"/>
          <p14:tracePt t="67178" x="5853113" y="2208213"/>
          <p14:tracePt t="67186" x="5845175" y="2200275"/>
          <p14:tracePt t="67194" x="5837238" y="2192338"/>
          <p14:tracePt t="67202" x="5821363" y="2192338"/>
          <p14:tracePt t="67210" x="5821363" y="2176463"/>
          <p14:tracePt t="67218" x="5805488" y="2168525"/>
          <p14:tracePt t="67226" x="5805488" y="2152650"/>
          <p14:tracePt t="67235" x="5789613" y="2152650"/>
          <p14:tracePt t="67242" x="5789613" y="2144713"/>
          <p14:tracePt t="67251" x="5781675" y="2136775"/>
          <p14:tracePt t="67258" x="5773738" y="2128838"/>
          <p14:tracePt t="67266" x="5757863" y="2128838"/>
          <p14:tracePt t="67274" x="5757863" y="2112963"/>
          <p14:tracePt t="67282" x="5749925" y="2112963"/>
          <p14:tracePt t="67290" x="5740400" y="2105025"/>
          <p14:tracePt t="67298" x="5732463" y="2097088"/>
          <p14:tracePt t="67306" x="5724525" y="2089150"/>
          <p14:tracePt t="67314" x="5708650" y="2081213"/>
          <p14:tracePt t="67323" x="5700713" y="2065338"/>
          <p14:tracePt t="67330" x="5692775" y="2057400"/>
          <p14:tracePt t="67338" x="5676900" y="2041525"/>
          <p14:tracePt t="67346" x="5668963" y="2033588"/>
          <p14:tracePt t="67355" x="5661025" y="2025650"/>
          <p14:tracePt t="67362" x="5653088" y="2001838"/>
          <p14:tracePt t="67370" x="5645150" y="1985963"/>
          <p14:tracePt t="67378" x="5637213" y="1978025"/>
          <p14:tracePt t="67385" x="5629275" y="1962150"/>
          <p14:tracePt t="67394" x="5629275" y="1946275"/>
          <p14:tracePt t="67402" x="5629275" y="1938338"/>
          <p14:tracePt t="67410" x="5629275" y="1930400"/>
          <p14:tracePt t="67419" x="5621338" y="1914525"/>
          <p14:tracePt t="67426" x="5621338" y="1906588"/>
          <p14:tracePt t="67435" x="5621338" y="1898650"/>
          <p14:tracePt t="67452" x="5621338" y="1890713"/>
          <p14:tracePt t="67458" x="5621338" y="1881188"/>
          <p14:tracePt t="67474" x="5621338" y="1865313"/>
          <p14:tracePt t="67490" x="5629275" y="1857375"/>
          <p14:tracePt t="67506" x="5645150" y="1849438"/>
          <p14:tracePt t="67514" x="5653088" y="1841500"/>
          <p14:tracePt t="67522" x="5661025" y="1841500"/>
          <p14:tracePt t="67530" x="5676900" y="1833563"/>
          <p14:tracePt t="67539" x="5684838" y="1825625"/>
          <p14:tracePt t="67546" x="5692775" y="1825625"/>
          <p14:tracePt t="67554" x="5708650" y="1817688"/>
          <p14:tracePt t="67562" x="5716588" y="1809750"/>
          <p14:tracePt t="67570" x="5724525" y="1809750"/>
          <p14:tracePt t="67578" x="5732463" y="1809750"/>
          <p14:tracePt t="67587" x="5749925" y="1801813"/>
          <p14:tracePt t="67594" x="5765800" y="1793875"/>
          <p14:tracePt t="67602" x="5781675" y="1785938"/>
          <p14:tracePt t="67610" x="5805488" y="1785938"/>
          <p14:tracePt t="67619" x="5829300" y="1785938"/>
          <p14:tracePt t="67627" x="5845175" y="1770063"/>
          <p14:tracePt t="67635" x="5853113" y="1770063"/>
          <p14:tracePt t="67642" x="5868988" y="1770063"/>
          <p14:tracePt t="67652" x="5892800" y="1762125"/>
          <p14:tracePt t="67658" x="5908675" y="1754188"/>
          <p14:tracePt t="67666" x="5916613" y="1754188"/>
          <p14:tracePt t="67674" x="5924550" y="1754188"/>
          <p14:tracePt t="67690" x="5932488" y="1754188"/>
          <p14:tracePt t="67698" x="5940425" y="1754188"/>
          <p14:tracePt t="67706" x="5940425" y="1746250"/>
          <p14:tracePt t="67722" x="5948363" y="1746250"/>
          <p14:tracePt t="67730" x="5956300" y="1746250"/>
          <p14:tracePt t="67746" x="5972175" y="1746250"/>
          <p14:tracePt t="67762" x="5980113" y="1746250"/>
          <p14:tracePt t="67770" x="5988050" y="1754188"/>
          <p14:tracePt t="67778" x="5995988" y="1754188"/>
          <p14:tracePt t="67786" x="6003925" y="1754188"/>
          <p14:tracePt t="67794" x="6011863" y="1762125"/>
          <p14:tracePt t="67802" x="6011863" y="1770063"/>
          <p14:tracePt t="67810" x="6019800" y="1770063"/>
          <p14:tracePt t="67818" x="6027738" y="1778000"/>
          <p14:tracePt t="67826" x="6043613" y="1778000"/>
          <p14:tracePt t="67835" x="6051550" y="1785938"/>
          <p14:tracePt t="67842" x="6051550" y="1793875"/>
          <p14:tracePt t="67851" x="6059488" y="1793875"/>
          <p14:tracePt t="67858" x="6067425" y="1809750"/>
          <p14:tracePt t="67868" x="6075363" y="1809750"/>
          <p14:tracePt t="67874" x="6075363" y="1817688"/>
          <p14:tracePt t="67882" x="6083300" y="1817688"/>
          <p14:tracePt t="67890" x="6083300" y="1825625"/>
          <p14:tracePt t="67898" x="6091238" y="1825625"/>
          <p14:tracePt t="67914" x="6100763" y="1833563"/>
          <p14:tracePt t="67922" x="6100763" y="1841500"/>
          <p14:tracePt t="67930" x="6108700" y="1841500"/>
          <p14:tracePt t="67938" x="6108700" y="1849438"/>
          <p14:tracePt t="67946" x="6116638" y="1849438"/>
          <p14:tracePt t="67954" x="6124575" y="1849438"/>
          <p14:tracePt t="67962" x="6124575" y="1857375"/>
          <p14:tracePt t="67970" x="6124575" y="1865313"/>
          <p14:tracePt t="67978" x="6132513" y="1865313"/>
          <p14:tracePt t="67986" x="6132513" y="1873250"/>
          <p14:tracePt t="68002" x="6140450" y="1881188"/>
          <p14:tracePt t="68018" x="6148388" y="1898650"/>
          <p14:tracePt t="68038" x="6156325" y="1906588"/>
          <p14:tracePt t="68051" x="6164263" y="1922463"/>
          <p14:tracePt t="68074" x="6164263" y="1930400"/>
          <p14:tracePt t="68082" x="6164263" y="1938338"/>
          <p14:tracePt t="68090" x="6164263" y="1946275"/>
          <p14:tracePt t="68106" x="6172200" y="1946275"/>
          <p14:tracePt t="68114" x="6172200" y="1954213"/>
          <p14:tracePt t="68130" x="6172200" y="1970088"/>
          <p14:tracePt t="68139" x="6180138" y="1970088"/>
          <p14:tracePt t="68146" x="6180138" y="1978025"/>
          <p14:tracePt t="68162" x="6180138" y="1985963"/>
          <p14:tracePt t="68170" x="6180138" y="1993900"/>
          <p14:tracePt t="68178" x="6180138" y="2001838"/>
          <p14:tracePt t="68186" x="6180138" y="2009775"/>
          <p14:tracePt t="68194" x="6180138" y="2017713"/>
          <p14:tracePt t="68202" x="6180138" y="2025650"/>
          <p14:tracePt t="68219" x="6180138" y="2041525"/>
          <p14:tracePt t="68235" x="6180138" y="2057400"/>
          <p14:tracePt t="68242" x="6180138" y="2065338"/>
          <p14:tracePt t="68251" x="6172200" y="2065338"/>
          <p14:tracePt t="68258" x="6172200" y="2073275"/>
          <p14:tracePt t="68268" x="6164263" y="2081213"/>
          <p14:tracePt t="68274" x="6164263" y="2089150"/>
          <p14:tracePt t="68290" x="6156325" y="2089150"/>
          <p14:tracePt t="68298" x="6148388" y="2097088"/>
          <p14:tracePt t="68322" x="6140450" y="2097088"/>
          <p14:tracePt t="68330" x="6132513" y="2097088"/>
          <p14:tracePt t="68338" x="6124575" y="2105025"/>
          <p14:tracePt t="68346" x="6108700" y="2112963"/>
          <p14:tracePt t="68354" x="6100763" y="2112963"/>
          <p14:tracePt t="68362" x="6083300" y="2112963"/>
          <p14:tracePt t="68370" x="6075363" y="2120900"/>
          <p14:tracePt t="68378" x="6059488" y="2120900"/>
          <p14:tracePt t="68386" x="6043613" y="2120900"/>
          <p14:tracePt t="68394" x="6035675" y="2128838"/>
          <p14:tracePt t="68402" x="6027738" y="2128838"/>
          <p14:tracePt t="68410" x="6019800" y="2128838"/>
          <p14:tracePt t="68418" x="6011863" y="2128838"/>
          <p14:tracePt t="68426" x="5995988" y="2128838"/>
          <p14:tracePt t="68435" x="5988050" y="2128838"/>
          <p14:tracePt t="68451" x="5972175" y="2128838"/>
          <p14:tracePt t="68458" x="5964238" y="2128838"/>
          <p14:tracePt t="68468" x="5956300" y="2128838"/>
          <p14:tracePt t="68474" x="5948363" y="2128838"/>
          <p14:tracePt t="68490" x="5940425" y="2128838"/>
          <p14:tracePt t="68522" x="5932488" y="2128838"/>
          <p14:tracePt t="68546" x="5924550" y="2128838"/>
          <p14:tracePt t="68882" x="5932488" y="2128838"/>
          <p14:tracePt t="68930" x="5940425" y="2128838"/>
          <p14:tracePt t="68946" x="5948363" y="2128838"/>
          <p14:tracePt t="68962" x="5964238" y="2128838"/>
          <p14:tracePt t="68978" x="5972175" y="2128838"/>
          <p14:tracePt t="68986" x="5980113" y="2128838"/>
          <p14:tracePt t="68994" x="5988050" y="2128838"/>
          <p14:tracePt t="69002" x="6003925" y="2128838"/>
          <p14:tracePt t="69010" x="6011863" y="2128838"/>
          <p14:tracePt t="69018" x="6027738" y="2128838"/>
          <p14:tracePt t="69037" x="6059488" y="2128838"/>
          <p14:tracePt t="69042" x="6083300" y="2120900"/>
          <p14:tracePt t="69051" x="6108700" y="2120900"/>
          <p14:tracePt t="69058" x="6132513" y="2112963"/>
          <p14:tracePt t="69067" x="6156325" y="2105025"/>
          <p14:tracePt t="69074" x="6180138" y="2097088"/>
          <p14:tracePt t="69082" x="6196013" y="2089150"/>
          <p14:tracePt t="69090" x="6219825" y="2081213"/>
          <p14:tracePt t="69098" x="6235700" y="2073275"/>
          <p14:tracePt t="69106" x="6259513" y="2065338"/>
          <p14:tracePt t="69114" x="6267450" y="2057400"/>
          <p14:tracePt t="69122" x="6275388" y="2049463"/>
          <p14:tracePt t="69130" x="6291263" y="2041525"/>
          <p14:tracePt t="69146" x="6299200" y="2025650"/>
          <p14:tracePt t="69154" x="6307138" y="2017713"/>
          <p14:tracePt t="69170" x="6307138" y="2001838"/>
          <p14:tracePt t="69178" x="6315075" y="2001838"/>
          <p14:tracePt t="69186" x="6315075" y="1993900"/>
          <p14:tracePt t="69194" x="6315075" y="1985963"/>
          <p14:tracePt t="69202" x="6315075" y="1978025"/>
          <p14:tracePt t="69211" x="6315075" y="1962150"/>
          <p14:tracePt t="69218" x="6315075" y="1954213"/>
          <p14:tracePt t="69226" x="6315075" y="1946275"/>
          <p14:tracePt t="69235" x="6315075" y="1938338"/>
          <p14:tracePt t="69242" x="6307138" y="1922463"/>
          <p14:tracePt t="69251" x="6307138" y="1914525"/>
          <p14:tracePt t="69258" x="6291263" y="1898650"/>
          <p14:tracePt t="69268" x="6291263" y="1881188"/>
          <p14:tracePt t="69274" x="6267450" y="1873250"/>
          <p14:tracePt t="69283" x="6251575" y="1849438"/>
          <p14:tracePt t="69290" x="6235700" y="1841500"/>
          <p14:tracePt t="69298" x="6203950" y="1817688"/>
          <p14:tracePt t="69306" x="6188075" y="1801813"/>
          <p14:tracePt t="69314" x="6164263" y="1785938"/>
          <p14:tracePt t="69322" x="6124575" y="1778000"/>
          <p14:tracePt t="69330" x="6100763" y="1770063"/>
          <p14:tracePt t="69338" x="6075363" y="1746250"/>
          <p14:tracePt t="69346" x="6059488" y="1746250"/>
          <p14:tracePt t="69354" x="6035675" y="1730375"/>
          <p14:tracePt t="69362" x="5995988" y="1722438"/>
          <p14:tracePt t="69370" x="5972175" y="1706563"/>
          <p14:tracePt t="69378" x="5948363" y="1706563"/>
          <p14:tracePt t="69387" x="5924550" y="1698625"/>
          <p14:tracePt t="69394" x="5892800" y="1698625"/>
          <p14:tracePt t="69403" x="5868988" y="1698625"/>
          <p14:tracePt t="69411" x="5845175" y="1698625"/>
          <p14:tracePt t="69418" x="5813425" y="1698625"/>
          <p14:tracePt t="69426" x="5805488" y="1698625"/>
          <p14:tracePt t="69434" x="5781675" y="1706563"/>
          <p14:tracePt t="69442" x="5773738" y="1706563"/>
          <p14:tracePt t="69451" x="5765800" y="1714500"/>
          <p14:tracePt t="69458" x="5757863" y="1722438"/>
          <p14:tracePt t="69468" x="5740400" y="1738313"/>
          <p14:tracePt t="69474" x="5732463" y="1746250"/>
          <p14:tracePt t="69484" x="5716588" y="1762125"/>
          <p14:tracePt t="69490" x="5700713" y="1793875"/>
          <p14:tracePt t="69498" x="5684838" y="1809750"/>
          <p14:tracePt t="69506" x="5661025" y="1849438"/>
          <p14:tracePt t="69514" x="5653088" y="1873250"/>
          <p14:tracePt t="69522" x="5637213" y="1890713"/>
          <p14:tracePt t="69530" x="5629275" y="1914525"/>
          <p14:tracePt t="69538" x="5621338" y="1930400"/>
          <p14:tracePt t="69546" x="5621338" y="1946275"/>
          <p14:tracePt t="69554" x="5621338" y="1970088"/>
          <p14:tracePt t="69562" x="5621338" y="1985963"/>
          <p14:tracePt t="69570" x="5621338" y="2001838"/>
          <p14:tracePt t="69578" x="5621338" y="2017713"/>
          <p14:tracePt t="69586" x="5621338" y="2033588"/>
          <p14:tracePt t="69594" x="5629275" y="2049463"/>
          <p14:tracePt t="69603" x="5629275" y="2073275"/>
          <p14:tracePt t="69610" x="5645150" y="2097088"/>
          <p14:tracePt t="69618" x="5653088" y="2112963"/>
          <p14:tracePt t="69626" x="5661025" y="2128838"/>
          <p14:tracePt t="69634" x="5676900" y="2152650"/>
          <p14:tracePt t="69642" x="5684838" y="2176463"/>
          <p14:tracePt t="69651" x="5700713" y="2192338"/>
          <p14:tracePt t="69658" x="5708650" y="2200275"/>
          <p14:tracePt t="69667" x="5716588" y="2224088"/>
          <p14:tracePt t="69674" x="5732463" y="2233613"/>
          <p14:tracePt t="69684" x="5749925" y="2249488"/>
          <p14:tracePt t="69690" x="5757863" y="2257425"/>
          <p14:tracePt t="69698" x="5765800" y="2265363"/>
          <p14:tracePt t="69706" x="5781675" y="2289175"/>
          <p14:tracePt t="69714" x="5797550" y="2297113"/>
          <p14:tracePt t="69722" x="5813425" y="2312988"/>
          <p14:tracePt t="69730" x="5829300" y="2320925"/>
          <p14:tracePt t="69738" x="5837238" y="2328863"/>
          <p14:tracePt t="69746" x="5853113" y="2328863"/>
          <p14:tracePt t="69754" x="5868988" y="2344738"/>
          <p14:tracePt t="69762" x="5876925" y="2352675"/>
          <p14:tracePt t="69770" x="5892800" y="2360613"/>
          <p14:tracePt t="69778" x="5900738" y="2368550"/>
          <p14:tracePt t="69786" x="5916613" y="2368550"/>
          <p14:tracePt t="69794" x="5924550" y="2376488"/>
          <p14:tracePt t="69803" x="5932488" y="2376488"/>
          <p14:tracePt t="69810" x="5940425" y="2384425"/>
          <p14:tracePt t="69834" x="5948363" y="2384425"/>
          <p14:tracePt t="69882" x="5956300" y="2384425"/>
          <p14:tracePt t="70010" x="5956300" y="2376488"/>
          <p14:tracePt t="70034" x="5956300" y="2368550"/>
          <p14:tracePt t="70058" x="5956300" y="2352675"/>
          <p14:tracePt t="70082" x="5956300" y="2344738"/>
          <p14:tracePt t="70098" x="5956300" y="2336800"/>
          <p14:tracePt t="70114" x="5956300" y="2328863"/>
          <p14:tracePt t="70138" x="5956300" y="2320925"/>
          <p14:tracePt t="70154" x="5956300" y="2312988"/>
          <p14:tracePt t="70266" x="5948363" y="2312988"/>
          <p14:tracePt t="70284" x="5932488" y="2312988"/>
          <p14:tracePt t="70298" x="5924550" y="2320925"/>
          <p14:tracePt t="70330" x="5916613" y="2320925"/>
          <p14:tracePt t="70346" x="5908675" y="2320925"/>
          <p14:tracePt t="70362" x="5908675" y="2328863"/>
          <p14:tracePt t="70370" x="5900738" y="2328863"/>
          <p14:tracePt t="70386" x="5892800" y="2328863"/>
          <p14:tracePt t="70410" x="5884863" y="2328863"/>
          <p14:tracePt t="70417" x="5876925" y="2328863"/>
          <p14:tracePt t="70434" x="5868988" y="2328863"/>
          <p14:tracePt t="70450" x="5861050" y="2328863"/>
          <p14:tracePt t="70467" x="5853113" y="2328863"/>
          <p14:tracePt t="70484" x="5845175" y="2328863"/>
          <p14:tracePt t="70498" x="5837238" y="2328863"/>
          <p14:tracePt t="70514" x="5829300" y="2328863"/>
          <p14:tracePt t="70522" x="5821363" y="2328863"/>
          <p14:tracePt t="70530" x="5813425" y="2328863"/>
          <p14:tracePt t="70538" x="5805488" y="2328863"/>
          <p14:tracePt t="70546" x="5797550" y="2328863"/>
          <p14:tracePt t="70554" x="5789613" y="2328863"/>
          <p14:tracePt t="70562" x="5773738" y="2328863"/>
          <p14:tracePt t="70570" x="5765800" y="2336800"/>
          <p14:tracePt t="70578" x="5757863" y="2336800"/>
          <p14:tracePt t="70586" x="5749925" y="2336800"/>
          <p14:tracePt t="70594" x="5740400" y="2336800"/>
          <p14:tracePt t="70602" x="5732463" y="2344738"/>
          <p14:tracePt t="70610" x="5716588" y="2344738"/>
          <p14:tracePt t="70618" x="5700713" y="2344738"/>
          <p14:tracePt t="70626" x="5692775" y="2344738"/>
          <p14:tracePt t="70634" x="5676900" y="2344738"/>
          <p14:tracePt t="70642" x="5661025" y="2344738"/>
          <p14:tracePt t="70651" x="5645150" y="2344738"/>
          <p14:tracePt t="70658" x="5629275" y="2344738"/>
          <p14:tracePt t="70667" x="5613400" y="2344738"/>
          <p14:tracePt t="70674" x="5597525" y="2344738"/>
          <p14:tracePt t="70683" x="5589588" y="2344738"/>
          <p14:tracePt t="70690" x="5573713" y="2344738"/>
          <p14:tracePt t="70698" x="5565775" y="2344738"/>
          <p14:tracePt t="70706" x="5549900" y="2344738"/>
          <p14:tracePt t="70714" x="5541963" y="2344738"/>
          <p14:tracePt t="70722" x="5518150" y="2344738"/>
          <p14:tracePt t="70730" x="5510213" y="2344738"/>
          <p14:tracePt t="70738" x="5502275" y="2344738"/>
          <p14:tracePt t="70746" x="5494338" y="2344738"/>
          <p14:tracePt t="70754" x="5478463" y="2344738"/>
          <p14:tracePt t="70762" x="5470525" y="2344738"/>
          <p14:tracePt t="70778" x="5454650" y="2344738"/>
          <p14:tracePt t="70794" x="5446713" y="2344738"/>
          <p14:tracePt t="70802" x="5438775" y="2344738"/>
          <p14:tracePt t="70810" x="5430838" y="2344738"/>
          <p14:tracePt t="70818" x="5422900" y="2344738"/>
          <p14:tracePt t="70826" x="5414963" y="2344738"/>
          <p14:tracePt t="70834" x="5407025" y="2344738"/>
          <p14:tracePt t="70843" x="5397500" y="2344738"/>
          <p14:tracePt t="70851" x="5389563" y="2344738"/>
          <p14:tracePt t="70858" x="5381625" y="2344738"/>
          <p14:tracePt t="70867" x="5365750" y="2344738"/>
          <p14:tracePt t="70874" x="5357813" y="2344738"/>
          <p14:tracePt t="70883" x="5349875" y="2352675"/>
          <p14:tracePt t="70890" x="5334000" y="2352675"/>
          <p14:tracePt t="70898" x="5326063" y="2352675"/>
          <p14:tracePt t="70914" x="5310188" y="2352675"/>
          <p14:tracePt t="70922" x="5302250" y="2352675"/>
          <p14:tracePt t="70930" x="5294313" y="2352675"/>
          <p14:tracePt t="70938" x="5278438" y="2352675"/>
          <p14:tracePt t="70946" x="5270500" y="2352675"/>
          <p14:tracePt t="70962" x="5254625" y="2352675"/>
          <p14:tracePt t="70970" x="5230813" y="2352675"/>
          <p14:tracePt t="70978" x="5207000" y="2352675"/>
          <p14:tracePt t="70986" x="5175250" y="2344738"/>
          <p14:tracePt t="70994" x="5143500" y="2336800"/>
          <p14:tracePt t="71002" x="5127625" y="2336800"/>
          <p14:tracePt t="71010" x="5111750" y="2336800"/>
          <p14:tracePt t="71017" x="5095875" y="2336800"/>
          <p14:tracePt t="71059" x="5087938" y="2336800"/>
          <p14:tracePt t="71074" x="5080000" y="2336800"/>
          <p14:tracePt t="71090" x="5072063" y="2336800"/>
          <p14:tracePt t="71098" x="5064125" y="2336800"/>
          <p14:tracePt t="71106" x="5056188" y="2336800"/>
          <p14:tracePt t="71122" x="5046663" y="2336800"/>
          <p14:tracePt t="71138" x="5038725" y="2336800"/>
          <p14:tracePt t="71146" x="5030788" y="2336800"/>
          <p14:tracePt t="71162" x="5022850" y="2336800"/>
          <p14:tracePt t="71170" x="5014913" y="2336800"/>
          <p14:tracePt t="71178" x="5014913" y="2328863"/>
          <p14:tracePt t="71186" x="4999038" y="2328863"/>
          <p14:tracePt t="71194" x="4991100" y="2328863"/>
          <p14:tracePt t="71202" x="4983163" y="2328863"/>
          <p14:tracePt t="71210" x="4975225" y="2328863"/>
          <p14:tracePt t="71218" x="4967288" y="2328863"/>
          <p14:tracePt t="71226" x="4959350" y="2328863"/>
          <p14:tracePt t="71234" x="4951413" y="2328863"/>
          <p14:tracePt t="71242" x="4943475" y="2328863"/>
          <p14:tracePt t="71250" x="4935538" y="2328863"/>
          <p14:tracePt t="71258" x="4927600" y="2328863"/>
          <p14:tracePt t="71267" x="4919663" y="2328863"/>
          <p14:tracePt t="71274" x="4911725" y="2328863"/>
          <p14:tracePt t="71283" x="4903788" y="2328863"/>
          <p14:tracePt t="71290" x="4895850" y="2328863"/>
          <p14:tracePt t="71298" x="4887913" y="2328863"/>
          <p14:tracePt t="71306" x="4879975" y="2328863"/>
          <p14:tracePt t="71314" x="4872038" y="2328863"/>
          <p14:tracePt t="71322" x="4864100" y="2328863"/>
          <p14:tracePt t="71330" x="4856163" y="2328863"/>
          <p14:tracePt t="71338" x="4848225" y="2328863"/>
          <p14:tracePt t="71346" x="4840288" y="2328863"/>
          <p14:tracePt t="71362" x="4824413" y="2328863"/>
          <p14:tracePt t="71378" x="4816475" y="2328863"/>
          <p14:tracePt t="71394" x="4808538" y="2328863"/>
          <p14:tracePt t="71402" x="4800600" y="2328863"/>
          <p14:tracePt t="71418" x="4792663" y="2328863"/>
          <p14:tracePt t="71434" x="4784725" y="2328863"/>
          <p14:tracePt t="71442" x="4776788" y="2328863"/>
          <p14:tracePt t="71475" x="4768850" y="2328863"/>
          <p14:tracePt t="72074" x="4760913" y="2328863"/>
          <p14:tracePt t="72083" x="4752975" y="2328863"/>
          <p14:tracePt t="72090" x="4745038" y="2328863"/>
          <p14:tracePt t="72114" x="4737100" y="2328863"/>
          <p14:tracePt t="72794" x="4729163" y="2328863"/>
          <p14:tracePt t="72842" x="4729163" y="2320925"/>
          <p14:tracePt t="72858" x="4721225" y="2320925"/>
          <p14:tracePt t="72874" x="4713288" y="2320925"/>
          <p14:tracePt t="72890" x="4705350" y="2320925"/>
          <p14:tracePt t="72899" x="4695825" y="2320925"/>
          <p14:tracePt t="72906" x="4687888" y="2320925"/>
          <p14:tracePt t="72922" x="4679950" y="2312988"/>
          <p14:tracePt t="72938" x="4672013" y="2312988"/>
          <p14:tracePt t="72946" x="4664075" y="2312988"/>
          <p14:tracePt t="72962" x="4664075" y="2305050"/>
          <p14:tracePt t="72970" x="4656138" y="2305050"/>
          <p14:tracePt t="72986" x="4648200" y="2305050"/>
          <p14:tracePt t="72994" x="4640263" y="2297113"/>
          <p14:tracePt t="73002" x="4632325" y="2297113"/>
          <p14:tracePt t="73010" x="4624388" y="2297113"/>
          <p14:tracePt t="73018" x="4624388" y="2289175"/>
          <p14:tracePt t="73035" x="4608513" y="2273300"/>
          <p14:tracePt t="73042" x="4592638" y="2273300"/>
          <p14:tracePt t="73050" x="4584700" y="2265363"/>
          <p14:tracePt t="73058" x="4576763" y="2249488"/>
          <p14:tracePt t="73074" x="4568825" y="2241550"/>
          <p14:tracePt t="73090" x="4560888" y="2233613"/>
          <p14:tracePt t="73106" x="4552950" y="2216150"/>
          <p14:tracePt t="73122" x="4552950" y="2208213"/>
          <p14:tracePt t="73130" x="4552950" y="2200275"/>
          <p14:tracePt t="73138" x="4545013" y="2192338"/>
          <p14:tracePt t="73154" x="4545013" y="2184400"/>
          <p14:tracePt t="73162" x="4545013" y="2176463"/>
          <p14:tracePt t="73170" x="4545013" y="2168525"/>
          <p14:tracePt t="73187" x="4537075" y="2168525"/>
          <p14:tracePt t="73194" x="4537075" y="2160588"/>
          <p14:tracePt t="73210" x="4529138" y="2160588"/>
          <p14:tracePt t="73226" x="4529138" y="2152650"/>
          <p14:tracePt t="73306" x="4529138" y="2144713"/>
          <p14:tracePt t="73322" x="4521200" y="2144713"/>
          <p14:tracePt t="73338" x="4505325" y="2136775"/>
          <p14:tracePt t="73354" x="4497388" y="2128838"/>
          <p14:tracePt t="73386" x="4489450" y="2128838"/>
          <p14:tracePt t="73402" x="4489450" y="2120900"/>
          <p14:tracePt t="73410" x="4481513" y="2120900"/>
          <p14:tracePt t="73418" x="4473575" y="2112963"/>
          <p14:tracePt t="75242" x="4473575" y="2105025"/>
          <p14:tracePt t="76290" x="4465638" y="2105025"/>
          <p14:tracePt t="76306" x="4449763" y="2105025"/>
          <p14:tracePt t="76322" x="4441825" y="2105025"/>
          <p14:tracePt t="76362" x="4441825" y="2097088"/>
          <p14:tracePt t="76538" x="4441825" y="2105025"/>
          <p14:tracePt t="76554" x="4441825" y="2112963"/>
          <p14:tracePt t="76570" x="4441825" y="2120900"/>
          <p14:tracePt t="76578" x="4441825" y="2128838"/>
          <p14:tracePt t="76586" x="4441825" y="2136775"/>
          <p14:tracePt t="76594" x="4441825" y="2144713"/>
          <p14:tracePt t="76602" x="4441825" y="2152650"/>
          <p14:tracePt t="76610" x="4441825" y="2168525"/>
          <p14:tracePt t="76626" x="4441825" y="2184400"/>
          <p14:tracePt t="76634" x="4441825" y="2200275"/>
          <p14:tracePt t="76642" x="4441825" y="2216150"/>
          <p14:tracePt t="76650" x="4441825" y="2233613"/>
          <p14:tracePt t="76658" x="4441825" y="2249488"/>
          <p14:tracePt t="76665" x="4441825" y="2265363"/>
          <p14:tracePt t="76674" x="4441825" y="2289175"/>
          <p14:tracePt t="76682" x="4441825" y="2305050"/>
          <p14:tracePt t="76690" x="4441825" y="2320925"/>
          <p14:tracePt t="76698" x="4441825" y="2336800"/>
          <p14:tracePt t="76706" x="4441825" y="2360613"/>
          <p14:tracePt t="76715" x="4457700" y="2384425"/>
          <p14:tracePt t="76722" x="4457700" y="2408238"/>
          <p14:tracePt t="76732" x="4465638" y="2432050"/>
          <p14:tracePt t="76738" x="4489450" y="2455863"/>
          <p14:tracePt t="76748" x="4497388" y="2479675"/>
          <p14:tracePt t="76754" x="4505325" y="2495550"/>
          <p14:tracePt t="76762" x="4513263" y="2511425"/>
          <p14:tracePt t="76770" x="4521200" y="2519363"/>
          <p14:tracePt t="76778" x="4529138" y="2527300"/>
          <p14:tracePt t="76786" x="4537075" y="2535238"/>
          <p14:tracePt t="76794" x="4545013" y="2543175"/>
          <p14:tracePt t="76810" x="4552950" y="2551113"/>
          <p14:tracePt t="76818" x="4552950" y="2559050"/>
          <p14:tracePt t="76826" x="4560888" y="2566988"/>
          <p14:tracePt t="76834" x="4568825" y="2576513"/>
          <p14:tracePt t="76842" x="4576763" y="2584450"/>
          <p14:tracePt t="76851" x="4576763" y="2592388"/>
          <p14:tracePt t="76858" x="4592638" y="2600325"/>
          <p14:tracePt t="76874" x="4592638" y="2608263"/>
          <p14:tracePt t="76882" x="4600575" y="2616200"/>
          <p14:tracePt t="76890" x="4608513" y="2624138"/>
          <p14:tracePt t="76898" x="4608513" y="2632075"/>
          <p14:tracePt t="76906" x="4616450" y="2640013"/>
          <p14:tracePt t="76915" x="4624388" y="2647950"/>
          <p14:tracePt t="76931" x="4624388" y="2663825"/>
          <p14:tracePt t="76938" x="4632325" y="2663825"/>
          <p14:tracePt t="76948" x="4632325" y="2671763"/>
          <p14:tracePt t="76954" x="4640263" y="2679700"/>
          <p14:tracePt t="76962" x="4640263" y="2687638"/>
          <p14:tracePt t="76970" x="4648200" y="2687638"/>
          <p14:tracePt t="76978" x="4656138" y="2695575"/>
          <p14:tracePt t="76986" x="4664075" y="2703513"/>
          <p14:tracePt t="76994" x="4664075" y="2711450"/>
          <p14:tracePt t="77002" x="4672013" y="2711450"/>
          <p14:tracePt t="77031" x="4672013" y="2719388"/>
          <p14:tracePt t="77050" x="4679950" y="2719388"/>
          <p14:tracePt t="77066" x="4679950" y="2727325"/>
          <p14:tracePt t="77138" x="4679950" y="2735263"/>
          <p14:tracePt t="77354" x="4679950" y="2727325"/>
          <p14:tracePt t="77378" x="4679950" y="2719388"/>
          <p14:tracePt t="77402" x="4679950" y="2711450"/>
          <p14:tracePt t="77426" x="4679950" y="2703513"/>
          <p14:tracePt t="77451" x="4679950" y="2695575"/>
          <p14:tracePt t="77466" x="4672013" y="2695575"/>
          <p14:tracePt t="77482" x="4672013" y="2687638"/>
          <p14:tracePt t="77554" x="4664075" y="2687638"/>
          <p14:tracePt t="77586" x="4656138" y="2687638"/>
          <p14:tracePt t="77658" x="4648200" y="2687638"/>
          <p14:tracePt t="77666" x="4640263" y="2679700"/>
          <p14:tracePt t="77722" x="4632325" y="2679700"/>
          <p14:tracePt t="77930" x="4632325" y="2671763"/>
          <p14:tracePt t="77938" x="4640263" y="2671763"/>
          <p14:tracePt t="77947" x="4648200" y="2671763"/>
          <p14:tracePt t="77962" x="4656138" y="2671763"/>
          <p14:tracePt t="78002" x="4664075" y="2671763"/>
          <p14:tracePt t="78034" x="4664075" y="2679700"/>
          <p14:tracePt t="78074" x="4656138" y="2679700"/>
          <p14:tracePt t="78090" x="4640263" y="2687638"/>
          <p14:tracePt t="78107" x="4632325" y="2687638"/>
          <p14:tracePt t="78114" x="4624388" y="2687638"/>
          <p14:tracePt t="78122" x="4616450" y="2687638"/>
          <p14:tracePt t="78162" x="4608513" y="2687638"/>
          <p14:tracePt t="78186" x="4600575" y="2687638"/>
          <p14:tracePt t="78258" x="4592638" y="2687638"/>
          <p14:tracePt t="78290" x="4584700" y="2687638"/>
          <p14:tracePt t="78338" x="4584700" y="2679700"/>
          <p14:tracePt t="78354" x="4584700" y="2671763"/>
          <p14:tracePt t="78402" x="4592638" y="2663825"/>
          <p14:tracePt t="78498" x="4600575" y="2663825"/>
          <p14:tracePt t="78618" x="4600575" y="2671763"/>
          <p14:tracePt t="78642" x="4600575" y="2679700"/>
          <p14:tracePt t="78667" x="4592638" y="2679700"/>
          <p14:tracePt t="78682" x="4584700" y="2687638"/>
          <p14:tracePt t="78730" x="4584700" y="2695575"/>
          <p14:tracePt t="78738" x="4576763" y="2695575"/>
          <p14:tracePt t="78826" x="4576763" y="2703513"/>
          <p14:tracePt t="78938" x="4576763" y="2711450"/>
          <p14:tracePt t="79002" x="4584700" y="2703513"/>
          <p14:tracePt t="79018" x="4584700" y="2695575"/>
          <p14:tracePt t="79026" x="4584700" y="2687638"/>
          <p14:tracePt t="79043" x="4584700" y="2671763"/>
          <p14:tracePt t="79058" x="4584700" y="2663825"/>
          <p14:tracePt t="79066" x="4584700" y="2647950"/>
          <p14:tracePt t="79074" x="4584700" y="2632075"/>
          <p14:tracePt t="79090" x="4584700" y="2616200"/>
          <p14:tracePt t="79098" x="4584700" y="2600325"/>
          <p14:tracePt t="79106" x="4584700" y="2584450"/>
          <p14:tracePt t="79114" x="4584700" y="2576513"/>
          <p14:tracePt t="79122" x="4584700" y="2566988"/>
          <p14:tracePt t="79130" x="4584700" y="2551113"/>
          <p14:tracePt t="79138" x="4584700" y="2535238"/>
          <p14:tracePt t="79147" x="4584700" y="2527300"/>
          <p14:tracePt t="79154" x="4584700" y="2519363"/>
          <p14:tracePt t="79170" x="4584700" y="2511425"/>
          <p14:tracePt t="79186" x="4576763" y="2511425"/>
          <p14:tracePt t="79202" x="4576763" y="2503488"/>
          <p14:tracePt t="79226" x="4576763" y="2495550"/>
          <p14:tracePt t="79290" x="4568825" y="2495550"/>
          <p14:tracePt t="79297" x="4568825" y="2487613"/>
          <p14:tracePt t="79322" x="4560888" y="2487613"/>
          <p14:tracePt t="79338" x="4552950" y="2479675"/>
          <p14:tracePt t="79347" x="4552950" y="2471738"/>
          <p14:tracePt t="79354" x="4545013" y="2463800"/>
          <p14:tracePt t="79364" x="4545013" y="2455863"/>
          <p14:tracePt t="79370" x="4537075" y="2455863"/>
          <p14:tracePt t="79378" x="4529138" y="2447925"/>
          <p14:tracePt t="79386" x="4529138" y="2439988"/>
          <p14:tracePt t="79394" x="4529138" y="2432050"/>
          <p14:tracePt t="79402" x="4529138" y="2424113"/>
          <p14:tracePt t="79411" x="4521200" y="2424113"/>
          <p14:tracePt t="79418" x="4513263" y="2416175"/>
          <p14:tracePt t="79426" x="4513263" y="2408238"/>
          <p14:tracePt t="79434" x="4513263" y="2400300"/>
          <p14:tracePt t="79442" x="4505325" y="2392363"/>
          <p14:tracePt t="79450" x="4505325" y="2384425"/>
          <p14:tracePt t="79458" x="4497388" y="2376488"/>
          <p14:tracePt t="79466" x="4489450" y="2352675"/>
          <p14:tracePt t="79474" x="4481513" y="2344738"/>
          <p14:tracePt t="79483" x="4473575" y="2312988"/>
          <p14:tracePt t="79490" x="4457700" y="2297113"/>
          <p14:tracePt t="79497" x="4449763" y="2265363"/>
          <p14:tracePt t="79506" x="4433888" y="2241550"/>
          <p14:tracePt t="79514" x="4418013" y="2216150"/>
          <p14:tracePt t="79522" x="4418013" y="2200275"/>
          <p14:tracePt t="79531" x="4410075" y="2176463"/>
          <p14:tracePt t="79547" x="4402138" y="2168525"/>
          <p14:tracePt t="79554" x="4402138" y="2160588"/>
          <p14:tracePt t="79564" x="4402138" y="2152650"/>
          <p14:tracePt t="79586" x="4402138" y="2144713"/>
          <p14:tracePt t="79946" x="4418013" y="2144713"/>
          <p14:tracePt t="79994" x="4425950" y="2144713"/>
          <p14:tracePt t="80114" x="4418013" y="2144713"/>
          <p14:tracePt t="80122" x="4410075" y="2144713"/>
          <p14:tracePt t="80138" x="4402138" y="2144713"/>
          <p14:tracePt t="80146" x="4402138" y="2152650"/>
          <p14:tracePt t="80154" x="4394200" y="2160588"/>
          <p14:tracePt t="80164" x="4386263" y="2168525"/>
          <p14:tracePt t="80170" x="4386263" y="2176463"/>
          <p14:tracePt t="80180" x="4386263" y="2184400"/>
          <p14:tracePt t="80186" x="4386263" y="2192338"/>
          <p14:tracePt t="80194" x="4386263" y="2200275"/>
          <p14:tracePt t="80202" x="4386263" y="2216150"/>
          <p14:tracePt t="80210" x="4386263" y="2233613"/>
          <p14:tracePt t="80218" x="4386263" y="2249488"/>
          <p14:tracePt t="80226" x="4386263" y="2265363"/>
          <p14:tracePt t="80234" x="4386263" y="2281238"/>
          <p14:tracePt t="80242" x="4386263" y="2297113"/>
          <p14:tracePt t="80250" x="4386263" y="2312988"/>
          <p14:tracePt t="80258" x="4386263" y="2336800"/>
          <p14:tracePt t="80266" x="4386263" y="2360613"/>
          <p14:tracePt t="80274" x="4386263" y="2368550"/>
          <p14:tracePt t="80282" x="4386263" y="2384425"/>
          <p14:tracePt t="80290" x="4386263" y="2392363"/>
          <p14:tracePt t="80298" x="4386263" y="2400300"/>
          <p14:tracePt t="80306" x="4386263" y="2416175"/>
          <p14:tracePt t="80315" x="4394200" y="2424113"/>
          <p14:tracePt t="80322" x="4394200" y="2432050"/>
          <p14:tracePt t="80330" x="4394200" y="2447925"/>
          <p14:tracePt t="80354" x="4394200" y="2455863"/>
          <p14:tracePt t="80418" x="4394200" y="2463800"/>
          <p14:tracePt t="80490" x="4386263" y="2463800"/>
          <p14:tracePt t="80506" x="4378325" y="2463800"/>
          <p14:tracePt t="80514" x="4370388" y="2463800"/>
          <p14:tracePt t="80530" x="4362450" y="2463800"/>
          <p14:tracePt t="80538" x="4352925" y="2463800"/>
          <p14:tracePt t="80682" x="4362450" y="2463800"/>
          <p14:tracePt t="80690" x="4370388" y="2463800"/>
          <p14:tracePt t="80698" x="4378325" y="2463800"/>
          <p14:tracePt t="80714" x="4386263" y="2463800"/>
          <p14:tracePt t="80722" x="4394200" y="2471738"/>
          <p14:tracePt t="80738" x="4402138" y="2479675"/>
          <p14:tracePt t="80754" x="4410075" y="2487613"/>
          <p14:tracePt t="80763" x="4418013" y="2487613"/>
          <p14:tracePt t="80770" x="4418013" y="2495550"/>
          <p14:tracePt t="80780" x="4418013" y="2503488"/>
          <p14:tracePt t="80794" x="4425950" y="2511425"/>
          <p14:tracePt t="80826" x="4425950" y="2519363"/>
          <p14:tracePt t="80842" x="4425950" y="2527300"/>
          <p14:tracePt t="80858" x="4425950" y="2535238"/>
          <p14:tracePt t="80890" x="4418013" y="2535238"/>
          <p14:tracePt t="80914" x="4410075" y="2535238"/>
          <p14:tracePt t="80930" x="4410075" y="2543175"/>
          <p14:tracePt t="80946" x="4402138" y="2543175"/>
          <p14:tracePt t="80994" x="4394200" y="2543175"/>
          <p14:tracePt t="81490" x="4394200" y="2551113"/>
          <p14:tracePt t="81498" x="4402138" y="2559050"/>
          <p14:tracePt t="81506" x="4410075" y="2566988"/>
          <p14:tracePt t="81522" x="4410075" y="2576513"/>
          <p14:tracePt t="81530" x="4418013" y="2584450"/>
          <p14:tracePt t="81538" x="4418013" y="2592388"/>
          <p14:tracePt t="81554" x="4418013" y="2600325"/>
          <p14:tracePt t="81563" x="4418013" y="2608263"/>
          <p14:tracePt t="81570" x="4425950" y="2608263"/>
          <p14:tracePt t="81579" x="4425950" y="2616200"/>
          <p14:tracePt t="81602" x="4425950" y="2624138"/>
          <p14:tracePt t="84274" x="4425950" y="2632075"/>
          <p14:tracePt t="84299" x="4418013" y="2640013"/>
          <p14:tracePt t="84338" x="4418013" y="2647950"/>
          <p14:tracePt t="84554" x="4410075" y="2647950"/>
          <p14:tracePt t="84682" x="4418013" y="2647950"/>
          <p14:tracePt t="84706" x="4425950" y="2647950"/>
          <p14:tracePt t="84722" x="4433888" y="2647950"/>
          <p14:tracePt t="84738" x="4441825" y="2647950"/>
          <p14:tracePt t="84754" x="4449763" y="2647950"/>
          <p14:tracePt t="84810" x="4457700" y="2647950"/>
          <p14:tracePt t="84842" x="4457700" y="2655888"/>
          <p14:tracePt t="85066" x="4449763" y="2655888"/>
          <p14:tracePt t="85155" x="4457700" y="2655888"/>
          <p14:tracePt t="85170" x="4465638" y="2655888"/>
          <p14:tracePt t="85186" x="4465638" y="2647950"/>
          <p14:tracePt t="85202" x="4473575" y="2647950"/>
          <p14:tracePt t="85634" x="4481513" y="2647950"/>
          <p14:tracePt t="85642" x="4481513" y="2640013"/>
          <p14:tracePt t="86778" x="4489450" y="2640013"/>
          <p14:tracePt t="86842" x="4497388" y="2640013"/>
          <p14:tracePt t="86858" x="4505325" y="2640013"/>
          <p14:tracePt t="86938" x="4513263" y="2640013"/>
          <p14:tracePt t="86978" x="4521200" y="2647950"/>
          <p14:tracePt t="87250" x="4521200" y="2655888"/>
          <p14:tracePt t="87434" x="4521200" y="2647950"/>
          <p14:tracePt t="87746" x="4521200" y="2655888"/>
          <p14:tracePt t="88010" x="4529138" y="2655888"/>
          <p14:tracePt t="88027" x="4537075" y="2655888"/>
          <p14:tracePt t="88274" x="4545013" y="2655888"/>
          <p14:tracePt t="88602" x="4552950" y="2655888"/>
          <p14:tracePt t="88610" x="4560888" y="2655888"/>
          <p14:tracePt t="88618" x="4568825" y="2655888"/>
          <p14:tracePt t="88627" x="4576763" y="2655888"/>
          <p14:tracePt t="88634" x="4592638" y="2655888"/>
          <p14:tracePt t="88643" x="4600575" y="2655888"/>
          <p14:tracePt t="88650" x="4608513" y="2655888"/>
          <p14:tracePt t="88658" x="4616450" y="2655888"/>
          <p14:tracePt t="88674" x="4632325" y="2655888"/>
          <p14:tracePt t="88690" x="4640263" y="2655888"/>
          <p14:tracePt t="88698" x="4656138" y="2655888"/>
          <p14:tracePt t="88706" x="4656138" y="2647950"/>
          <p14:tracePt t="88714" x="4672013" y="2647950"/>
          <p14:tracePt t="88722" x="4687888" y="2647950"/>
          <p14:tracePt t="88738" x="4695825" y="2647950"/>
          <p14:tracePt t="88746" x="4713288" y="2647950"/>
          <p14:tracePt t="88762" x="4721225" y="2647950"/>
          <p14:tracePt t="88770" x="4737100" y="2647950"/>
          <p14:tracePt t="88778" x="4745038" y="2647950"/>
          <p14:tracePt t="88786" x="4752975" y="2647950"/>
          <p14:tracePt t="88794" x="4776788" y="2647950"/>
          <p14:tracePt t="88802" x="4784725" y="2647950"/>
          <p14:tracePt t="88810" x="4792663" y="2647950"/>
          <p14:tracePt t="88818" x="4808538" y="2655888"/>
          <p14:tracePt t="88827" x="4824413" y="2655888"/>
          <p14:tracePt t="88843" x="4832350" y="2655888"/>
          <p14:tracePt t="88850" x="4840288" y="2655888"/>
          <p14:tracePt t="88866" x="4848225" y="2663825"/>
          <p14:tracePt t="88874" x="4856163" y="2663825"/>
          <p14:tracePt t="88890" x="4864100" y="2663825"/>
          <p14:tracePt t="88898" x="4872038" y="2663825"/>
          <p14:tracePt t="88906" x="4887913" y="2671763"/>
          <p14:tracePt t="88914" x="4895850" y="2671763"/>
          <p14:tracePt t="88922" x="4919663" y="2671763"/>
          <p14:tracePt t="88930" x="4935538" y="2671763"/>
          <p14:tracePt t="88938" x="4959350" y="2679700"/>
          <p14:tracePt t="88946" x="4983163" y="2679700"/>
          <p14:tracePt t="88954" x="5006975" y="2679700"/>
          <p14:tracePt t="88962" x="5030788" y="2679700"/>
          <p14:tracePt t="88970" x="5064125" y="2687638"/>
          <p14:tracePt t="88978" x="5095875" y="2687638"/>
          <p14:tracePt t="88987" x="5127625" y="2687638"/>
          <p14:tracePt t="88994" x="5159375" y="2687638"/>
          <p14:tracePt t="89002" x="5183188" y="2687638"/>
          <p14:tracePt t="89010" x="5222875" y="2695575"/>
          <p14:tracePt t="89018" x="5262563" y="2695575"/>
          <p14:tracePt t="89029" x="5294313" y="2695575"/>
          <p14:tracePt t="89034" x="5318125" y="2695575"/>
          <p14:tracePt t="89043" x="5341938" y="2695575"/>
          <p14:tracePt t="89050" x="5365750" y="2695575"/>
          <p14:tracePt t="89058" x="5373688" y="2695575"/>
          <p14:tracePt t="89066" x="5397500" y="2695575"/>
          <p14:tracePt t="89074" x="5407025" y="2695575"/>
          <p14:tracePt t="89082" x="5422900" y="2695575"/>
          <p14:tracePt t="89090" x="5438775" y="2695575"/>
          <p14:tracePt t="89098" x="5462588" y="2695575"/>
          <p14:tracePt t="89106" x="5486400" y="2695575"/>
          <p14:tracePt t="89114" x="5502275" y="2695575"/>
          <p14:tracePt t="89122" x="5526088" y="2695575"/>
          <p14:tracePt t="89130" x="5557838" y="2695575"/>
          <p14:tracePt t="89138" x="5589588" y="2695575"/>
          <p14:tracePt t="89146" x="5629275" y="2695575"/>
          <p14:tracePt t="89154" x="5661025" y="2695575"/>
          <p14:tracePt t="89162" x="5700713" y="2695575"/>
          <p14:tracePt t="89170" x="5740400" y="2695575"/>
          <p14:tracePt t="89178" x="5789613" y="2695575"/>
          <p14:tracePt t="89187" x="5829300" y="2695575"/>
          <p14:tracePt t="89194" x="5861050" y="2695575"/>
          <p14:tracePt t="89202" x="5892800" y="2703513"/>
          <p14:tracePt t="89210" x="5916613" y="2703513"/>
          <p14:tracePt t="89218" x="5940425" y="2703513"/>
          <p14:tracePt t="89227" x="5948363" y="2703513"/>
          <p14:tracePt t="89243" x="5956300" y="2703513"/>
          <p14:tracePt t="89250" x="5964238" y="2703513"/>
          <p14:tracePt t="89362" x="5964238" y="2711450"/>
          <p14:tracePt t="89442" x="5956300" y="2711450"/>
          <p14:tracePt t="89460" x="5948363" y="2711450"/>
          <p14:tracePt t="89474" x="5940425" y="2711450"/>
          <p14:tracePt t="89482" x="5932488" y="2711450"/>
          <p14:tracePt t="89490" x="5924550" y="2719388"/>
          <p14:tracePt t="89498" x="5916613" y="2719388"/>
          <p14:tracePt t="89506" x="5916613" y="2727325"/>
          <p14:tracePt t="89522" x="5908675" y="2727325"/>
          <p14:tracePt t="89547" x="5900738" y="2727325"/>
          <p14:tracePt t="89586" x="5892800" y="2727325"/>
          <p14:tracePt t="89594" x="5892800" y="2735263"/>
          <p14:tracePt t="89722" x="5892800" y="2743200"/>
          <p14:tracePt t="89738" x="5900738" y="2743200"/>
          <p14:tracePt t="89754" x="5916613" y="2751138"/>
          <p14:tracePt t="89762" x="5924550" y="2751138"/>
          <p14:tracePt t="89770" x="5932488" y="2751138"/>
          <p14:tracePt t="89778" x="5940425" y="2751138"/>
          <p14:tracePt t="89786" x="5948363" y="2751138"/>
          <p14:tracePt t="89794" x="5956300" y="2751138"/>
          <p14:tracePt t="89810" x="5964238" y="2751138"/>
          <p14:tracePt t="89818" x="5972175" y="2751138"/>
          <p14:tracePt t="89834" x="5980113" y="2751138"/>
          <p14:tracePt t="89850" x="5988050" y="2751138"/>
          <p14:tracePt t="89874" x="5995988" y="2751138"/>
          <p14:tracePt t="89882" x="6003925" y="2751138"/>
          <p14:tracePt t="89898" x="6011863" y="2751138"/>
          <p14:tracePt t="89922" x="6019800" y="2751138"/>
          <p14:tracePt t="89938" x="6027738" y="2759075"/>
          <p14:tracePt t="89954" x="6035675" y="2759075"/>
          <p14:tracePt t="89970" x="6043613" y="2759075"/>
          <p14:tracePt t="89986" x="6059488" y="2759075"/>
          <p14:tracePt t="90003" x="6067425" y="2759075"/>
          <p14:tracePt t="90019" x="6075363" y="2759075"/>
          <p14:tracePt t="90059" x="6083300" y="2759075"/>
          <p14:tracePt t="90114" x="6091238" y="2759075"/>
          <p14:tracePt t="90146" x="6100763" y="2759075"/>
          <p14:tracePt t="90194" x="6108700" y="2759075"/>
          <p14:tracePt t="90218" x="6116638" y="2759075"/>
          <p14:tracePt t="90234" x="6124575" y="2759075"/>
          <p14:tracePt t="90243" x="6132513" y="2759075"/>
          <p14:tracePt t="90250" x="6132513" y="2751138"/>
          <p14:tracePt t="90259" x="6148388" y="2751138"/>
          <p14:tracePt t="90266" x="6156325" y="2751138"/>
          <p14:tracePt t="90274" x="6164263" y="2751138"/>
          <p14:tracePt t="90282" x="6172200" y="2751138"/>
          <p14:tracePt t="90290" x="6188075" y="2751138"/>
          <p14:tracePt t="90298" x="6196013" y="2751138"/>
          <p14:tracePt t="90306" x="6203950" y="2743200"/>
          <p14:tracePt t="90314" x="6219825" y="2743200"/>
          <p14:tracePt t="90322" x="6227763" y="2743200"/>
          <p14:tracePt t="90330" x="6235700" y="2743200"/>
          <p14:tracePt t="90338" x="6243638" y="2743200"/>
          <p14:tracePt t="90346" x="6251575" y="2743200"/>
          <p14:tracePt t="90354" x="6259513" y="2743200"/>
          <p14:tracePt t="90362" x="6267450" y="2743200"/>
          <p14:tracePt t="90370" x="6275388" y="2743200"/>
          <p14:tracePt t="90378" x="6283325" y="2743200"/>
          <p14:tracePt t="90386" x="6291263" y="2743200"/>
          <p14:tracePt t="90394" x="6291263" y="2735263"/>
          <p14:tracePt t="90402" x="6307138" y="2735263"/>
          <p14:tracePt t="90410" x="6307138" y="2727325"/>
          <p14:tracePt t="90418" x="6315075" y="2727325"/>
          <p14:tracePt t="90434" x="6330950" y="2727325"/>
          <p14:tracePt t="90459" x="6338888" y="2719388"/>
          <p14:tracePt t="90474" x="6346825" y="2719388"/>
          <p14:tracePt t="90482" x="6354763" y="2719388"/>
          <p14:tracePt t="90530" x="6362700" y="2719388"/>
          <p14:tracePt t="90554" x="6362700" y="2711450"/>
          <p14:tracePt t="90562" x="6370638" y="2711450"/>
          <p14:tracePt t="90578" x="6378575" y="2711450"/>
          <p14:tracePt t="90594" x="6386513" y="2711450"/>
          <p14:tracePt t="90618" x="6394450" y="2711450"/>
          <p14:tracePt t="90634" x="6402388" y="2703513"/>
          <p14:tracePt t="90650" x="6410325" y="2703513"/>
          <p14:tracePt t="90659" x="6410325" y="2695575"/>
          <p14:tracePt t="90786" x="6418263" y="2695575"/>
          <p14:tracePt t="90818" x="6426200" y="2695575"/>
          <p14:tracePt t="90842" x="6434138" y="2695575"/>
          <p14:tracePt t="90859" x="6442075" y="2695575"/>
          <p14:tracePt t="90874" x="6451600" y="2695575"/>
          <p14:tracePt t="90890" x="6467475" y="2695575"/>
          <p14:tracePt t="90906" x="6467475" y="2687638"/>
          <p14:tracePt t="90914" x="6475413" y="2687638"/>
          <p14:tracePt t="90954" x="6483350" y="2687638"/>
          <p14:tracePt t="91050" x="6491288" y="2687638"/>
          <p14:tracePt t="91202" x="6499225" y="2687638"/>
          <p14:tracePt t="91218" x="6507163" y="2687638"/>
          <p14:tracePt t="91234" x="6515100" y="2687638"/>
          <p14:tracePt t="91242" x="6515100" y="2679700"/>
          <p14:tracePt t="91259" x="6523038" y="2679700"/>
          <p14:tracePt t="91276" x="6530975" y="2679700"/>
          <p14:tracePt t="91298" x="6538913" y="2679700"/>
          <p14:tracePt t="91322" x="6546850" y="2679700"/>
          <p14:tracePt t="91346" x="6554788" y="2679700"/>
          <p14:tracePt t="91362" x="6562725" y="2679700"/>
          <p14:tracePt t="91394" x="6570663" y="2679700"/>
          <p14:tracePt t="91434" x="6578600" y="2679700"/>
          <p14:tracePt t="91522" x="6578600" y="2671763"/>
          <p14:tracePt t="91866" x="6586538" y="2663825"/>
          <p14:tracePt t="91906" x="6594475" y="2663825"/>
          <p14:tracePt t="92154" x="6602413" y="2663825"/>
          <p14:tracePt t="92170" x="6610350" y="2663825"/>
          <p14:tracePt t="92195" x="6618288" y="2663825"/>
          <p14:tracePt t="92210" x="6618288" y="2655888"/>
          <p14:tracePt t="92250" x="6626225" y="2655888"/>
          <p14:tracePt t="92274" x="6634163" y="2655888"/>
          <p14:tracePt t="92282" x="6634163" y="2647950"/>
          <p14:tracePt t="92306" x="6642100" y="2647950"/>
          <p14:tracePt t="95026" x="6642100" y="2655888"/>
          <p14:tracePt t="95041" x="6650038" y="2655888"/>
          <p14:tracePt t="95898" x="6657975" y="2663825"/>
          <p14:tracePt t="95907" x="6657975" y="2671763"/>
          <p14:tracePt t="95914" x="6665913" y="2671763"/>
          <p14:tracePt t="95922" x="6665913" y="2679700"/>
          <p14:tracePt t="96034" x="6673850" y="2679700"/>
          <p14:tracePt t="96362" x="6681788" y="2679700"/>
          <p14:tracePt t="96386" x="6681788" y="2671763"/>
          <p14:tracePt t="96411" x="6681788" y="2663825"/>
          <p14:tracePt t="97162" x="6673850" y="2663825"/>
          <p14:tracePt t="97170" x="6657975" y="2671763"/>
          <p14:tracePt t="97178" x="6650038" y="2671763"/>
          <p14:tracePt t="97186" x="6642100" y="2671763"/>
          <p14:tracePt t="97194" x="6618288" y="2679700"/>
          <p14:tracePt t="97201" x="6602413" y="2687638"/>
          <p14:tracePt t="97210" x="6578600" y="2695575"/>
          <p14:tracePt t="97218" x="6546850" y="2703513"/>
          <p14:tracePt t="97227" x="6507163" y="2703513"/>
          <p14:tracePt t="97234" x="6475413" y="2711450"/>
          <p14:tracePt t="97243" x="6451600" y="2727325"/>
          <p14:tracePt t="97250" x="6410325" y="2735263"/>
          <p14:tracePt t="97257" x="6386513" y="2743200"/>
          <p14:tracePt t="97266" x="6362700" y="2743200"/>
          <p14:tracePt t="97274" x="6338888" y="2751138"/>
          <p14:tracePt t="97282" x="6307138" y="2759075"/>
          <p14:tracePt t="97290" x="6267450" y="2774950"/>
          <p14:tracePt t="97298" x="6243638" y="2774950"/>
          <p14:tracePt t="97307" x="6219825" y="2782888"/>
          <p14:tracePt t="97315" x="6196013" y="2782888"/>
          <p14:tracePt t="97323" x="6180138" y="2782888"/>
          <p14:tracePt t="97330" x="6164263" y="2790825"/>
          <p14:tracePt t="97338" x="6156325" y="2790825"/>
          <p14:tracePt t="97346" x="6148388" y="2790825"/>
          <p14:tracePt t="97354" x="6140450" y="2790825"/>
          <p14:tracePt t="97362" x="6132513" y="2790825"/>
          <p14:tracePt t="97370" x="6132513" y="2798763"/>
          <p14:tracePt t="97378" x="6124575" y="2798763"/>
          <p14:tracePt t="97394" x="6108700" y="2798763"/>
          <p14:tracePt t="97410" x="6100763" y="2798763"/>
          <p14:tracePt t="97418" x="6083300" y="2798763"/>
          <p14:tracePt t="97426" x="6075363" y="2806700"/>
          <p14:tracePt t="97434" x="6059488" y="2806700"/>
          <p14:tracePt t="97442" x="6043613" y="2806700"/>
          <p14:tracePt t="97450" x="6027738" y="2806700"/>
          <p14:tracePt t="97457" x="6003925" y="2806700"/>
          <p14:tracePt t="97466" x="5988050" y="2814638"/>
          <p14:tracePt t="97474" x="5964238" y="2814638"/>
          <p14:tracePt t="97482" x="5932488" y="2814638"/>
          <p14:tracePt t="97491" x="5892800" y="2814638"/>
          <p14:tracePt t="97498" x="5837238" y="2814638"/>
          <p14:tracePt t="97507" x="5773738" y="2814638"/>
          <p14:tracePt t="97514" x="5708650" y="2814638"/>
          <p14:tracePt t="97523" x="5645150" y="2822575"/>
          <p14:tracePt t="97530" x="5565775" y="2822575"/>
          <p14:tracePt t="97538" x="5502275" y="2822575"/>
          <p14:tracePt t="97546" x="5454650" y="2822575"/>
          <p14:tracePt t="97554" x="5407025" y="2822575"/>
          <p14:tracePt t="97562" x="5365750" y="2822575"/>
          <p14:tracePt t="97570" x="5341938" y="2822575"/>
          <p14:tracePt t="97578" x="5318125" y="2822575"/>
          <p14:tracePt t="97586" x="5302250" y="2822575"/>
          <p14:tracePt t="97594" x="5286375" y="2822575"/>
          <p14:tracePt t="97602" x="5262563" y="2822575"/>
          <p14:tracePt t="97610" x="5254625" y="2822575"/>
          <p14:tracePt t="97618" x="5246688" y="2822575"/>
          <p14:tracePt t="97626" x="5238750" y="2822575"/>
          <p14:tracePt t="97642" x="5230813" y="2822575"/>
          <p14:tracePt t="97666" x="5222875" y="2822575"/>
          <p14:tracePt t="97683" x="5214938" y="2822575"/>
          <p14:tracePt t="97698" x="5207000" y="2822575"/>
          <p14:tracePt t="97707" x="5199063" y="2822575"/>
          <p14:tracePt t="97724" x="5183188" y="2822575"/>
          <p14:tracePt t="97730" x="5175250" y="2822575"/>
          <p14:tracePt t="97738" x="5159375" y="2814638"/>
          <p14:tracePt t="97746" x="5151438" y="2814638"/>
          <p14:tracePt t="97754" x="5127625" y="2814638"/>
          <p14:tracePt t="97762" x="5103813" y="2814638"/>
          <p14:tracePt t="97770" x="5080000" y="2814638"/>
          <p14:tracePt t="97778" x="5056188" y="2814638"/>
          <p14:tracePt t="97786" x="5030788" y="2814638"/>
          <p14:tracePt t="97794" x="5006975" y="2814638"/>
          <p14:tracePt t="97802" x="4983163" y="2814638"/>
          <p14:tracePt t="97810" x="4967288" y="2814638"/>
          <p14:tracePt t="97818" x="4951413" y="2814638"/>
          <p14:tracePt t="97826" x="4943475" y="2814638"/>
          <p14:tracePt t="97834" x="4927600" y="2814638"/>
          <p14:tracePt t="97842" x="4911725" y="2814638"/>
          <p14:tracePt t="97850" x="4903788" y="2814638"/>
          <p14:tracePt t="97858" x="4895850" y="2814638"/>
          <p14:tracePt t="97866" x="4887913" y="2814638"/>
          <p14:tracePt t="97875" x="4879975" y="2814638"/>
          <p14:tracePt t="97882" x="4872038" y="2814638"/>
          <p14:tracePt t="97890" x="4856163" y="2814638"/>
          <p14:tracePt t="97898" x="4856163" y="2822575"/>
          <p14:tracePt t="97907" x="4848225" y="2822575"/>
          <p14:tracePt t="97914" x="4824413" y="2838450"/>
          <p14:tracePt t="97930" x="4808538" y="2854325"/>
          <p14:tracePt t="97946" x="4800600" y="2862263"/>
          <p14:tracePt t="97962" x="4792663" y="2870200"/>
          <p14:tracePt t="97986" x="4784725" y="2878138"/>
          <p14:tracePt t="97994" x="4784725" y="2886075"/>
          <p14:tracePt t="98002" x="4776788" y="2886075"/>
          <p14:tracePt t="98026" x="4768850" y="2886075"/>
          <p14:tracePt t="98034" x="4768850" y="2894013"/>
          <p14:tracePt t="98056" x="4760913" y="2894013"/>
          <p14:tracePt t="98067" x="4760913" y="2901950"/>
          <p14:tracePt t="98074" x="4760913" y="2909888"/>
          <p14:tracePt t="98082" x="4752975" y="2909888"/>
          <p14:tracePt t="98090" x="4745038" y="2919413"/>
          <p14:tracePt t="98098" x="4745038" y="2927350"/>
          <p14:tracePt t="98114" x="4745038" y="2943225"/>
          <p14:tracePt t="98123" x="4737100" y="2951163"/>
          <p14:tracePt t="98130" x="4737100" y="2959100"/>
          <p14:tracePt t="98146" x="4737100" y="2967038"/>
          <p14:tracePt t="98154" x="4729163" y="2974975"/>
          <p14:tracePt t="98162" x="4729163" y="2982913"/>
          <p14:tracePt t="98179" x="4721225" y="2990850"/>
          <p14:tracePt t="98186" x="4721225" y="2998788"/>
          <p14:tracePt t="98202" x="4721225" y="3014663"/>
          <p14:tracePt t="98218" x="4721225" y="3022600"/>
          <p14:tracePt t="98226" x="4721225" y="3030538"/>
          <p14:tracePt t="98234" x="4721225" y="3038475"/>
          <p14:tracePt t="98250" x="4721225" y="3046413"/>
          <p14:tracePt t="98266" x="4729163" y="3054350"/>
          <p14:tracePt t="98274" x="4737100" y="3054350"/>
          <p14:tracePt t="98282" x="4745038" y="3054350"/>
          <p14:tracePt t="98290" x="4752975" y="3062288"/>
          <p14:tracePt t="98298" x="4760913" y="3062288"/>
          <p14:tracePt t="98306" x="4760913" y="3070225"/>
          <p14:tracePt t="98314" x="4776788" y="3070225"/>
          <p14:tracePt t="98323" x="4784725" y="3070225"/>
          <p14:tracePt t="98330" x="4792663" y="3070225"/>
          <p14:tracePt t="98338" x="4800600" y="3070225"/>
          <p14:tracePt t="98346" x="4816475" y="3070225"/>
          <p14:tracePt t="98354" x="4824413" y="3070225"/>
          <p14:tracePt t="98362" x="4832350" y="3070225"/>
          <p14:tracePt t="98370" x="4848225" y="3070225"/>
          <p14:tracePt t="98378" x="4864100" y="3070225"/>
          <p14:tracePt t="98386" x="4872038" y="3070225"/>
          <p14:tracePt t="98394" x="4879975" y="3070225"/>
          <p14:tracePt t="98402" x="4895850" y="3070225"/>
          <p14:tracePt t="98418" x="4903788" y="3070225"/>
          <p14:tracePt t="98426" x="4919663" y="3070225"/>
          <p14:tracePt t="98434" x="4927600" y="3070225"/>
          <p14:tracePt t="98442" x="4935538" y="3070225"/>
          <p14:tracePt t="98450" x="4951413" y="3070225"/>
          <p14:tracePt t="98466" x="4959350" y="3070225"/>
          <p14:tracePt t="98482" x="4975225" y="3070225"/>
          <p14:tracePt t="98515" x="4983163" y="3070225"/>
          <p14:tracePt t="98554" x="4991100" y="3070225"/>
          <p14:tracePt t="98570" x="4999038" y="3070225"/>
          <p14:tracePt t="98578" x="5006975" y="3070225"/>
          <p14:tracePt t="98586" x="5014913" y="3070225"/>
          <p14:tracePt t="98602" x="5030788" y="3070225"/>
          <p14:tracePt t="98610" x="5046663" y="3062288"/>
          <p14:tracePt t="98617" x="5064125" y="3062288"/>
          <p14:tracePt t="98626" x="5080000" y="3062288"/>
          <p14:tracePt t="98634" x="5087938" y="3062288"/>
          <p14:tracePt t="98642" x="5111750" y="3062288"/>
          <p14:tracePt t="98650" x="5127625" y="3062288"/>
          <p14:tracePt t="98658" x="5151438" y="3062288"/>
          <p14:tracePt t="98666" x="5175250" y="3062288"/>
          <p14:tracePt t="98674" x="5191125" y="3062288"/>
          <p14:tracePt t="98690" x="5207000" y="3062288"/>
          <p14:tracePt t="98698" x="5214938" y="3062288"/>
          <p14:tracePt t="98714" x="5222875" y="3062288"/>
          <p14:tracePt t="98723" x="5230813" y="3062288"/>
          <p14:tracePt t="98730" x="5238750" y="3062288"/>
          <p14:tracePt t="98739" x="5254625" y="3062288"/>
          <p14:tracePt t="98746" x="5270500" y="3062288"/>
          <p14:tracePt t="98754" x="5278438" y="3062288"/>
          <p14:tracePt t="98762" x="5286375" y="3062288"/>
          <p14:tracePt t="98770" x="5310188" y="3062288"/>
          <p14:tracePt t="98778" x="5334000" y="3062288"/>
          <p14:tracePt t="98786" x="5349875" y="3062288"/>
          <p14:tracePt t="98794" x="5357813" y="3062288"/>
          <p14:tracePt t="98803" x="5373688" y="3062288"/>
          <p14:tracePt t="98810" x="5381625" y="3062288"/>
          <p14:tracePt t="98818" x="5397500" y="3062288"/>
          <p14:tracePt t="98826" x="5407025" y="3062288"/>
          <p14:tracePt t="98835" x="5414963" y="3062288"/>
          <p14:tracePt t="98842" x="5422900" y="3062288"/>
          <p14:tracePt t="98858" x="5430838" y="3062288"/>
          <p14:tracePt t="98873" x="5446713" y="3062288"/>
          <p14:tracePt t="98899" x="5454650" y="3062288"/>
          <p14:tracePt t="98930" x="5454650" y="3054350"/>
          <p14:tracePt t="99034" x="5446713" y="3054350"/>
          <p14:tracePt t="99050" x="5438775" y="3054350"/>
          <p14:tracePt t="99058" x="5430838" y="3054350"/>
          <p14:tracePt t="99066" x="5422900" y="3054350"/>
          <p14:tracePt t="99090" x="5414963" y="3054350"/>
          <p14:tracePt t="99107" x="5407025" y="3054350"/>
          <p14:tracePt t="99306" x="5414963" y="3054350"/>
          <p14:tracePt t="99354" x="5422900" y="3054350"/>
          <p14:tracePt t="99386" x="5430838" y="3054350"/>
          <p14:tracePt t="99442" x="5438775" y="3054350"/>
          <p14:tracePt t="99754" x="5446713" y="3054350"/>
          <p14:tracePt t="99778" x="5446713" y="3046413"/>
          <p14:tracePt t="99810" x="5454650" y="3046413"/>
          <p14:tracePt t="100738" x="5446713" y="3046413"/>
          <p14:tracePt t="100762" x="5438775" y="3046413"/>
          <p14:tracePt t="100786" x="5430838" y="3046413"/>
          <p14:tracePt t="100818" x="5414963" y="3046413"/>
          <p14:tracePt t="100834" x="5414963" y="3038475"/>
          <p14:tracePt t="100842" x="5407025" y="3038475"/>
          <p14:tracePt t="100850" x="5407025" y="3030538"/>
          <p14:tracePt t="100866" x="5407025" y="3022600"/>
          <p14:tracePt t="100882" x="5407025" y="3006725"/>
          <p14:tracePt t="100889" x="5407025" y="2998788"/>
          <p14:tracePt t="100898" x="5414963" y="2990850"/>
          <p14:tracePt t="100906" x="5430838" y="2967038"/>
          <p14:tracePt t="100914" x="5470525" y="2935288"/>
          <p14:tracePt t="100922" x="5526088" y="2901950"/>
          <p14:tracePt t="100930" x="5629275" y="2870200"/>
          <p14:tracePt t="100939" x="5749925" y="2830513"/>
          <p14:tracePt t="100946" x="6083300" y="2790825"/>
          <p14:tracePt t="100956" x="6467475" y="2727325"/>
          <p14:tracePt t="100962" x="6802438" y="2679700"/>
          <p14:tracePt t="100970" x="7056438" y="2616200"/>
          <p14:tracePt t="100978" x="7335838" y="2543175"/>
          <p14:tracePt t="100986" x="7567613" y="2503488"/>
          <p14:tracePt t="100994" x="7758113" y="2471738"/>
          <p14:tracePt t="101002" x="7902575" y="2447925"/>
          <p14:tracePt t="101010" x="8005763" y="2432050"/>
          <p14:tracePt t="101017" x="8101013" y="2424113"/>
          <p14:tracePt t="101026" x="8180388" y="2416175"/>
          <p14:tracePt t="101041" x="8229600" y="2408238"/>
          <p14:tracePt t="101043" x="8277225" y="2400300"/>
          <p14:tracePt t="101050" x="8301038" y="2400300"/>
          <p14:tracePt t="101058" x="8308975" y="2392363"/>
          <p14:tracePt t="101066" x="8316913" y="2392363"/>
          <p14:tracePt t="101090" x="8308975" y="2392363"/>
          <p14:tracePt t="101098" x="8293100" y="2392363"/>
          <p14:tracePt t="101106" x="8277225" y="2392363"/>
          <p14:tracePt t="101114" x="8253413" y="2400300"/>
          <p14:tracePt t="101122" x="8237538" y="2408238"/>
          <p14:tracePt t="101130" x="8221663" y="2408238"/>
          <p14:tracePt t="101138" x="8213725" y="2408238"/>
          <p14:tracePt t="101146" x="8205788" y="2408238"/>
          <p14:tracePt t="101155" x="8189913" y="2416175"/>
          <p14:tracePt t="101162" x="8180388" y="2416175"/>
          <p14:tracePt t="101170" x="8172450" y="2416175"/>
          <p14:tracePt t="101178" x="8164513" y="2416175"/>
          <p14:tracePt t="101194" x="8156575" y="2424113"/>
          <p14:tracePt t="101202" x="8148638" y="2424113"/>
          <p14:tracePt t="101210" x="8148638" y="2432050"/>
          <p14:tracePt t="101234" x="8140700" y="2432050"/>
          <p14:tracePt t="101266" x="8140700" y="2424113"/>
          <p14:tracePt t="101291" x="8140700" y="2416175"/>
          <p14:tracePt t="101298" x="8148638" y="2416175"/>
          <p14:tracePt t="101306" x="8156575" y="2408238"/>
          <p14:tracePt t="101322" x="8164513" y="2392363"/>
          <p14:tracePt t="101330" x="8172450" y="2392363"/>
          <p14:tracePt t="101339" x="8180388" y="2384425"/>
          <p14:tracePt t="101346" x="8180388" y="2376488"/>
          <p14:tracePt t="101355" x="8189913" y="2368550"/>
          <p14:tracePt t="101362" x="8197850" y="2368550"/>
          <p14:tracePt t="101370" x="8197850" y="2352675"/>
          <p14:tracePt t="101378" x="8205788" y="2352675"/>
          <p14:tracePt t="101386" x="8205788" y="2336800"/>
          <p14:tracePt t="101394" x="8221663" y="2336800"/>
          <p14:tracePt t="101402" x="8229600" y="2312988"/>
          <p14:tracePt t="101410" x="8237538" y="2305050"/>
          <p14:tracePt t="101417" x="8245475" y="2297113"/>
          <p14:tracePt t="101426" x="8253413" y="2289175"/>
          <p14:tracePt t="101442" x="8261350" y="2273300"/>
          <p14:tracePt t="101450" x="8269288" y="2265363"/>
          <p14:tracePt t="101458" x="8269288" y="2257425"/>
          <p14:tracePt t="101482" x="8269288" y="2249488"/>
          <p14:tracePt t="101522" x="8269288" y="2241550"/>
          <p14:tracePt t="101554" x="8269288" y="2233613"/>
          <p14:tracePt t="101626" x="8261350" y="2233613"/>
          <p14:tracePt t="101650" x="8253413" y="2233613"/>
          <p14:tracePt t="101658" x="8245475" y="2233613"/>
          <p14:tracePt t="101682" x="8237538" y="2233613"/>
          <p14:tracePt t="101690" x="8221663" y="2241550"/>
          <p14:tracePt t="101698" x="8213725" y="2241550"/>
          <p14:tracePt t="101706" x="8197850" y="2249488"/>
          <p14:tracePt t="101714" x="8172450" y="2257425"/>
          <p14:tracePt t="101722" x="8132763" y="2273300"/>
          <p14:tracePt t="101730" x="8085138" y="2281238"/>
          <p14:tracePt t="101738" x="8037513" y="2289175"/>
          <p14:tracePt t="101746" x="7958138" y="2297113"/>
          <p14:tracePt t="101755" x="7886700" y="2297113"/>
          <p14:tracePt t="101762" x="7773988" y="2305050"/>
          <p14:tracePt t="101770" x="7646988" y="2312988"/>
          <p14:tracePt t="101778" x="7470775" y="2312988"/>
          <p14:tracePt t="101786" x="7232650" y="2312988"/>
          <p14:tracePt t="101794" x="6929438" y="2312988"/>
          <p14:tracePt t="101802" x="6650038" y="2312988"/>
          <p14:tracePt t="101810" x="6402388" y="2312988"/>
          <p14:tracePt t="101818" x="6164263" y="2297113"/>
          <p14:tracePt t="101826" x="5924550" y="2297113"/>
          <p14:tracePt t="101834" x="5708650" y="2297113"/>
          <p14:tracePt t="101842" x="5510213" y="2281238"/>
          <p14:tracePt t="101850" x="5326063" y="2273300"/>
          <p14:tracePt t="101858" x="5191125" y="2265363"/>
          <p14:tracePt t="101866" x="5056188" y="2257425"/>
          <p14:tracePt t="101876" x="4951413" y="2233613"/>
          <p14:tracePt t="101882" x="4848225" y="2224088"/>
          <p14:tracePt t="101890" x="4760913" y="2208213"/>
          <p14:tracePt t="101898" x="4687888" y="2192338"/>
          <p14:tracePt t="101905" x="4608513" y="2176463"/>
          <p14:tracePt t="101914" x="4545013" y="2168525"/>
          <p14:tracePt t="101922" x="4481513" y="2160588"/>
          <p14:tracePt t="101930" x="4418013" y="2152650"/>
          <p14:tracePt t="101938" x="4344988" y="2136775"/>
          <p14:tracePt t="101946" x="4305300" y="2120900"/>
          <p14:tracePt t="101955" x="4249738" y="2112963"/>
          <p14:tracePt t="101962" x="4210050" y="2097088"/>
          <p14:tracePt t="101972" x="4186238" y="2089150"/>
          <p14:tracePt t="101978" x="4178300" y="2089150"/>
          <p14:tracePt t="101986" x="4170363" y="2089150"/>
          <p14:tracePt t="102114" x="4170363" y="2097088"/>
          <p14:tracePt t="102130" x="4170363" y="2105025"/>
          <p14:tracePt t="102138" x="4170363" y="2112963"/>
          <p14:tracePt t="102155" x="4170363" y="2120900"/>
          <p14:tracePt t="102179" x="4170363" y="2128838"/>
          <p14:tracePt t="102194" x="4170363" y="2136775"/>
          <p14:tracePt t="102202" x="4170363" y="2144713"/>
          <p14:tracePt t="102210" x="4170363" y="2152650"/>
          <p14:tracePt t="102218" x="4170363" y="2168525"/>
          <p14:tracePt t="102226" x="4154488" y="2184400"/>
          <p14:tracePt t="102234" x="4146550" y="2200275"/>
          <p14:tracePt t="102242" x="4130675" y="2224088"/>
          <p14:tracePt t="102250" x="4114800" y="2241550"/>
          <p14:tracePt t="102258" x="4106863" y="2265363"/>
          <p14:tracePt t="102266" x="4090988" y="2289175"/>
          <p14:tracePt t="102275" x="4090988" y="2312988"/>
          <p14:tracePt t="102282" x="4083050" y="2344738"/>
          <p14:tracePt t="102291" x="4083050" y="2368550"/>
          <p14:tracePt t="102298" x="4083050" y="2392363"/>
          <p14:tracePt t="102305" x="4083050" y="2416175"/>
          <p14:tracePt t="102314" x="4083050" y="2439988"/>
          <p14:tracePt t="102322" x="4090988" y="2463800"/>
          <p14:tracePt t="102330" x="4090988" y="2471738"/>
          <p14:tracePt t="102338" x="4106863" y="2487613"/>
          <p14:tracePt t="102346" x="4114800" y="2495550"/>
          <p14:tracePt t="102355" x="4130675" y="2503488"/>
          <p14:tracePt t="102362" x="4130675" y="2511425"/>
          <p14:tracePt t="102371" x="4138613" y="2519363"/>
          <p14:tracePt t="102386" x="4146550" y="2519363"/>
          <p14:tracePt t="102402" x="4154488" y="2527300"/>
          <p14:tracePt t="102410" x="4162425" y="2527300"/>
          <p14:tracePt t="102426" x="4178300" y="2527300"/>
          <p14:tracePt t="102434" x="4186238" y="2527300"/>
          <p14:tracePt t="102442" x="4202113" y="2527300"/>
          <p14:tracePt t="102450" x="4210050" y="2527300"/>
          <p14:tracePt t="102458" x="4225925" y="2527300"/>
          <p14:tracePt t="102466" x="4241800" y="2527300"/>
          <p14:tracePt t="102474" x="4249738" y="2527300"/>
          <p14:tracePt t="102482" x="4265613" y="2527300"/>
          <p14:tracePt t="102490" x="4273550" y="2527300"/>
          <p14:tracePt t="102499" x="4289425" y="2527300"/>
          <p14:tracePt t="102505" x="4297363" y="2527300"/>
          <p14:tracePt t="102514" x="4313238" y="2535238"/>
          <p14:tracePt t="102522" x="4321175" y="2535238"/>
          <p14:tracePt t="102530" x="4329113" y="2535238"/>
          <p14:tracePt t="102538" x="4352925" y="2543175"/>
          <p14:tracePt t="102546" x="4378325" y="2543175"/>
          <p14:tracePt t="102555" x="4402138" y="2543175"/>
          <p14:tracePt t="102562" x="4441825" y="2551113"/>
          <p14:tracePt t="102572" x="4473575" y="2559050"/>
          <p14:tracePt t="102578" x="4505325" y="2566988"/>
          <p14:tracePt t="102586" x="4529138" y="2566988"/>
          <p14:tracePt t="102594" x="4552950" y="2576513"/>
          <p14:tracePt t="102602" x="4584700" y="2576513"/>
          <p14:tracePt t="102610" x="4616450" y="2584450"/>
          <p14:tracePt t="102618" x="4632325" y="2584450"/>
          <p14:tracePt t="102626" x="4664075" y="2584450"/>
          <p14:tracePt t="102634" x="4695825" y="2584450"/>
          <p14:tracePt t="102642" x="4729163" y="2592388"/>
          <p14:tracePt t="102650" x="4760913" y="2592388"/>
          <p14:tracePt t="102658" x="4808538" y="2600325"/>
          <p14:tracePt t="102666" x="4848225" y="2608263"/>
          <p14:tracePt t="102674" x="4903788" y="2616200"/>
          <p14:tracePt t="102682" x="4951413" y="2624138"/>
          <p14:tracePt t="102691" x="5006975" y="2632075"/>
          <p14:tracePt t="102698" x="5046663" y="2640013"/>
          <p14:tracePt t="102705" x="5080000" y="2640013"/>
          <p14:tracePt t="102714" x="5135563" y="2647950"/>
          <p14:tracePt t="102722" x="5167313" y="2647950"/>
          <p14:tracePt t="102730" x="5199063" y="2655888"/>
          <p14:tracePt t="102738" x="5222875" y="2655888"/>
          <p14:tracePt t="102746" x="5246688" y="2663825"/>
          <p14:tracePt t="102755" x="5278438" y="2663825"/>
          <p14:tracePt t="102762" x="5302250" y="2663825"/>
          <p14:tracePt t="102771" x="5341938" y="2671763"/>
          <p14:tracePt t="102778" x="5373688" y="2679700"/>
          <p14:tracePt t="102786" x="5422900" y="2679700"/>
          <p14:tracePt t="102794" x="5478463" y="2679700"/>
          <p14:tracePt t="102802" x="5518150" y="2687638"/>
          <p14:tracePt t="102810" x="5573713" y="2695575"/>
          <p14:tracePt t="102819" x="5613400" y="2695575"/>
          <p14:tracePt t="102826" x="5661025" y="2695575"/>
          <p14:tracePt t="102834" x="5692775" y="2695575"/>
          <p14:tracePt t="102842" x="5724525" y="2695575"/>
          <p14:tracePt t="102849" x="5740400" y="2695575"/>
          <p14:tracePt t="102858" x="5765800" y="2695575"/>
          <p14:tracePt t="102866" x="5781675" y="2695575"/>
          <p14:tracePt t="102874" x="5797550" y="2695575"/>
          <p14:tracePt t="102882" x="5805488" y="2695575"/>
          <p14:tracePt t="102890" x="5813425" y="2695575"/>
          <p14:tracePt t="102898" x="5829300" y="2695575"/>
          <p14:tracePt t="102906" x="5845175" y="2695575"/>
          <p14:tracePt t="102914" x="5861050" y="2695575"/>
          <p14:tracePt t="102922" x="5884863" y="2695575"/>
          <p14:tracePt t="102930" x="5900738" y="2695575"/>
          <p14:tracePt t="102939" x="5924550" y="2695575"/>
          <p14:tracePt t="102946" x="5940425" y="2695575"/>
          <p14:tracePt t="102955" x="5964238" y="2695575"/>
          <p14:tracePt t="102962" x="5980113" y="2703513"/>
          <p14:tracePt t="102971" x="5995988" y="2703513"/>
          <p14:tracePt t="102978" x="6019800" y="2703513"/>
          <p14:tracePt t="102986" x="6043613" y="2703513"/>
          <p14:tracePt t="102994" x="6059488" y="2703513"/>
          <p14:tracePt t="103002" x="6083300" y="2703513"/>
          <p14:tracePt t="103010" x="6108700" y="2703513"/>
          <p14:tracePt t="103018" x="6124575" y="2703513"/>
          <p14:tracePt t="103026" x="6140450" y="2711450"/>
          <p14:tracePt t="103034" x="6164263" y="2711450"/>
          <p14:tracePt t="103042" x="6180138" y="2719388"/>
          <p14:tracePt t="103050" x="6211888" y="2719388"/>
          <p14:tracePt t="103058" x="6219825" y="2719388"/>
          <p14:tracePt t="103065" x="6251575" y="2727325"/>
          <p14:tracePt t="103074" x="6267450" y="2727325"/>
          <p14:tracePt t="103091" x="6315075" y="2727325"/>
          <p14:tracePt t="103098" x="6323013" y="2727325"/>
          <p14:tracePt t="103106" x="6338888" y="2727325"/>
          <p14:tracePt t="103114" x="6354763" y="2727325"/>
          <p14:tracePt t="103122" x="6370638" y="2727325"/>
          <p14:tracePt t="103130" x="6386513" y="2727325"/>
          <p14:tracePt t="103138" x="6394450" y="2727325"/>
          <p14:tracePt t="103146" x="6402388" y="2727325"/>
          <p14:tracePt t="103155" x="6418263" y="2727325"/>
          <p14:tracePt t="103162" x="6442075" y="2727325"/>
          <p14:tracePt t="103172" x="6459538" y="2727325"/>
          <p14:tracePt t="103178" x="6483350" y="2727325"/>
          <p14:tracePt t="103186" x="6515100" y="2727325"/>
          <p14:tracePt t="103194" x="6554788" y="2727325"/>
          <p14:tracePt t="103202" x="6586538" y="2735263"/>
          <p14:tracePt t="103210" x="6610350" y="2735263"/>
          <p14:tracePt t="103218" x="6657975" y="2735263"/>
          <p14:tracePt t="103226" x="6689725" y="2735263"/>
          <p14:tracePt t="103234" x="6729413" y="2743200"/>
          <p14:tracePt t="103242" x="6769100" y="2743200"/>
          <p14:tracePt t="103250" x="6810375" y="2743200"/>
          <p14:tracePt t="103258" x="6850063" y="2743200"/>
          <p14:tracePt t="103266" x="6881813" y="2743200"/>
          <p14:tracePt t="103274" x="6929438" y="2743200"/>
          <p14:tracePt t="103282" x="6977063" y="2743200"/>
          <p14:tracePt t="103290" x="7008813" y="2743200"/>
          <p14:tracePt t="103298" x="7064375" y="2743200"/>
          <p14:tracePt t="103305" x="7104063" y="2743200"/>
          <p14:tracePt t="103314" x="7135813" y="2751138"/>
          <p14:tracePt t="103322" x="7177088" y="2751138"/>
          <p14:tracePt t="103330" x="7200900" y="2751138"/>
          <p14:tracePt t="103338" x="7224713" y="2751138"/>
          <p14:tracePt t="103346" x="7248525" y="2751138"/>
          <p14:tracePt t="103354" x="7280275" y="2751138"/>
          <p14:tracePt t="103362" x="7304088" y="2751138"/>
          <p14:tracePt t="103371" x="7327900" y="2751138"/>
          <p14:tracePt t="103378" x="7343775" y="2759075"/>
          <p14:tracePt t="103386" x="7367588" y="2759075"/>
          <p14:tracePt t="103394" x="7399338" y="2759075"/>
          <p14:tracePt t="103402" x="7423150" y="2759075"/>
          <p14:tracePt t="103410" x="7446963" y="2759075"/>
          <p14:tracePt t="103418" x="7470775" y="2767013"/>
          <p14:tracePt t="103426" x="7504113" y="2767013"/>
          <p14:tracePt t="103434" x="7519988" y="2767013"/>
          <p14:tracePt t="103442" x="7535863" y="2774950"/>
          <p14:tracePt t="103450" x="7551738" y="2782888"/>
          <p14:tracePt t="103458" x="7559675" y="2782888"/>
          <p14:tracePt t="103466" x="7567613" y="2782888"/>
          <p14:tracePt t="104026" x="7575550" y="2782888"/>
          <p14:tracePt t="104050" x="7575550" y="2774950"/>
          <p14:tracePt t="104082" x="7575550" y="2767013"/>
          <p14:tracePt t="104098" x="7583488" y="2767013"/>
          <p14:tracePt t="104114" x="7583488" y="2759075"/>
          <p14:tracePt t="104202" x="7583488" y="2751138"/>
          <p14:tracePt t="104570" x="7583488" y="2743200"/>
          <p14:tracePt t="104587" x="7591425" y="2743200"/>
          <p14:tracePt t="105010" x="7591425" y="2735263"/>
          <p14:tracePt t="105034" x="7599363" y="2735263"/>
          <p14:tracePt t="105082" x="7607300" y="2735263"/>
          <p14:tracePt t="105107" x="7607300" y="2727325"/>
          <p14:tracePt t="105442" x="7615238" y="2727325"/>
          <p14:tracePt t="105490" x="7623175" y="2727325"/>
          <p14:tracePt t="106050" x="7623175" y="2719388"/>
          <p14:tracePt t="106058" x="7631113" y="2719388"/>
          <p14:tracePt t="108522" x="7623175" y="2719388"/>
          <p14:tracePt t="108538" x="7615238" y="2719388"/>
          <p14:tracePt t="108546" x="7615238" y="2711450"/>
          <p14:tracePt t="108554" x="7607300" y="2711450"/>
          <p14:tracePt t="108562" x="7607300" y="2703513"/>
          <p14:tracePt t="108611" x="7607300" y="2695575"/>
          <p14:tracePt t="108778" x="7615238" y="2695575"/>
          <p14:tracePt t="108794" x="7615238" y="2687638"/>
          <p14:tracePt t="108802" x="7623175" y="2687638"/>
          <p14:tracePt t="108819" x="7631113" y="2679700"/>
          <p14:tracePt t="108826" x="7639050" y="2679700"/>
          <p14:tracePt t="108834" x="7639050" y="2671763"/>
          <p14:tracePt t="108842" x="7646988" y="2663825"/>
          <p14:tracePt t="108850" x="7646988" y="2655888"/>
          <p14:tracePt t="108858" x="7662863" y="2640013"/>
          <p14:tracePt t="108866" x="7662863" y="2632075"/>
          <p14:tracePt t="108874" x="7670800" y="2632075"/>
          <p14:tracePt t="108882" x="7678738" y="2624138"/>
          <p14:tracePt t="108890" x="7678738" y="2608263"/>
          <p14:tracePt t="108898" x="7694613" y="2600325"/>
          <p14:tracePt t="108906" x="7694613" y="2584450"/>
          <p14:tracePt t="108914" x="7702550" y="2566988"/>
          <p14:tracePt t="108922" x="7710488" y="2559050"/>
          <p14:tracePt t="108930" x="7718425" y="2535238"/>
          <p14:tracePt t="108939" x="7726363" y="2519363"/>
          <p14:tracePt t="108946" x="7750175" y="2503488"/>
          <p14:tracePt t="108954" x="7766050" y="2471738"/>
          <p14:tracePt t="108962" x="7781925" y="2455863"/>
          <p14:tracePt t="108969" x="7797800" y="2447925"/>
          <p14:tracePt t="108978" x="7805738" y="2432050"/>
          <p14:tracePt t="108986" x="7813675" y="2416175"/>
          <p14:tracePt t="108994" x="7821613" y="2408238"/>
          <p14:tracePt t="109003" x="7821613" y="2400300"/>
          <p14:tracePt t="109019" x="7829550" y="2392363"/>
          <p14:tracePt t="109038" x="7829550" y="2384425"/>
          <p14:tracePt t="109050" x="7839075" y="2384425"/>
          <p14:tracePt t="109058" x="7839075" y="2376488"/>
          <p14:tracePt t="109074" x="7847013" y="2376488"/>
          <p14:tracePt t="109090" x="7847013" y="2368550"/>
          <p14:tracePt t="109122" x="7847013" y="2360613"/>
          <p14:tracePt t="109130" x="7854950" y="2360613"/>
          <p14:tracePt t="109178" x="7854950" y="2352675"/>
          <p14:tracePt t="109202" x="7854950" y="2344738"/>
          <p14:tracePt t="109226" x="7862888" y="2336800"/>
          <p14:tracePt t="109250" x="7870825" y="2320925"/>
          <p14:tracePt t="109282" x="7878763" y="2320925"/>
          <p14:tracePt t="109306" x="7878763" y="2312988"/>
          <p14:tracePt t="109770" x="7886700" y="2312988"/>
          <p14:tracePt t="109778" x="7886700" y="2305050"/>
          <p14:tracePt t="109978" x="7886700" y="2312988"/>
          <p14:tracePt t="109986" x="7886700" y="2320925"/>
          <p14:tracePt t="109994" x="7886700" y="2328863"/>
          <p14:tracePt t="110002" x="7878763" y="2336800"/>
          <p14:tracePt t="110010" x="7870825" y="2344738"/>
          <p14:tracePt t="110019" x="7870825" y="2352675"/>
          <p14:tracePt t="110038" x="7862888" y="2384425"/>
          <p14:tracePt t="110042" x="7862888" y="2400300"/>
          <p14:tracePt t="110050" x="7862888" y="2408238"/>
          <p14:tracePt t="110058" x="7854950" y="2432050"/>
          <p14:tracePt t="110066" x="7854950" y="2447925"/>
          <p14:tracePt t="110074" x="7854950" y="2463800"/>
          <p14:tracePt t="110082" x="7854950" y="2479675"/>
          <p14:tracePt t="110090" x="7854950" y="2495550"/>
          <p14:tracePt t="110098" x="7854950" y="2519363"/>
          <p14:tracePt t="110106" x="7854950" y="2543175"/>
          <p14:tracePt t="110113" x="7854950" y="2566988"/>
          <p14:tracePt t="110122" x="7854950" y="2584450"/>
          <p14:tracePt t="110130" x="7862888" y="2600325"/>
          <p14:tracePt t="110138" x="7862888" y="2632075"/>
          <p14:tracePt t="110146" x="7870825" y="2640013"/>
          <p14:tracePt t="110154" x="7878763" y="2655888"/>
          <p14:tracePt t="110162" x="7878763" y="2663825"/>
          <p14:tracePt t="110171" x="7878763" y="2679700"/>
          <p14:tracePt t="110178" x="7878763" y="2695575"/>
          <p14:tracePt t="110185" x="7886700" y="2703513"/>
          <p14:tracePt t="110194" x="7886700" y="2719388"/>
          <p14:tracePt t="110202" x="7894638" y="2727325"/>
          <p14:tracePt t="110210" x="7902575" y="2735263"/>
          <p14:tracePt t="110218" x="7902575" y="2751138"/>
          <p14:tracePt t="110235" x="7902575" y="2759075"/>
          <p14:tracePt t="110242" x="7902575" y="2774950"/>
          <p14:tracePt t="110250" x="7902575" y="2782888"/>
          <p14:tracePt t="110266" x="7902575" y="2798763"/>
          <p14:tracePt t="110274" x="7902575" y="2806700"/>
          <p14:tracePt t="110282" x="7910513" y="2814638"/>
          <p14:tracePt t="110298" x="7910513" y="2822575"/>
          <p14:tracePt t="110306" x="7910513" y="2830513"/>
          <p14:tracePt t="110338" x="7910513" y="2838450"/>
          <p14:tracePt t="110354" x="7910513" y="2846388"/>
          <p14:tracePt t="110394" x="7910513" y="2854325"/>
          <p14:tracePt t="110418" x="7902575" y="2854325"/>
          <p14:tracePt t="110426" x="7894638" y="2854325"/>
          <p14:tracePt t="110435" x="7894638" y="2862263"/>
          <p14:tracePt t="110450" x="7894638" y="2870200"/>
          <p14:tracePt t="110466" x="7886700" y="2870200"/>
          <p14:tracePt t="110538" x="7878763" y="2870200"/>
          <p14:tracePt t="111338" x="7878763" y="2862263"/>
          <p14:tracePt t="111354" x="7862888" y="2862263"/>
          <p14:tracePt t="111362" x="7847013" y="2862263"/>
          <p14:tracePt t="111370" x="7829550" y="2870200"/>
          <p14:tracePt t="111378" x="7805738" y="2878138"/>
          <p14:tracePt t="111385" x="7781925" y="2878138"/>
          <p14:tracePt t="111395" x="7734300" y="2878138"/>
          <p14:tracePt t="111402" x="7710488" y="2886075"/>
          <p14:tracePt t="111410" x="7670800" y="2894013"/>
          <p14:tracePt t="111418" x="7631113" y="2901950"/>
          <p14:tracePt t="111426" x="7567613" y="2909888"/>
          <p14:tracePt t="111435" x="7454900" y="2909888"/>
          <p14:tracePt t="111442" x="7359650" y="2919413"/>
          <p14:tracePt t="111451" x="7264400" y="2927350"/>
          <p14:tracePt t="111458" x="7169150" y="2927350"/>
          <p14:tracePt t="111466" x="7072313" y="2927350"/>
          <p14:tracePt t="111474" x="6977063" y="2927350"/>
          <p14:tracePt t="111482" x="6889750" y="2927350"/>
          <p14:tracePt t="111490" x="6810375" y="2927350"/>
          <p14:tracePt t="111498" x="6745288" y="2927350"/>
          <p14:tracePt t="111506" x="6681788" y="2927350"/>
          <p14:tracePt t="111514" x="6610350" y="2927350"/>
          <p14:tracePt t="111522" x="6562725" y="2935288"/>
          <p14:tracePt t="111529" x="6507163" y="2943225"/>
          <p14:tracePt t="111538" x="6459538" y="2943225"/>
          <p14:tracePt t="111546" x="6402388" y="2951163"/>
          <p14:tracePt t="111554" x="6354763" y="2951163"/>
          <p14:tracePt t="111562" x="6291263" y="2959100"/>
          <p14:tracePt t="111570" x="6235700" y="2959100"/>
          <p14:tracePt t="111578" x="6180138" y="2959100"/>
          <p14:tracePt t="111585" x="6116638" y="2967038"/>
          <p14:tracePt t="111594" x="6051550" y="2967038"/>
          <p14:tracePt t="111601" x="5964238" y="2974975"/>
          <p14:tracePt t="111610" x="5861050" y="2974975"/>
          <p14:tracePt t="111618" x="5708650" y="2974975"/>
          <p14:tracePt t="111626" x="5581650" y="2974975"/>
          <p14:tracePt t="111635" x="5446713" y="2967038"/>
          <p14:tracePt t="111642" x="5286375" y="2967038"/>
          <p14:tracePt t="111651" x="5175250" y="2959100"/>
          <p14:tracePt t="111658" x="5056188" y="2959100"/>
          <p14:tracePt t="111666" x="4959350" y="2951163"/>
          <p14:tracePt t="111674" x="4879975" y="2951163"/>
          <p14:tracePt t="111682" x="4816475" y="2943225"/>
          <p14:tracePt t="111690" x="4768850" y="2943225"/>
          <p14:tracePt t="111697" x="4737100" y="2943225"/>
          <p14:tracePt t="111706" x="4721225" y="2943225"/>
          <p14:tracePt t="111714" x="4705350" y="2935288"/>
          <p14:tracePt t="111722" x="4695825" y="2935288"/>
          <p14:tracePt t="111730" x="4687888" y="2935288"/>
          <p14:tracePt t="111738" x="4679950" y="2927350"/>
          <p14:tracePt t="111762" x="4672013" y="2927350"/>
          <p14:tracePt t="111770" x="4664075" y="2919413"/>
          <p14:tracePt t="111778" x="4656138" y="2919413"/>
          <p14:tracePt t="111794" x="4648200" y="2909888"/>
          <p14:tracePt t="111802" x="4648200" y="2901950"/>
          <p14:tracePt t="111810" x="4632325" y="2901950"/>
          <p14:tracePt t="111826" x="4624388" y="2894013"/>
          <p14:tracePt t="111842" x="4608513" y="2886075"/>
          <p14:tracePt t="111858" x="4600575" y="2878138"/>
          <p14:tracePt t="111866" x="4584700" y="2878138"/>
          <p14:tracePt t="111874" x="4584700" y="2870200"/>
          <p14:tracePt t="111882" x="4568825" y="2870200"/>
          <p14:tracePt t="111890" x="4560888" y="2862263"/>
          <p14:tracePt t="111906" x="4552950" y="2862263"/>
          <p14:tracePt t="111914" x="4545013" y="2862263"/>
          <p14:tracePt t="111930" x="4529138" y="2854325"/>
          <p14:tracePt t="111946" x="4521200" y="2854325"/>
          <p14:tracePt t="111954" x="4513263" y="2854325"/>
          <p14:tracePt t="111962" x="4505325" y="2854325"/>
          <p14:tracePt t="111970" x="4497388" y="2854325"/>
          <p14:tracePt t="111978" x="4489450" y="2854325"/>
          <p14:tracePt t="111985" x="4481513" y="2854325"/>
          <p14:tracePt t="111994" x="4465638" y="2854325"/>
          <p14:tracePt t="112002" x="4449763" y="2854325"/>
          <p14:tracePt t="112010" x="4441825" y="2854325"/>
          <p14:tracePt t="112018" x="4425950" y="2854325"/>
          <p14:tracePt t="112026" x="4410075" y="2854325"/>
          <p14:tracePt t="112038" x="4394200" y="2854325"/>
          <p14:tracePt t="112042" x="4370388" y="2854325"/>
          <p14:tracePt t="112052" x="4362450" y="2854325"/>
          <p14:tracePt t="112058" x="4352925" y="2854325"/>
          <p14:tracePt t="112066" x="4352925" y="2846388"/>
          <p14:tracePt t="112074" x="4344988" y="2846388"/>
          <p14:tracePt t="112082" x="4337050" y="2846388"/>
          <p14:tracePt t="112090" x="4337050" y="2838450"/>
          <p14:tracePt t="112098" x="4329113" y="2838450"/>
          <p14:tracePt t="112114" x="4329113" y="2830513"/>
          <p14:tracePt t="112122" x="4321175" y="2830513"/>
          <p14:tracePt t="112138" x="4321175" y="2822575"/>
          <p14:tracePt t="112146" x="4313238" y="2822575"/>
          <p14:tracePt t="112170" x="4313238" y="2814638"/>
          <p14:tracePt t="112186" x="4313238" y="2806700"/>
          <p14:tracePt t="112210" x="4321175" y="2806700"/>
          <p14:tracePt t="112218" x="4321175" y="2798763"/>
          <p14:tracePt t="112242" x="4329113" y="2798763"/>
          <p14:tracePt t="112267" x="4337050" y="2798763"/>
          <p14:tracePt t="112322" x="4344988" y="2798763"/>
          <p14:tracePt t="112362" x="4352925" y="2790825"/>
          <p14:tracePt t="113154" x="4297363" y="2798763"/>
          <p14:tracePt t="113162" x="4233863" y="2814638"/>
          <p14:tracePt t="113170" x="4170363" y="2822575"/>
          <p14:tracePt t="113178" x="4090988" y="2838450"/>
          <p14:tracePt t="113186" x="4035425" y="2846388"/>
          <p14:tracePt t="113194" x="3970338" y="2862263"/>
          <p14:tracePt t="113201" x="3922713" y="2870200"/>
          <p14:tracePt t="113210" x="3883025" y="2886075"/>
          <p14:tracePt t="113218" x="3843338" y="2894013"/>
          <p14:tracePt t="113226" x="3819525" y="2909888"/>
          <p14:tracePt t="113234" x="3795713" y="2909888"/>
          <p14:tracePt t="113242" x="3779838" y="2919413"/>
          <p14:tracePt t="113251" x="3763963" y="2927350"/>
          <p14:tracePt t="113258" x="3740150" y="2935288"/>
          <p14:tracePt t="113267" x="3732213" y="2935288"/>
          <p14:tracePt t="113274" x="3724275" y="2943225"/>
          <p14:tracePt t="113282" x="3700463" y="2951163"/>
          <p14:tracePt t="113290" x="3692525" y="2951163"/>
          <p14:tracePt t="113298" x="3684588" y="2959100"/>
          <p14:tracePt t="113306" x="3668713" y="2967038"/>
          <p14:tracePt t="113322" x="3660775" y="2967038"/>
          <p14:tracePt t="113330" x="3651250" y="2967038"/>
          <p14:tracePt t="113338" x="3643313" y="2974975"/>
          <p14:tracePt t="113345" x="3635375" y="2974975"/>
          <p14:tracePt t="113354" x="3627438" y="2974975"/>
          <p14:tracePt t="113362" x="3619500" y="2974975"/>
          <p14:tracePt t="113434" x="3611563" y="2974975"/>
          <p14:tracePt t="113466" x="3611563" y="2967038"/>
          <p14:tracePt t="113474" x="3603625" y="2967038"/>
          <p14:tracePt t="113482" x="3603625" y="2951163"/>
          <p14:tracePt t="113498" x="3595688" y="2943225"/>
          <p14:tracePt t="113506" x="3595688" y="2935288"/>
          <p14:tracePt t="113514" x="3595688" y="2927350"/>
          <p14:tracePt t="113522" x="3603625" y="2909888"/>
          <p14:tracePt t="113530" x="3611563" y="2894013"/>
          <p14:tracePt t="113538" x="3627438" y="2878138"/>
          <p14:tracePt t="113546" x="3643313" y="2862263"/>
          <p14:tracePt t="113554" x="3668713" y="2830513"/>
          <p14:tracePt t="113562" x="3692525" y="2806700"/>
          <p14:tracePt t="113571" x="3708400" y="2774950"/>
          <p14:tracePt t="113578" x="3763963" y="2735263"/>
          <p14:tracePt t="113586" x="3811588" y="2711450"/>
          <p14:tracePt t="113594" x="3835400" y="2695575"/>
          <p14:tracePt t="113601" x="3859213" y="2671763"/>
          <p14:tracePt t="113610" x="3898900" y="2663825"/>
          <p14:tracePt t="113618" x="3914775" y="2655888"/>
          <p14:tracePt t="113626" x="3922713" y="2640013"/>
          <p14:tracePt t="113634" x="3938588" y="2640013"/>
          <p14:tracePt t="113658" x="3946525" y="2640013"/>
          <p14:tracePt t="113778" x="3938588" y="2640013"/>
          <p14:tracePt t="113786" x="3930650" y="2647950"/>
          <p14:tracePt t="113794" x="3922713" y="2647950"/>
          <p14:tracePt t="113802" x="3914775" y="2647950"/>
          <p14:tracePt t="113810" x="3898900" y="2663825"/>
          <p14:tracePt t="113818" x="3883025" y="2663825"/>
          <p14:tracePt t="113826" x="3875088" y="2671763"/>
          <p14:tracePt t="113835" x="3859213" y="2671763"/>
          <p14:tracePt t="113842" x="3851275" y="2671763"/>
          <p14:tracePt t="113850" x="3835400" y="2679700"/>
          <p14:tracePt t="113874" x="3827463" y="2679700"/>
          <p14:tracePt t="113890" x="3819525" y="2679700"/>
          <p14:tracePt t="113906" x="3811588" y="2679700"/>
          <p14:tracePt t="113914" x="3803650" y="2679700"/>
          <p14:tracePt t="113922" x="3787775" y="2679700"/>
          <p14:tracePt t="113930" x="3779838" y="2679700"/>
          <p14:tracePt t="113938" x="3771900" y="2679700"/>
          <p14:tracePt t="113946" x="3756025" y="2679700"/>
          <p14:tracePt t="113954" x="3740150" y="2679700"/>
          <p14:tracePt t="113962" x="3732213" y="2679700"/>
          <p14:tracePt t="113970" x="3724275" y="2679700"/>
          <p14:tracePt t="113978" x="3716338" y="2679700"/>
          <p14:tracePt t="113994" x="3708400" y="2679700"/>
          <p14:tracePt t="114001" x="3700463" y="2679700"/>
          <p14:tracePt t="114010" x="3684588" y="2679700"/>
          <p14:tracePt t="114018" x="3668713" y="2679700"/>
          <p14:tracePt t="114026" x="3651250" y="2679700"/>
          <p14:tracePt t="114037" x="3635375" y="2679700"/>
          <p14:tracePt t="114042" x="3619500" y="2679700"/>
          <p14:tracePt t="114051" x="3595688" y="2679700"/>
          <p14:tracePt t="114058" x="3579813" y="2679700"/>
          <p14:tracePt t="114067" x="3563938" y="2679700"/>
          <p14:tracePt t="114074" x="3532188" y="2679700"/>
          <p14:tracePt t="114082" x="3508375" y="2671763"/>
          <p14:tracePt t="114090" x="3492500" y="2671763"/>
          <p14:tracePt t="114098" x="3484563" y="2671763"/>
          <p14:tracePt t="114106" x="3476625" y="2671763"/>
          <p14:tracePt t="114114" x="3460750" y="2671763"/>
          <p14:tracePt t="114122" x="3460750" y="2663825"/>
          <p14:tracePt t="114178" x="3460750" y="2655888"/>
          <p14:tracePt t="114194" x="3452813" y="2647950"/>
          <p14:tracePt t="114210" x="3444875" y="2647950"/>
          <p14:tracePt t="114218" x="3444875" y="2640013"/>
          <p14:tracePt t="114226" x="3436938" y="2640013"/>
          <p14:tracePt t="114250" x="3429000" y="2640013"/>
          <p14:tracePt t="114267" x="3421063" y="2640013"/>
          <p14:tracePt t="114282" x="3405188" y="2632075"/>
          <p14:tracePt t="114298" x="3397250" y="2632075"/>
          <p14:tracePt t="114306" x="3381375" y="2632075"/>
          <p14:tracePt t="114314" x="3373438" y="2632075"/>
          <p14:tracePt t="114322" x="3365500" y="2632075"/>
          <p14:tracePt t="114330" x="3341688" y="2632075"/>
          <p14:tracePt t="114338" x="3325813" y="2632075"/>
          <p14:tracePt t="114346" x="3317875" y="2624138"/>
          <p14:tracePt t="114354" x="3300413" y="2624138"/>
          <p14:tracePt t="114362" x="3292475" y="2624138"/>
          <p14:tracePt t="114370" x="3284538" y="2624138"/>
          <p14:tracePt t="114378" x="3276600" y="2624138"/>
          <p14:tracePt t="114386" x="3268663" y="2624138"/>
          <p14:tracePt t="114402" x="3260725" y="2624138"/>
          <p14:tracePt t="114410" x="3252788" y="2624138"/>
          <p14:tracePt t="114418" x="3244850" y="2624138"/>
          <p14:tracePt t="114434" x="3236913" y="2624138"/>
          <p14:tracePt t="114442" x="3228975" y="2624138"/>
          <p14:tracePt t="114450" x="3221038" y="2624138"/>
          <p14:tracePt t="114483" x="3213100" y="2624138"/>
          <p14:tracePt t="114506" x="3205163" y="2624138"/>
          <p14:tracePt t="114522" x="3197225" y="2632075"/>
          <p14:tracePt t="114530" x="3189288" y="2632075"/>
          <p14:tracePt t="114538" x="3181350" y="2640013"/>
          <p14:tracePt t="114554" x="3173413" y="2655888"/>
          <p14:tracePt t="114562" x="3165475" y="2655888"/>
          <p14:tracePt t="114570" x="3157538" y="2655888"/>
          <p14:tracePt t="114578" x="3157538" y="2663825"/>
          <p14:tracePt t="114586" x="3141663" y="2663825"/>
          <p14:tracePt t="114602" x="3133725" y="2671763"/>
          <p14:tracePt t="114610" x="3125788" y="2671763"/>
          <p14:tracePt t="114617" x="3117850" y="2671763"/>
          <p14:tracePt t="114634" x="3109913" y="2679700"/>
          <p14:tracePt t="114650" x="3094038" y="2679700"/>
          <p14:tracePt t="114667" x="3086100" y="2679700"/>
          <p14:tracePt t="114674" x="3078163" y="2679700"/>
          <p14:tracePt t="114684" x="3070225" y="2679700"/>
          <p14:tracePt t="114690" x="3062288" y="2679700"/>
          <p14:tracePt t="114706" x="3046413" y="2679700"/>
          <p14:tracePt t="114722" x="3038475" y="2679700"/>
          <p14:tracePt t="114730" x="3022600" y="2671763"/>
          <p14:tracePt t="114738" x="3022600" y="2663825"/>
          <p14:tracePt t="114746" x="3014663" y="2663825"/>
          <p14:tracePt t="114754" x="3006725" y="2655888"/>
          <p14:tracePt t="114786" x="3006725" y="2647950"/>
          <p14:tracePt t="114810" x="3006725" y="2640013"/>
          <p14:tracePt t="114818" x="2998788" y="2640013"/>
          <p14:tracePt t="114826" x="2998788" y="2632075"/>
          <p14:tracePt t="114859" x="2998788" y="2624138"/>
          <p14:tracePt t="114883" x="2998788" y="2616200"/>
          <p14:tracePt t="114890" x="2990850" y="2616200"/>
          <p14:tracePt t="114914" x="2990850" y="2608263"/>
          <p14:tracePt t="114922" x="2990850" y="2600325"/>
          <p14:tracePt t="114938" x="2990850" y="2592388"/>
          <p14:tracePt t="114946" x="2990850" y="2584450"/>
          <p14:tracePt t="114954" x="2990850" y="2576513"/>
          <p14:tracePt t="114970" x="2990850" y="2566988"/>
          <p14:tracePt t="114986" x="2990850" y="2559050"/>
          <p14:tracePt t="114994" x="2990850" y="2551113"/>
          <p14:tracePt t="115010" x="2990850" y="2543175"/>
          <p14:tracePt t="115026" x="2990850" y="2535238"/>
          <p14:tracePt t="115051" x="2990850" y="2527300"/>
          <p14:tracePt t="115058" x="2990850" y="2519363"/>
          <p14:tracePt t="115067" x="2990850" y="2511425"/>
          <p14:tracePt t="115083" x="2998788" y="2503488"/>
          <p14:tracePt t="115098" x="3006725" y="2495550"/>
          <p14:tracePt t="115106" x="3006725" y="2487613"/>
          <p14:tracePt t="115114" x="3014663" y="2487613"/>
          <p14:tracePt t="115122" x="3014663" y="2479675"/>
          <p14:tracePt t="115130" x="3022600" y="2479675"/>
          <p14:tracePt t="115138" x="3030538" y="2471738"/>
          <p14:tracePt t="115154" x="3038475" y="2463800"/>
          <p14:tracePt t="115170" x="3046413" y="2463800"/>
          <p14:tracePt t="115178" x="3054350" y="2455863"/>
          <p14:tracePt t="115186" x="3062288" y="2447925"/>
          <p14:tracePt t="115194" x="3070225" y="2439988"/>
          <p14:tracePt t="115202" x="3078163" y="2432050"/>
          <p14:tracePt t="115217" x="3094038" y="2424113"/>
          <p14:tracePt t="115226" x="3094038" y="2416175"/>
          <p14:tracePt t="115242" x="3101975" y="2408238"/>
          <p14:tracePt t="115250" x="3109913" y="2408238"/>
          <p14:tracePt t="115258" x="3117850" y="2400300"/>
          <p14:tracePt t="115274" x="3125788" y="2392363"/>
          <p14:tracePt t="115283" x="3125788" y="2384425"/>
          <p14:tracePt t="115290" x="3133725" y="2376488"/>
          <p14:tracePt t="115298" x="3141663" y="2376488"/>
          <p14:tracePt t="115306" x="3141663" y="2360613"/>
          <p14:tracePt t="115314" x="3157538" y="2352675"/>
          <p14:tracePt t="115322" x="3157538" y="2344738"/>
          <p14:tracePt t="115330" x="3157538" y="2336800"/>
          <p14:tracePt t="115338" x="3165475" y="2336800"/>
          <p14:tracePt t="115346" x="3165475" y="2328863"/>
          <p14:tracePt t="115354" x="3181350" y="2320925"/>
          <p14:tracePt t="115362" x="3181350" y="2305050"/>
          <p14:tracePt t="115370" x="3181350" y="2297113"/>
          <p14:tracePt t="115378" x="3197225" y="2289175"/>
          <p14:tracePt t="115386" x="3197225" y="2281238"/>
          <p14:tracePt t="115394" x="3213100" y="2273300"/>
          <p14:tracePt t="115402" x="3213100" y="2265363"/>
          <p14:tracePt t="115410" x="3213100" y="2257425"/>
          <p14:tracePt t="115417" x="3221038" y="2257425"/>
          <p14:tracePt t="115426" x="3221038" y="2249488"/>
          <p14:tracePt t="115442" x="3228975" y="2241550"/>
          <p14:tracePt t="115451" x="3228975" y="2233613"/>
          <p14:tracePt t="115467" x="3236913" y="2224088"/>
          <p14:tracePt t="115483" x="3236913" y="2208213"/>
          <p14:tracePt t="115498" x="3236913" y="2200275"/>
          <p14:tracePt t="115514" x="3236913" y="2184400"/>
          <p14:tracePt t="115522" x="3236913" y="2176463"/>
          <p14:tracePt t="115538" x="3236913" y="2168525"/>
          <p14:tracePt t="115546" x="3236913" y="2160588"/>
          <p14:tracePt t="115554" x="3236913" y="2152650"/>
          <p14:tracePt t="115570" x="3236913" y="2144713"/>
          <p14:tracePt t="115577" x="3236913" y="2136775"/>
          <p14:tracePt t="115594" x="3236913" y="2128838"/>
          <p14:tracePt t="115602" x="3236913" y="2120900"/>
          <p14:tracePt t="115610" x="3236913" y="2112963"/>
          <p14:tracePt t="115618" x="3236913" y="2105025"/>
          <p14:tracePt t="115634" x="3236913" y="2097088"/>
          <p14:tracePt t="115674" x="3236913" y="2089150"/>
          <p14:tracePt t="115690" x="3244850" y="2081213"/>
          <p14:tracePt t="115700" x="3260725" y="2081213"/>
          <p14:tracePt t="115706" x="3276600" y="2081213"/>
          <p14:tracePt t="115714" x="3308350" y="2081213"/>
          <p14:tracePt t="115722" x="3349625" y="2081213"/>
          <p14:tracePt t="115730" x="3397250" y="2081213"/>
          <p14:tracePt t="115738" x="3460750" y="2081213"/>
          <p14:tracePt t="115746" x="3532188" y="2081213"/>
          <p14:tracePt t="115754" x="3595688" y="2081213"/>
          <p14:tracePt t="115762" x="3660775" y="2081213"/>
          <p14:tracePt t="115770" x="3716338" y="2097088"/>
          <p14:tracePt t="115777" x="3740150" y="2105025"/>
          <p14:tracePt t="115786" x="3771900" y="2105025"/>
          <p14:tracePt t="115794" x="3771900" y="2112963"/>
          <p14:tracePt t="115802" x="3779838" y="2112963"/>
          <p14:tracePt t="115810" x="3779838" y="2120900"/>
          <p14:tracePt t="115818" x="3787775" y="2120900"/>
          <p14:tracePt t="115826" x="3795713" y="2128838"/>
          <p14:tracePt t="115834" x="3803650" y="2128838"/>
          <p14:tracePt t="115842" x="3819525" y="2136775"/>
          <p14:tracePt t="115850" x="3835400" y="2144713"/>
          <p14:tracePt t="115858" x="3843338" y="2144713"/>
          <p14:tracePt t="115866" x="3859213" y="2152650"/>
          <p14:tracePt t="115874" x="3867150" y="2152650"/>
          <p14:tracePt t="115883" x="3867150" y="2160588"/>
          <p14:tracePt t="115890" x="3875088" y="2160588"/>
          <p14:tracePt t="115898" x="3883025" y="2160588"/>
          <p14:tracePt t="116042" x="3875088" y="2160588"/>
          <p14:tracePt t="116050" x="3859213" y="2168525"/>
          <p14:tracePt t="116058" x="3835400" y="2176463"/>
          <p14:tracePt t="116066" x="3803650" y="2176463"/>
          <p14:tracePt t="116074" x="3771900" y="2184400"/>
          <p14:tracePt t="116083" x="3716338" y="2184400"/>
          <p14:tracePt t="116090" x="3668713" y="2184400"/>
          <p14:tracePt t="116100" x="3603625" y="2184400"/>
          <p14:tracePt t="116106" x="3540125" y="2192338"/>
          <p14:tracePt t="116114" x="3484563" y="2192338"/>
          <p14:tracePt t="116122" x="3421063" y="2192338"/>
          <p14:tracePt t="116130" x="3357563" y="2192338"/>
          <p14:tracePt t="116138" x="3317875" y="2200275"/>
          <p14:tracePt t="116146" x="3268663" y="2208213"/>
          <p14:tracePt t="116154" x="3244850" y="2216150"/>
          <p14:tracePt t="116162" x="3228975" y="2224088"/>
          <p14:tracePt t="116170" x="3213100" y="2233613"/>
          <p14:tracePt t="116177" x="3205163" y="2233613"/>
          <p14:tracePt t="116186" x="3197225" y="2233613"/>
          <p14:tracePt t="116194" x="3197225" y="2241550"/>
          <p14:tracePt t="116202" x="3189288" y="2241550"/>
          <p14:tracePt t="116218" x="3189288" y="2249488"/>
          <p14:tracePt t="116234" x="3181350" y="2257425"/>
          <p14:tracePt t="116242" x="3181350" y="2265363"/>
          <p14:tracePt t="116258" x="3181350" y="2273300"/>
          <p14:tracePt t="116266" x="3181350" y="2281238"/>
          <p14:tracePt t="116274" x="3181350" y="2297113"/>
          <p14:tracePt t="116283" x="3181350" y="2305050"/>
          <p14:tracePt t="116290" x="3181350" y="2312988"/>
          <p14:tracePt t="116300" x="3181350" y="2336800"/>
          <p14:tracePt t="116306" x="3181350" y="2352675"/>
          <p14:tracePt t="116314" x="3181350" y="2376488"/>
          <p14:tracePt t="116323" x="3189288" y="2392363"/>
          <p14:tracePt t="116330" x="3197225" y="2416175"/>
          <p14:tracePt t="116338" x="3213100" y="2455863"/>
          <p14:tracePt t="116346" x="3236913" y="2479675"/>
          <p14:tracePt t="116354" x="3252788" y="2511425"/>
          <p14:tracePt t="116362" x="3268663" y="2527300"/>
          <p14:tracePt t="116370" x="3292475" y="2551113"/>
          <p14:tracePt t="116377" x="3325813" y="2576513"/>
          <p14:tracePt t="116386" x="3349625" y="2600325"/>
          <p14:tracePt t="116394" x="3397250" y="2632075"/>
          <p14:tracePt t="116403" x="3444875" y="2640013"/>
          <p14:tracePt t="116410" x="3484563" y="2663825"/>
          <p14:tracePt t="116418" x="3508375" y="2687638"/>
          <p14:tracePt t="116426" x="3532188" y="2703513"/>
          <p14:tracePt t="116433" x="3556000" y="2719388"/>
          <p14:tracePt t="116442" x="3571875" y="2735263"/>
          <p14:tracePt t="116450" x="3587750" y="2751138"/>
          <p14:tracePt t="116458" x="3595688" y="2751138"/>
          <p14:tracePt t="116474" x="3603625" y="2759075"/>
          <p14:tracePt t="116483" x="3611563" y="2759075"/>
          <p14:tracePt t="116506" x="3619500" y="2759075"/>
          <p14:tracePt t="116522" x="3635375" y="2759075"/>
          <p14:tracePt t="116530" x="3643313" y="2759075"/>
          <p14:tracePt t="116538" x="3651250" y="2759075"/>
          <p14:tracePt t="116546" x="3660775" y="2751138"/>
          <p14:tracePt t="116562" x="3660775" y="2743200"/>
          <p14:tracePt t="116570" x="3668713" y="2743200"/>
          <p14:tracePt t="116577" x="3676650" y="2743200"/>
          <p14:tracePt t="116586" x="3676650" y="2735263"/>
          <p14:tracePt t="116602" x="3676650" y="2727325"/>
          <p14:tracePt t="116610" x="3676650" y="2719388"/>
          <p14:tracePt t="116626" x="3668713" y="2719388"/>
          <p14:tracePt t="116633" x="3668713" y="2711450"/>
          <p14:tracePt t="116642" x="3660775" y="2711450"/>
          <p14:tracePt t="116650" x="3660775" y="2703513"/>
          <p14:tracePt t="116658" x="3643313" y="2695575"/>
          <p14:tracePt t="116666" x="3643313" y="2687638"/>
          <p14:tracePt t="116674" x="3635375" y="2679700"/>
          <p14:tracePt t="116683" x="3627438" y="2663825"/>
          <p14:tracePt t="116690" x="3619500" y="2647950"/>
          <p14:tracePt t="116699" x="3603625" y="2632075"/>
          <p14:tracePt t="116706" x="3587750" y="2616200"/>
          <p14:tracePt t="116714" x="3579813" y="2600325"/>
          <p14:tracePt t="116722" x="3563938" y="2592388"/>
          <p14:tracePt t="116730" x="3556000" y="2576513"/>
          <p14:tracePt t="116738" x="3548063" y="2559050"/>
          <p14:tracePt t="116746" x="3540125" y="2543175"/>
          <p14:tracePt t="116754" x="3540125" y="2535238"/>
          <p14:tracePt t="116762" x="3540125" y="2519363"/>
          <p14:tracePt t="116770" x="3540125" y="2503488"/>
          <p14:tracePt t="116777" x="3540125" y="2495550"/>
          <p14:tracePt t="116786" x="3540125" y="2479675"/>
          <p14:tracePt t="116794" x="3540125" y="2471738"/>
          <p14:tracePt t="116802" x="3540125" y="2447925"/>
          <p14:tracePt t="116810" x="3548063" y="2432050"/>
          <p14:tracePt t="116818" x="3556000" y="2424113"/>
          <p14:tracePt t="116826" x="3563938" y="2408238"/>
          <p14:tracePt t="116833" x="3571875" y="2392363"/>
          <p14:tracePt t="116842" x="3595688" y="2384425"/>
          <p14:tracePt t="116849" x="3619500" y="2360613"/>
          <p14:tracePt t="116858" x="3660775" y="2336800"/>
          <p14:tracePt t="116866" x="3716338" y="2312988"/>
          <p14:tracePt t="116874" x="3771900" y="2297113"/>
          <p14:tracePt t="116881" x="3827463" y="2281238"/>
          <p14:tracePt t="116890" x="3883025" y="2265363"/>
          <p14:tracePt t="116898" x="3938588" y="2249488"/>
          <p14:tracePt t="116906" x="3986213" y="2233613"/>
          <p14:tracePt t="116913" x="4019550" y="2233613"/>
          <p14:tracePt t="116922" x="4051300" y="2224088"/>
          <p14:tracePt t="116929" x="4075113" y="2216150"/>
          <p14:tracePt t="116937" x="4090988" y="2216150"/>
          <p14:tracePt t="116945" x="4098925" y="2208213"/>
          <p14:tracePt t="117034" x="4090988" y="2208213"/>
          <p14:tracePt t="117043" x="4075113" y="2216150"/>
          <p14:tracePt t="117049" x="4051300" y="2224088"/>
          <p14:tracePt t="117058" x="4002088" y="2241550"/>
          <p14:tracePt t="117066" x="3962400" y="2249488"/>
          <p14:tracePt t="117074" x="3890963" y="2257425"/>
          <p14:tracePt t="117082" x="3835400" y="2273300"/>
          <p14:tracePt t="117090" x="3771900" y="2281238"/>
          <p14:tracePt t="117099" x="3708400" y="2297113"/>
          <p14:tracePt t="117106" x="3651250" y="2305050"/>
          <p14:tracePt t="117114" x="3603625" y="2312988"/>
          <p14:tracePt t="117122" x="3563938" y="2320925"/>
          <p14:tracePt t="117130" x="3524250" y="2328863"/>
          <p14:tracePt t="117138" x="3500438" y="2328863"/>
          <p14:tracePt t="117145" x="3484563" y="2336800"/>
          <p14:tracePt t="117154" x="3476625" y="2336800"/>
          <p14:tracePt t="117162" x="3468688" y="2336800"/>
          <p14:tracePt t="117170" x="3460750" y="2336800"/>
          <p14:tracePt t="117177" x="3452813" y="2344738"/>
          <p14:tracePt t="117426" x="3460750" y="2344738"/>
          <p14:tracePt t="117722" x="3452813" y="2344738"/>
          <p14:tracePt t="117746" x="3444875" y="2344738"/>
          <p14:tracePt t="117754" x="3436938" y="2344738"/>
          <p14:tracePt t="117762" x="3429000" y="2352675"/>
          <p14:tracePt t="117770" x="3421063" y="2352675"/>
          <p14:tracePt t="117777" x="3397250" y="2352675"/>
          <p14:tracePt t="117786" x="3373438" y="2352675"/>
          <p14:tracePt t="117794" x="3333750" y="2352675"/>
          <p14:tracePt t="117802" x="3284538" y="2360613"/>
          <p14:tracePt t="117810" x="3236913" y="2360613"/>
          <p14:tracePt t="117818" x="3197225" y="2360613"/>
          <p14:tracePt t="117826" x="3173413" y="2368550"/>
          <p14:tracePt t="117835" x="3149600" y="2368550"/>
          <p14:tracePt t="117842" x="3125788" y="2368550"/>
          <p14:tracePt t="117850" x="3117850" y="2368550"/>
          <p14:tracePt t="117866" x="3109913" y="2368550"/>
          <p14:tracePt t="117883" x="3101975" y="2376488"/>
          <p14:tracePt t="117899" x="3094038" y="2376488"/>
          <p14:tracePt t="117906" x="3094038" y="2384425"/>
          <p14:tracePt t="117916" x="3086100" y="2384425"/>
          <p14:tracePt t="117922" x="3078163" y="2392363"/>
          <p14:tracePt t="117930" x="3070225" y="2400300"/>
          <p14:tracePt t="117938" x="3062288" y="2408238"/>
          <p14:tracePt t="117946" x="3054350" y="2408238"/>
          <p14:tracePt t="117954" x="3054350" y="2416175"/>
          <p14:tracePt t="117962" x="3054350" y="2424113"/>
          <p14:tracePt t="117970" x="3046413" y="2432050"/>
          <p14:tracePt t="117977" x="3046413" y="2447925"/>
          <p14:tracePt t="117986" x="3046413" y="2463800"/>
          <p14:tracePt t="117993" x="3046413" y="2471738"/>
          <p14:tracePt t="118002" x="3046413" y="2487613"/>
          <p14:tracePt t="118010" x="3046413" y="2495550"/>
          <p14:tracePt t="118018" x="3046413" y="2519363"/>
          <p14:tracePt t="118026" x="3046413" y="2535238"/>
          <p14:tracePt t="118033" x="3046413" y="2551113"/>
          <p14:tracePt t="118052" x="3070225" y="2608263"/>
          <p14:tracePt t="118058" x="3086100" y="2632075"/>
          <p14:tracePt t="118066" x="3094038" y="2647950"/>
          <p14:tracePt t="118074" x="3117850" y="2663825"/>
          <p14:tracePt t="118082" x="3125788" y="2679700"/>
          <p14:tracePt t="118090" x="3141663" y="2695575"/>
          <p14:tracePt t="118099" x="3149600" y="2703513"/>
          <p14:tracePt t="118106" x="3165475" y="2711450"/>
          <p14:tracePt t="118116" x="3173413" y="2727325"/>
          <p14:tracePt t="118122" x="3181350" y="2727325"/>
          <p14:tracePt t="118130" x="3189288" y="2727325"/>
          <p14:tracePt t="118138" x="3205163" y="2727325"/>
          <p14:tracePt t="118146" x="3221038" y="2727325"/>
          <p14:tracePt t="118154" x="3228975" y="2727325"/>
          <p14:tracePt t="118162" x="3244850" y="2727325"/>
          <p14:tracePt t="118170" x="3260725" y="2727325"/>
          <p14:tracePt t="118177" x="3284538" y="2727325"/>
          <p14:tracePt t="118186" x="3308350" y="2719388"/>
          <p14:tracePt t="118194" x="3325813" y="2711450"/>
          <p14:tracePt t="118202" x="3333750" y="2711450"/>
          <p14:tracePt t="118210" x="3349625" y="2711450"/>
          <p14:tracePt t="118218" x="3365500" y="2703513"/>
          <p14:tracePt t="118226" x="3373438" y="2703513"/>
          <p14:tracePt t="118234" x="3381375" y="2695575"/>
          <p14:tracePt t="118249" x="3389313" y="2695575"/>
          <p14:tracePt t="118274" x="3397250" y="2695575"/>
          <p14:tracePt t="118290" x="3405188" y="2695575"/>
          <p14:tracePt t="118300" x="3405188" y="2687638"/>
          <p14:tracePt t="118306" x="3413125" y="2687638"/>
          <p14:tracePt t="118394" x="3421063" y="2679700"/>
          <p14:tracePt t="118474" x="3421063" y="2671763"/>
          <p14:tracePt t="118594" x="3429000" y="2671763"/>
          <p14:tracePt t="118746" x="3429000" y="2663825"/>
          <p14:tracePt t="119042" x="3429000" y="2671763"/>
          <p14:tracePt t="119074" x="3429000" y="2679700"/>
          <p14:tracePt t="119122" x="3436938" y="2679700"/>
          <p14:tracePt t="119146" x="3444875" y="2687638"/>
          <p14:tracePt t="119170" x="3452813" y="2687638"/>
          <p14:tracePt t="119194" x="3460750" y="2687638"/>
          <p14:tracePt t="119218" x="3468688" y="2687638"/>
          <p14:tracePt t="119234" x="3476625" y="2687638"/>
          <p14:tracePt t="119250" x="3484563" y="2687638"/>
          <p14:tracePt t="119266" x="3492500" y="2687638"/>
          <p14:tracePt t="119282" x="3500438" y="2687638"/>
          <p14:tracePt t="119290" x="3508375" y="2687638"/>
          <p14:tracePt t="119306" x="3516313" y="2687638"/>
          <p14:tracePt t="119322" x="3532188" y="2687638"/>
          <p14:tracePt t="119330" x="3540125" y="2687638"/>
          <p14:tracePt t="119338" x="3548063" y="2687638"/>
          <p14:tracePt t="119346" x="3563938" y="2679700"/>
          <p14:tracePt t="119354" x="3579813" y="2679700"/>
          <p14:tracePt t="119362" x="3595688" y="2679700"/>
          <p14:tracePt t="119370" x="3611563" y="2679700"/>
          <p14:tracePt t="119377" x="3619500" y="2671763"/>
          <p14:tracePt t="119386" x="3635375" y="2671763"/>
          <p14:tracePt t="119394" x="3651250" y="2663825"/>
          <p14:tracePt t="119402" x="3660775" y="2663825"/>
          <p14:tracePt t="119410" x="3676650" y="2655888"/>
          <p14:tracePt t="119418" x="3692525" y="2655888"/>
          <p14:tracePt t="119426" x="3716338" y="2647950"/>
          <p14:tracePt t="119434" x="3724275" y="2640013"/>
          <p14:tracePt t="119442" x="3740150" y="2640013"/>
          <p14:tracePt t="119451" x="3756025" y="2640013"/>
          <p14:tracePt t="119458" x="3771900" y="2632075"/>
          <p14:tracePt t="119465" x="3787775" y="2624138"/>
          <p14:tracePt t="119474" x="3795713" y="2624138"/>
          <p14:tracePt t="119482" x="3811588" y="2616200"/>
          <p14:tracePt t="119498" x="3819525" y="2616200"/>
          <p14:tracePt t="119506" x="3827463" y="2608263"/>
          <p14:tracePt t="119522" x="3835400" y="2608263"/>
          <p14:tracePt t="119532" x="3843338" y="2608263"/>
          <p14:tracePt t="119538" x="3851275" y="2600325"/>
          <p14:tracePt t="119546" x="3851275" y="2592388"/>
          <p14:tracePt t="119554" x="3867150" y="2592388"/>
          <p14:tracePt t="119570" x="3875088" y="2592388"/>
          <p14:tracePt t="119577" x="3875088" y="2584450"/>
          <p14:tracePt t="119586" x="3883025" y="2584450"/>
          <p14:tracePt t="119594" x="3890963" y="2584450"/>
          <p14:tracePt t="119610" x="3898900" y="2584450"/>
          <p14:tracePt t="119618" x="3906838" y="2584450"/>
          <p14:tracePt t="119626" x="3906838" y="2576513"/>
          <p14:tracePt t="119634" x="3914775" y="2576513"/>
          <p14:tracePt t="119642" x="3922713" y="2576513"/>
          <p14:tracePt t="119650" x="3930650" y="2576513"/>
          <p14:tracePt t="119658" x="3938588" y="2576513"/>
          <p14:tracePt t="119665" x="3946525" y="2576513"/>
          <p14:tracePt t="119674" x="3954463" y="2566988"/>
          <p14:tracePt t="119682" x="3962400" y="2559050"/>
          <p14:tracePt t="119690" x="3970338" y="2559050"/>
          <p14:tracePt t="119698" x="3978275" y="2559050"/>
          <p14:tracePt t="119706" x="3986213" y="2559050"/>
          <p14:tracePt t="119715" x="3994150" y="2551113"/>
          <p14:tracePt t="119722" x="4002088" y="2551113"/>
          <p14:tracePt t="119732" x="4011613" y="2551113"/>
          <p14:tracePt t="119746" x="4019550" y="2551113"/>
          <p14:tracePt t="119754" x="4027488" y="2551113"/>
          <p14:tracePt t="119770" x="4043363" y="2551113"/>
          <p14:tracePt t="119777" x="4051300" y="2551113"/>
          <p14:tracePt t="119786" x="4051300" y="2543175"/>
          <p14:tracePt t="119794" x="4067175" y="2543175"/>
          <p14:tracePt t="119810" x="4075113" y="2543175"/>
          <p14:tracePt t="119826" x="4083050" y="2543175"/>
          <p14:tracePt t="119842" x="4083050" y="2535238"/>
          <p14:tracePt t="119849" x="4090988" y="2535238"/>
          <p14:tracePt t="119890" x="4098925" y="2535238"/>
          <p14:tracePt t="120026" x="4090988" y="2535238"/>
          <p14:tracePt t="120034" x="4083050" y="2535238"/>
          <p14:tracePt t="120042" x="4075113" y="2535238"/>
          <p14:tracePt t="120050" x="4067175" y="2535238"/>
          <p14:tracePt t="120058" x="4051300" y="2543175"/>
          <p14:tracePt t="120065" x="4043363" y="2543175"/>
          <p14:tracePt t="120074" x="4035425" y="2551113"/>
          <p14:tracePt t="120082" x="4019550" y="2551113"/>
          <p14:tracePt t="120098" x="4019550" y="2559050"/>
          <p14:tracePt t="120106" x="4011613" y="2559050"/>
          <p14:tracePt t="120146" x="4011613" y="2566988"/>
          <p14:tracePt t="120178" x="4027488" y="2566988"/>
          <p14:tracePt t="120186" x="4035425" y="2566988"/>
          <p14:tracePt t="120202" x="4051300" y="2566988"/>
          <p14:tracePt t="120210" x="4051300" y="2576513"/>
          <p14:tracePt t="120218" x="4059238" y="2576513"/>
          <p14:tracePt t="120226" x="4075113" y="2576513"/>
          <p14:tracePt t="120242" x="4083050" y="2576513"/>
          <p14:tracePt t="120258" x="4090988" y="2576513"/>
          <p14:tracePt t="120274" x="4098925" y="2576513"/>
          <p14:tracePt t="120890" x="4106863" y="2576513"/>
          <p14:tracePt t="120906" x="4114800" y="2576513"/>
          <p14:tracePt t="120946" x="4122738" y="2576513"/>
          <p14:tracePt t="120954" x="4122738" y="2566988"/>
          <p14:tracePt t="120962" x="4130675" y="2566988"/>
          <p14:tracePt t="120978" x="4130675" y="2559050"/>
          <p14:tracePt t="120986" x="4138613" y="2559050"/>
          <p14:tracePt t="121002" x="4138613" y="2551113"/>
          <p14:tracePt t="121010" x="4146550" y="2551113"/>
          <p14:tracePt t="121074" x="4146550" y="2543175"/>
          <p14:tracePt t="121082" x="4146550" y="2535238"/>
          <p14:tracePt t="121090" x="4154488" y="2535238"/>
          <p14:tracePt t="121106" x="4162425" y="2535238"/>
          <p14:tracePt t="121330" x="4162425" y="2543175"/>
          <p14:tracePt t="121348" x="4162425" y="2551113"/>
          <p14:tracePt t="121378" x="4162425" y="2559050"/>
          <p14:tracePt t="121410" x="4170363" y="2566988"/>
          <p14:tracePt t="121442" x="4170363" y="2576513"/>
          <p14:tracePt t="121450" x="4178300" y="2576513"/>
          <p14:tracePt t="121474" x="4186238" y="2576513"/>
          <p14:tracePt t="121482" x="4194175" y="2576513"/>
          <p14:tracePt t="121498" x="4202113" y="2584450"/>
          <p14:tracePt t="121514" x="4210050" y="2584450"/>
          <p14:tracePt t="121538" x="4217988" y="2584450"/>
          <p14:tracePt t="121554" x="4225925" y="2584450"/>
          <p14:tracePt t="121586" x="4233863" y="2592388"/>
          <p14:tracePt t="121610" x="4241800" y="2592388"/>
          <p14:tracePt t="121618" x="4241800" y="2600325"/>
          <p14:tracePt t="121626" x="4241800" y="2608263"/>
          <p14:tracePt t="121642" x="4249738" y="2616200"/>
          <p14:tracePt t="121666" x="4249738" y="2624138"/>
          <p14:tracePt t="121674" x="4257675" y="2624138"/>
          <p14:tracePt t="121698" x="4257675" y="2632075"/>
          <p14:tracePt t="121706" x="4257675" y="2640013"/>
          <p14:tracePt t="121730" x="4257675" y="2647950"/>
          <p14:tracePt t="121738" x="4257675" y="2655888"/>
          <p14:tracePt t="121747" x="4249738" y="2655888"/>
          <p14:tracePt t="121754" x="4249738" y="2663825"/>
          <p14:tracePt t="121762" x="4249738" y="2671763"/>
          <p14:tracePt t="121770" x="4241800" y="2679700"/>
          <p14:tracePt t="121786" x="4241800" y="2695575"/>
          <p14:tracePt t="121794" x="4241800" y="2703513"/>
          <p14:tracePt t="121802" x="4233863" y="2711450"/>
          <p14:tracePt t="121818" x="4233863" y="2719388"/>
          <p14:tracePt t="121866" x="4233863" y="2727325"/>
          <p14:tracePt t="121906" x="4241800" y="2727325"/>
          <p14:tracePt t="121914" x="4249738" y="2727325"/>
          <p14:tracePt t="121931" x="4265613" y="2727325"/>
          <p14:tracePt t="121947" x="4273550" y="2727325"/>
          <p14:tracePt t="121978" x="4281488" y="2727325"/>
          <p14:tracePt t="121994" x="4289425" y="2719388"/>
          <p14:tracePt t="122074" x="4297363" y="2719388"/>
          <p14:tracePt t="122386" x="4297363" y="2711450"/>
          <p14:tracePt t="122402" x="4305300" y="2711450"/>
          <p14:tracePt t="122578" x="4305300" y="2703513"/>
          <p14:tracePt t="122882" x="4305300" y="2695575"/>
          <p14:tracePt t="122914" x="4313238" y="2695575"/>
          <p14:tracePt t="122930" x="4313238" y="2687638"/>
          <p14:tracePt t="122970" x="4313238" y="2679700"/>
          <p14:tracePt t="123058" x="4321175" y="2679700"/>
          <p14:tracePt t="124018" x="4321175" y="2687638"/>
          <p14:tracePt t="124034" x="4313238" y="2695575"/>
          <p14:tracePt t="124050" x="4313238" y="2703513"/>
          <p14:tracePt t="124058" x="4313238" y="2719388"/>
          <p14:tracePt t="124066" x="4313238" y="2727325"/>
          <p14:tracePt t="124074" x="4313238" y="2743200"/>
          <p14:tracePt t="124082" x="4313238" y="2751138"/>
          <p14:tracePt t="124090" x="4313238" y="2767013"/>
          <p14:tracePt t="124097" x="4313238" y="2782888"/>
          <p14:tracePt t="124106" x="4313238" y="2798763"/>
          <p14:tracePt t="124113" x="4313238" y="2822575"/>
          <p14:tracePt t="124122" x="4313238" y="2838450"/>
          <p14:tracePt t="124130" x="4313238" y="2862263"/>
          <p14:tracePt t="124138" x="4313238" y="2894013"/>
          <p14:tracePt t="124146" x="4313238" y="2935288"/>
          <p14:tracePt t="124154" x="4313238" y="2974975"/>
          <p14:tracePt t="124164" x="4305300" y="3022600"/>
          <p14:tracePt t="124170" x="4305300" y="3062288"/>
          <p14:tracePt t="124178" x="4297363" y="3117850"/>
          <p14:tracePt t="124186" x="4297363" y="3157538"/>
          <p14:tracePt t="124194" x="4289425" y="3205163"/>
          <p14:tracePt t="124202" x="4289425" y="3252788"/>
          <p14:tracePt t="124210" x="4289425" y="3294063"/>
          <p14:tracePt t="124218" x="4289425" y="3325813"/>
          <p14:tracePt t="124226" x="4281488" y="3373438"/>
          <p14:tracePt t="124234" x="4281488" y="3413125"/>
          <p14:tracePt t="124242" x="4273550" y="3444875"/>
          <p14:tracePt t="124250" x="4273550" y="3492500"/>
          <p14:tracePt t="124258" x="4273550" y="3524250"/>
          <p14:tracePt t="124266" x="4273550" y="3556000"/>
          <p14:tracePt t="124274" x="4273550" y="3579813"/>
          <p14:tracePt t="124282" x="4273550" y="3613150"/>
          <p14:tracePt t="124290" x="4273550" y="3636963"/>
          <p14:tracePt t="124297" x="4273550" y="3660775"/>
          <p14:tracePt t="124306" x="4273550" y="3684588"/>
          <p14:tracePt t="124313" x="4273550" y="3700463"/>
          <p14:tracePt t="124322" x="4273550" y="3716338"/>
          <p14:tracePt t="124331" x="4273550" y="3724275"/>
          <p14:tracePt t="124338" x="4273550" y="3740150"/>
          <p14:tracePt t="124347" x="4273550" y="3748088"/>
          <p14:tracePt t="124354" x="4273550" y="3763963"/>
          <p14:tracePt t="124363" x="4273550" y="3771900"/>
          <p14:tracePt t="124378" x="4273550" y="3787775"/>
          <p14:tracePt t="124394" x="4273550" y="3795713"/>
          <p14:tracePt t="124410" x="4273550" y="3803650"/>
          <p14:tracePt t="124418" x="4273550" y="3811588"/>
          <p14:tracePt t="124426" x="4265613" y="3811588"/>
          <p14:tracePt t="124442" x="4265613" y="3819525"/>
          <p14:tracePt t="124474" x="4265613" y="3827463"/>
          <p14:tracePt t="124506" x="4273550" y="3827463"/>
          <p14:tracePt t="124514" x="4281488" y="3827463"/>
          <p14:tracePt t="124522" x="4289425" y="3827463"/>
          <p14:tracePt t="124530" x="4297363" y="3827463"/>
          <p14:tracePt t="124538" x="4305300" y="3827463"/>
          <p14:tracePt t="124546" x="4321175" y="3827463"/>
          <p14:tracePt t="124554" x="4329113" y="3827463"/>
          <p14:tracePt t="124563" x="4344988" y="3827463"/>
          <p14:tracePt t="124570" x="4362450" y="3819525"/>
          <p14:tracePt t="124578" x="4378325" y="3811588"/>
          <p14:tracePt t="124586" x="4402138" y="3811588"/>
          <p14:tracePt t="124594" x="4425950" y="3803650"/>
          <p14:tracePt t="124602" x="4449763" y="3803650"/>
          <p14:tracePt t="124610" x="4473575" y="3795713"/>
          <p14:tracePt t="124618" x="4497388" y="3787775"/>
          <p14:tracePt t="124626" x="4537075" y="3779838"/>
          <p14:tracePt t="124634" x="4568825" y="3771900"/>
          <p14:tracePt t="124642" x="4600575" y="3763963"/>
          <p14:tracePt t="124650" x="4632325" y="3763963"/>
          <p14:tracePt t="124657" x="4656138" y="3763963"/>
          <p14:tracePt t="124666" x="4687888" y="3763963"/>
          <p14:tracePt t="124674" x="4721225" y="3763963"/>
          <p14:tracePt t="124682" x="4752975" y="3763963"/>
          <p14:tracePt t="124690" x="4792663" y="3763963"/>
          <p14:tracePt t="124698" x="4824413" y="3763963"/>
          <p14:tracePt t="124706" x="4840288" y="3763963"/>
          <p14:tracePt t="124714" x="4864100" y="3763963"/>
          <p14:tracePt t="124722" x="4887913" y="3763963"/>
          <p14:tracePt t="124730" x="4903788" y="3771900"/>
          <p14:tracePt t="124738" x="4919663" y="3779838"/>
          <p14:tracePt t="124746" x="4959350" y="3787775"/>
          <p14:tracePt t="124754" x="4975225" y="3787775"/>
          <p14:tracePt t="124763" x="4999038" y="3795713"/>
          <p14:tracePt t="124770" x="5014913" y="3795713"/>
          <p14:tracePt t="124778" x="5030788" y="3795713"/>
          <p14:tracePt t="124786" x="5038725" y="3795713"/>
          <p14:tracePt t="124882" x="5038725" y="3787775"/>
          <p14:tracePt t="124930" x="5030788" y="3787775"/>
          <p14:tracePt t="124946" x="5030788" y="3779838"/>
          <p14:tracePt t="124954" x="5030788" y="3771900"/>
          <p14:tracePt t="124979" x="5030788" y="3763963"/>
          <p14:tracePt t="125186" x="5030788" y="3756025"/>
          <p14:tracePt t="125226" x="5022850" y="3756025"/>
          <p14:tracePt t="126050" x="5030788" y="3756025"/>
          <p14:tracePt t="126066" x="5038725" y="3756025"/>
          <p14:tracePt t="126114" x="5046663" y="3756025"/>
          <p14:tracePt t="127130" x="5056188" y="3756025"/>
          <p14:tracePt t="127138" x="5056188" y="3763963"/>
          <p14:tracePt t="127154" x="5064125" y="3763963"/>
          <p14:tracePt t="127162" x="5072063" y="3763963"/>
          <p14:tracePt t="127179" x="5072063" y="3771900"/>
          <p14:tracePt t="127186" x="5072063" y="3779838"/>
          <p14:tracePt t="127202" x="5080000" y="3779838"/>
          <p14:tracePt t="127218" x="5087938" y="3779838"/>
          <p14:tracePt t="127226" x="5087938" y="3787775"/>
          <p14:tracePt t="127250" x="5095875" y="3795713"/>
          <p14:tracePt t="127258" x="5103813" y="3795713"/>
          <p14:tracePt t="127266" x="5111750" y="3803650"/>
          <p14:tracePt t="127273" x="5111750" y="3811588"/>
          <p14:tracePt t="127290" x="5119688" y="3819525"/>
          <p14:tracePt t="127298" x="5127625" y="3819525"/>
          <p14:tracePt t="127306" x="5127625" y="3827463"/>
          <p14:tracePt t="127514" x="5127625" y="3835400"/>
          <p14:tracePt t="127562" x="5127625" y="3843338"/>
          <p14:tracePt t="127754" x="5127625" y="3835400"/>
          <p14:tracePt t="127914" x="5127625" y="3843338"/>
          <p14:tracePt t="127930" x="5127625" y="3851275"/>
          <p14:tracePt t="129626" x="5127625" y="3859213"/>
          <p14:tracePt t="129658" x="5127625" y="3867150"/>
          <p14:tracePt t="130330" x="5135563" y="3867150"/>
          <p14:tracePt t="130402" x="5143500" y="3867150"/>
          <p14:tracePt t="130418" x="5151438" y="3867150"/>
          <p14:tracePt t="130450" x="5151438" y="3859213"/>
          <p14:tracePt t="130457" x="5159375" y="3859213"/>
          <p14:tracePt t="130498" x="5167313" y="3859213"/>
          <p14:tracePt t="130602" x="5175250" y="3859213"/>
          <p14:tracePt t="130826" x="5183188" y="3859213"/>
          <p14:tracePt t="130850" x="5183188" y="3851275"/>
          <p14:tracePt t="130858" x="5191125" y="3851275"/>
          <p14:tracePt t="130938" x="5199063" y="3851275"/>
          <p14:tracePt t="131114" x="5207000" y="3851275"/>
          <p14:tracePt t="131162" x="5214938" y="3851275"/>
          <p14:tracePt t="131170" x="5222875" y="3851275"/>
          <p14:tracePt t="131194" x="5230813" y="3851275"/>
          <p14:tracePt t="131202" x="5246688" y="3851275"/>
          <p14:tracePt t="131211" x="5262563" y="3851275"/>
          <p14:tracePt t="131218" x="5278438" y="3851275"/>
          <p14:tracePt t="131228" x="5302250" y="3851275"/>
          <p14:tracePt t="131234" x="5334000" y="3851275"/>
          <p14:tracePt t="131242" x="5365750" y="3851275"/>
          <p14:tracePt t="131250" x="5422900" y="3851275"/>
          <p14:tracePt t="131258" x="5486400" y="3867150"/>
          <p14:tracePt t="131266" x="5573713" y="3875088"/>
          <p14:tracePt t="131274" x="5668963" y="3875088"/>
          <p14:tracePt t="131282" x="5805488" y="3898900"/>
          <p14:tracePt t="131290" x="5908675" y="3898900"/>
          <p14:tracePt t="131298" x="6027738" y="3898900"/>
          <p14:tracePt t="131305" x="6124575" y="3914775"/>
          <p14:tracePt t="131314" x="6203950" y="3914775"/>
          <p14:tracePt t="131321" x="6291263" y="3914775"/>
          <p14:tracePt t="131330" x="6354763" y="3914775"/>
          <p14:tracePt t="131338" x="6418263" y="3922713"/>
          <p14:tracePt t="131346" x="6467475" y="3922713"/>
          <p14:tracePt t="131354" x="6499225" y="3922713"/>
          <p14:tracePt t="131362" x="6530975" y="3922713"/>
          <p14:tracePt t="131370" x="6562725" y="3922713"/>
          <p14:tracePt t="131378" x="6594475" y="3922713"/>
          <p14:tracePt t="131386" x="6610350" y="3922713"/>
          <p14:tracePt t="131394" x="6634163" y="3922713"/>
          <p14:tracePt t="131402" x="6657975" y="3930650"/>
          <p14:tracePt t="131411" x="6681788" y="3930650"/>
          <p14:tracePt t="131418" x="6705600" y="3930650"/>
          <p14:tracePt t="131427" x="6729413" y="3930650"/>
          <p14:tracePt t="131434" x="6753225" y="3930650"/>
          <p14:tracePt t="131442" x="6769100" y="3930650"/>
          <p14:tracePt t="131450" x="6794500" y="3938588"/>
          <p14:tracePt t="131466" x="6802438" y="3938588"/>
          <p14:tracePt t="131490" x="6810375" y="3938588"/>
          <p14:tracePt t="131714" x="6802438" y="3938588"/>
          <p14:tracePt t="131738" x="6794500" y="3938588"/>
          <p14:tracePt t="132602" x="6802438" y="3938588"/>
          <p14:tracePt t="132618" x="6810375" y="3938588"/>
          <p14:tracePt t="132634" x="6826250" y="3938588"/>
          <p14:tracePt t="132643" x="6834188" y="3938588"/>
          <p14:tracePt t="132650" x="6842125" y="3938588"/>
          <p14:tracePt t="132658" x="6858000" y="3938588"/>
          <p14:tracePt t="132666" x="6873875" y="3938588"/>
          <p14:tracePt t="132674" x="6897688" y="3938588"/>
          <p14:tracePt t="132682" x="6921500" y="3938588"/>
          <p14:tracePt t="132690" x="6953250" y="3948113"/>
          <p14:tracePt t="132698" x="6977063" y="3956050"/>
          <p14:tracePt t="132705" x="7008813" y="3956050"/>
          <p14:tracePt t="132714" x="7040563" y="3956050"/>
          <p14:tracePt t="132721" x="7072313" y="3963988"/>
          <p14:tracePt t="132730" x="7096125" y="3963988"/>
          <p14:tracePt t="132738" x="7119938" y="3963988"/>
          <p14:tracePt t="132746" x="7145338" y="3963988"/>
          <p14:tracePt t="132754" x="7169150" y="3963988"/>
          <p14:tracePt t="132762" x="7177088" y="3963988"/>
          <p14:tracePt t="132770" x="7185025" y="3963988"/>
          <p14:tracePt t="132778" x="7192963" y="3963988"/>
          <p14:tracePt t="132786" x="7200900" y="3963988"/>
          <p14:tracePt t="132794" x="7208838" y="3963988"/>
          <p14:tracePt t="132802" x="7216775" y="3963988"/>
          <p14:tracePt t="132818" x="7232650" y="3963988"/>
          <p14:tracePt t="132827" x="7240588" y="3963988"/>
          <p14:tracePt t="132834" x="7248525" y="3963988"/>
          <p14:tracePt t="132843" x="7256463" y="3963988"/>
          <p14:tracePt t="132850" x="7264400" y="3963988"/>
          <p14:tracePt t="132858" x="7272338" y="3963988"/>
          <p14:tracePt t="132866" x="7280275" y="3963988"/>
          <p14:tracePt t="132882" x="7288213" y="3963988"/>
          <p14:tracePt t="132898" x="7296150" y="3963988"/>
          <p14:tracePt t="132905" x="7304088" y="3963988"/>
          <p14:tracePt t="132922" x="7312025" y="3963988"/>
          <p14:tracePt t="132930" x="7319963" y="3963988"/>
          <p14:tracePt t="132946" x="7335838" y="3963988"/>
          <p14:tracePt t="132954" x="7343775" y="3963988"/>
          <p14:tracePt t="132962" x="7351713" y="3963988"/>
          <p14:tracePt t="132970" x="7375525" y="3963988"/>
          <p14:tracePt t="132977" x="7391400" y="3963988"/>
          <p14:tracePt t="132986" x="7415213" y="3963988"/>
          <p14:tracePt t="132994" x="7431088" y="3963988"/>
          <p14:tracePt t="133002" x="7439025" y="3963988"/>
          <p14:tracePt t="133010" x="7446963" y="3963988"/>
          <p14:tracePt t="133018" x="7454900" y="3963988"/>
          <p14:tracePt t="133026" x="7470775" y="3963988"/>
          <p14:tracePt t="133047" x="7486650" y="3963988"/>
          <p14:tracePt t="133058" x="7496175" y="3963988"/>
          <p14:tracePt t="133066" x="7504113" y="3963988"/>
          <p14:tracePt t="133074" x="7512050" y="3963988"/>
          <p14:tracePt t="133082" x="7519988" y="3963988"/>
          <p14:tracePt t="133090" x="7535863" y="3963988"/>
          <p14:tracePt t="133105" x="7543800" y="3956050"/>
          <p14:tracePt t="133114" x="7551738" y="3956050"/>
          <p14:tracePt t="133130" x="7559675" y="3956050"/>
          <p14:tracePt t="133138" x="7559675" y="3948113"/>
          <p14:tracePt t="133146" x="7567613" y="3948113"/>
          <p14:tracePt t="133154" x="7575550" y="3948113"/>
          <p14:tracePt t="133162" x="7583488" y="3948113"/>
          <p14:tracePt t="133170" x="7591425" y="3948113"/>
          <p14:tracePt t="133178" x="7599363" y="3948113"/>
          <p14:tracePt t="133186" x="7607300" y="3948113"/>
          <p14:tracePt t="133194" x="7615238" y="3948113"/>
          <p14:tracePt t="133210" x="7623175" y="3948113"/>
          <p14:tracePt t="133218" x="7631113" y="3948113"/>
          <p14:tracePt t="133242" x="7639050" y="3948113"/>
          <p14:tracePt t="133266" x="7646988" y="3948113"/>
          <p14:tracePt t="133282" x="7654925" y="3948113"/>
          <p14:tracePt t="133290" x="7662863" y="3948113"/>
          <p14:tracePt t="133322" x="7670800" y="3948113"/>
          <p14:tracePt t="133337" x="7678738" y="3948113"/>
          <p14:tracePt t="133362" x="7686675" y="3948113"/>
          <p14:tracePt t="133370" x="7694613" y="3948113"/>
          <p14:tracePt t="133402" x="7702550" y="3948113"/>
          <p14:tracePt t="133650" x="7702550" y="3938588"/>
          <p14:tracePt t="133914" x="7710488" y="3938588"/>
          <p14:tracePt t="133930" x="7710488" y="3930650"/>
          <p14:tracePt t="133954" x="7718425" y="3930650"/>
          <p14:tracePt t="133978" x="7726363" y="3922713"/>
          <p14:tracePt t="133993" x="7734300" y="3914775"/>
          <p14:tracePt t="134002" x="7734300" y="3906838"/>
          <p14:tracePt t="134010" x="7742238" y="3906838"/>
          <p14:tracePt t="134018" x="7750175" y="3898900"/>
          <p14:tracePt t="134026" x="7758113" y="3890963"/>
          <p14:tracePt t="134034" x="7766050" y="3883025"/>
          <p14:tracePt t="134046" x="7773988" y="3883025"/>
          <p14:tracePt t="134050" x="7781925" y="3875088"/>
          <p14:tracePt t="134060" x="7789863" y="3867150"/>
          <p14:tracePt t="134066" x="7797800" y="3859213"/>
          <p14:tracePt t="134074" x="7805738" y="3859213"/>
          <p14:tracePt t="134082" x="7813675" y="3859213"/>
          <p14:tracePt t="134090" x="7821613" y="3843338"/>
          <p14:tracePt t="134114" x="7839075" y="3835400"/>
          <p14:tracePt t="134130" x="7847013" y="3819525"/>
          <p14:tracePt t="134138" x="7854950" y="3819525"/>
          <p14:tracePt t="134146" x="7854950" y="3811588"/>
          <p14:tracePt t="134154" x="7862888" y="3811588"/>
          <p14:tracePt t="134162" x="7870825" y="3811588"/>
          <p14:tracePt t="134170" x="7878763" y="3795713"/>
          <p14:tracePt t="134186" x="7878763" y="3787775"/>
          <p14:tracePt t="134193" x="7886700" y="3787775"/>
          <p14:tracePt t="134210" x="7894638" y="3779838"/>
          <p14:tracePt t="134218" x="7894638" y="3771900"/>
          <p14:tracePt t="134226" x="7910513" y="3763963"/>
          <p14:tracePt t="134243" x="7926388" y="3756025"/>
          <p14:tracePt t="134250" x="7934325" y="3748088"/>
          <p14:tracePt t="134259" x="7942263" y="3740150"/>
          <p14:tracePt t="134266" x="7942263" y="3732213"/>
          <p14:tracePt t="134275" x="7958138" y="3724275"/>
          <p14:tracePt t="134290" x="7966075" y="3708400"/>
          <p14:tracePt t="134314" x="7974013" y="3700463"/>
          <p14:tracePt t="134330" x="7981950" y="3700463"/>
          <p14:tracePt t="134337" x="7981950" y="3692525"/>
          <p14:tracePt t="134354" x="7989888" y="3684588"/>
          <p14:tracePt t="134370" x="7989888" y="3676650"/>
          <p14:tracePt t="134386" x="7997825" y="3676650"/>
          <p14:tracePt t="134393" x="7997825" y="3668713"/>
          <p14:tracePt t="134402" x="8005763" y="3660775"/>
          <p14:tracePt t="134410" x="8013700" y="3652838"/>
          <p14:tracePt t="134426" x="8021638" y="3636963"/>
          <p14:tracePt t="134443" x="8029575" y="3629025"/>
          <p14:tracePt t="134450" x="8037513" y="3629025"/>
          <p14:tracePt t="134459" x="8037513" y="3621088"/>
          <p14:tracePt t="134466" x="8045450" y="3621088"/>
          <p14:tracePt t="134474" x="8045450" y="3613150"/>
          <p14:tracePt t="134482" x="8053388" y="3613150"/>
          <p14:tracePt t="134498" x="8061325" y="3595688"/>
          <p14:tracePt t="134506" x="8069263" y="3595688"/>
          <p14:tracePt t="134522" x="8069263" y="3587750"/>
          <p14:tracePt t="134530" x="8077200" y="3587750"/>
          <p14:tracePt t="134562" x="8085138" y="3587750"/>
          <p14:tracePt t="134634" x="8093075" y="3587750"/>
          <p14:tracePt t="134650" x="8101013" y="3587750"/>
          <p14:tracePt t="134666" x="8116888" y="3595688"/>
          <p14:tracePt t="134682" x="8124825" y="3595688"/>
          <p14:tracePt t="134690" x="8132763" y="3613150"/>
          <p14:tracePt t="134698" x="8140700" y="3621088"/>
          <p14:tracePt t="134706" x="8148638" y="3621088"/>
          <p14:tracePt t="134714" x="8156575" y="3629025"/>
          <p14:tracePt t="134730" x="8164513" y="3636963"/>
          <p14:tracePt t="134737" x="8164513" y="3644900"/>
          <p14:tracePt t="134762" x="8172450" y="3652838"/>
          <p14:tracePt t="134769" x="8180388" y="3652838"/>
          <p14:tracePt t="134778" x="8180388" y="3660775"/>
          <p14:tracePt t="134793" x="8189913" y="3668713"/>
          <p14:tracePt t="134802" x="8189913" y="3676650"/>
          <p14:tracePt t="134809" x="8197850" y="3684588"/>
          <p14:tracePt t="134818" x="8205788" y="3692525"/>
          <p14:tracePt t="134826" x="8205788" y="3700463"/>
          <p14:tracePt t="134834" x="8213725" y="3700463"/>
          <p14:tracePt t="134843" x="8213725" y="3708400"/>
          <p14:tracePt t="134850" x="8221663" y="3708400"/>
          <p14:tracePt t="134859" x="8221663" y="3716338"/>
          <p14:tracePt t="134866" x="8221663" y="3724275"/>
          <p14:tracePt t="134898" x="8221663" y="3732213"/>
          <p14:tracePt t="134906" x="8229600" y="3732213"/>
          <p14:tracePt t="134930" x="8229600" y="3740150"/>
          <p14:tracePt t="134954" x="8229600" y="3748088"/>
          <p14:tracePt t="134970" x="8229600" y="3756025"/>
          <p14:tracePt t="134994" x="8221663" y="3756025"/>
          <p14:tracePt t="135009" x="8213725" y="3763963"/>
          <p14:tracePt t="135026" x="8213725" y="3771900"/>
          <p14:tracePt t="135034" x="8197850" y="3771900"/>
          <p14:tracePt t="135058" x="8189913" y="3771900"/>
          <p14:tracePt t="135066" x="8189913" y="3779838"/>
          <p14:tracePt t="135074" x="8189913" y="3787775"/>
          <p14:tracePt t="135082" x="8180388" y="3787775"/>
          <p14:tracePt t="135098" x="8172450" y="3787775"/>
          <p14:tracePt t="135122" x="8172450" y="3795713"/>
          <p14:tracePt t="135146" x="8164513" y="3795713"/>
          <p14:tracePt t="135274" x="8156575" y="3795713"/>
          <p14:tracePt t="135298" x="8148638" y="3795713"/>
          <p14:tracePt t="135306" x="8140700" y="3795713"/>
          <p14:tracePt t="135314" x="8132763" y="3795713"/>
          <p14:tracePt t="135322" x="8124825" y="3795713"/>
          <p14:tracePt t="135330" x="8116888" y="3795713"/>
          <p14:tracePt t="135337" x="8108950" y="3795713"/>
          <p14:tracePt t="135346" x="8101013" y="3795713"/>
          <p14:tracePt t="135353" x="8093075" y="3803650"/>
          <p14:tracePt t="135362" x="8077200" y="3803650"/>
          <p14:tracePt t="135370" x="8061325" y="3803650"/>
          <p14:tracePt t="135378" x="8053388" y="3803650"/>
          <p14:tracePt t="135386" x="8045450" y="3803650"/>
          <p14:tracePt t="135394" x="8029575" y="3803650"/>
          <p14:tracePt t="135402" x="8021638" y="3803650"/>
          <p14:tracePt t="135409" x="8013700" y="3803650"/>
          <p14:tracePt t="135418" x="7997825" y="3803650"/>
          <p14:tracePt t="135426" x="7981950" y="3803650"/>
          <p14:tracePt t="135434" x="7966075" y="3803650"/>
          <p14:tracePt t="135442" x="7958138" y="3803650"/>
          <p14:tracePt t="135450" x="7950200" y="3803650"/>
          <p14:tracePt t="135459" x="7934325" y="3803650"/>
          <p14:tracePt t="135474" x="7926388" y="3803650"/>
          <p14:tracePt t="135546" x="7918450" y="3803650"/>
          <p14:tracePt t="135562" x="7902575" y="3803650"/>
          <p14:tracePt t="135578" x="7894638" y="3803650"/>
          <p14:tracePt t="135586" x="7878763" y="3811588"/>
          <p14:tracePt t="135594" x="7870825" y="3811588"/>
          <p14:tracePt t="135602" x="7854950" y="3811588"/>
          <p14:tracePt t="135610" x="7839075" y="3811588"/>
          <p14:tracePt t="135618" x="7821613" y="3811588"/>
          <p14:tracePt t="135626" x="7813675" y="3819525"/>
          <p14:tracePt t="135634" x="7797800" y="3819525"/>
          <p14:tracePt t="135642" x="7789863" y="3819525"/>
          <p14:tracePt t="135650" x="7781925" y="3819525"/>
          <p14:tracePt t="135659" x="7773988" y="3819525"/>
          <p14:tracePt t="135666" x="7766050" y="3819525"/>
          <p14:tracePt t="135676" x="7758113" y="3827463"/>
          <p14:tracePt t="135682" x="7742238" y="3827463"/>
          <p14:tracePt t="135690" x="7734300" y="3827463"/>
          <p14:tracePt t="135698" x="7718425" y="3827463"/>
          <p14:tracePt t="135706" x="7710488" y="3827463"/>
          <p14:tracePt t="135714" x="7694613" y="3827463"/>
          <p14:tracePt t="135722" x="7686675" y="3835400"/>
          <p14:tracePt t="135730" x="7670800" y="3835400"/>
          <p14:tracePt t="135746" x="7662863" y="3835400"/>
          <p14:tracePt t="135753" x="7662863" y="3843338"/>
          <p14:tracePt t="135762" x="7654925" y="3843338"/>
          <p14:tracePt t="135770" x="7646988" y="3851275"/>
          <p14:tracePt t="135778" x="7639050" y="3851275"/>
          <p14:tracePt t="135794" x="7631113" y="3851275"/>
          <p14:tracePt t="135802" x="7623175" y="3859213"/>
          <p14:tracePt t="135809" x="7615238" y="3859213"/>
          <p14:tracePt t="135826" x="7607300" y="3859213"/>
          <p14:tracePt t="135834" x="7599363" y="3859213"/>
          <p14:tracePt t="135843" x="7591425" y="3859213"/>
          <p14:tracePt t="135850" x="7591425" y="3867150"/>
          <p14:tracePt t="135859" x="7583488" y="3867150"/>
          <p14:tracePt t="135866" x="7575550" y="3867150"/>
          <p14:tracePt t="135876" x="7567613" y="3875088"/>
          <p14:tracePt t="135882" x="7551738" y="3875088"/>
          <p14:tracePt t="135898" x="7543800" y="3875088"/>
          <p14:tracePt t="135906" x="7527925" y="3875088"/>
          <p14:tracePt t="135914" x="7512050" y="3875088"/>
          <p14:tracePt t="135922" x="7496175" y="3875088"/>
          <p14:tracePt t="135930" x="7478713" y="3875088"/>
          <p14:tracePt t="135937" x="7462838" y="3875088"/>
          <p14:tracePt t="135946" x="7446963" y="3875088"/>
          <p14:tracePt t="135953" x="7431088" y="3875088"/>
          <p14:tracePt t="135962" x="7423150" y="3875088"/>
          <p14:tracePt t="135970" x="7415213" y="3875088"/>
          <p14:tracePt t="135978" x="7399338" y="3875088"/>
          <p14:tracePt t="135986" x="7391400" y="3875088"/>
          <p14:tracePt t="135994" x="7383463" y="3875088"/>
          <p14:tracePt t="136002" x="7375525" y="3875088"/>
          <p14:tracePt t="136010" x="7359650" y="3875088"/>
          <p14:tracePt t="136018" x="7351713" y="3875088"/>
          <p14:tracePt t="136026" x="7343775" y="3875088"/>
          <p14:tracePt t="136042" x="7319963" y="3875088"/>
          <p14:tracePt t="136050" x="7312025" y="3875088"/>
          <p14:tracePt t="136059" x="7304088" y="3875088"/>
          <p14:tracePt t="136066" x="7280275" y="3875088"/>
          <p14:tracePt t="136075" x="7264400" y="3875088"/>
          <p14:tracePt t="136082" x="7240588" y="3867150"/>
          <p14:tracePt t="136090" x="7216775" y="3867150"/>
          <p14:tracePt t="136098" x="7185025" y="3867150"/>
          <p14:tracePt t="136106" x="7153275" y="3859213"/>
          <p14:tracePt t="136114" x="7112000" y="3859213"/>
          <p14:tracePt t="136122" x="7072313" y="3859213"/>
          <p14:tracePt t="136130" x="7032625" y="3859213"/>
          <p14:tracePt t="136137" x="6992938" y="3859213"/>
          <p14:tracePt t="136146" x="6945313" y="3851275"/>
          <p14:tracePt t="136153" x="6897688" y="3851275"/>
          <p14:tracePt t="136162" x="6858000" y="3851275"/>
          <p14:tracePt t="136170" x="6802438" y="3851275"/>
          <p14:tracePt t="136178" x="6761163" y="3851275"/>
          <p14:tracePt t="136186" x="6705600" y="3851275"/>
          <p14:tracePt t="136194" x="6650038" y="3851275"/>
          <p14:tracePt t="136202" x="6610350" y="3851275"/>
          <p14:tracePt t="136209" x="6570663" y="3851275"/>
          <p14:tracePt t="136218" x="6523038" y="3851275"/>
          <p14:tracePt t="136226" x="6491288" y="3851275"/>
          <p14:tracePt t="136234" x="6467475" y="3851275"/>
          <p14:tracePt t="136243" x="6434138" y="3851275"/>
          <p14:tracePt t="136250" x="6418263" y="3851275"/>
          <p14:tracePt t="136259" x="6394450" y="3851275"/>
          <p14:tracePt t="136266" x="6386513" y="3851275"/>
          <p14:tracePt t="136275" x="6370638" y="3851275"/>
          <p14:tracePt t="136282" x="6354763" y="3851275"/>
          <p14:tracePt t="136298" x="6338888" y="3851275"/>
          <p14:tracePt t="136314" x="6330950" y="3851275"/>
          <p14:tracePt t="136330" x="6323013" y="3851275"/>
          <p14:tracePt t="136337" x="6315075" y="3851275"/>
          <p14:tracePt t="136346" x="6307138" y="3851275"/>
          <p14:tracePt t="136353" x="6291263" y="3851275"/>
          <p14:tracePt t="136362" x="6283325" y="3851275"/>
          <p14:tracePt t="136370" x="6267450" y="3851275"/>
          <p14:tracePt t="136378" x="6243638" y="3851275"/>
          <p14:tracePt t="136386" x="6227763" y="3851275"/>
          <p14:tracePt t="136394" x="6203950" y="3851275"/>
          <p14:tracePt t="136402" x="6188075" y="3851275"/>
          <p14:tracePt t="136409" x="6172200" y="3843338"/>
          <p14:tracePt t="136418" x="6164263" y="3843338"/>
          <p14:tracePt t="136426" x="6148388" y="3843338"/>
          <p14:tracePt t="136434" x="6124575" y="3835400"/>
          <p14:tracePt t="136443" x="6116638" y="3835400"/>
          <p14:tracePt t="136450" x="6100763" y="3835400"/>
          <p14:tracePt t="136459" x="6083300" y="3835400"/>
          <p14:tracePt t="136466" x="6059488" y="3835400"/>
          <p14:tracePt t="136475" x="6035675" y="3835400"/>
          <p14:tracePt t="136482" x="6027738" y="3835400"/>
          <p14:tracePt t="136490" x="6003925" y="3835400"/>
          <p14:tracePt t="136498" x="5995988" y="3835400"/>
          <p14:tracePt t="136506" x="5988050" y="3835400"/>
          <p14:tracePt t="136514" x="5980113" y="3835400"/>
          <p14:tracePt t="136530" x="5972175" y="3835400"/>
          <p14:tracePt t="136570" x="5972175" y="3843338"/>
          <p14:tracePt t="136602" x="5964238" y="3843338"/>
          <p14:tracePt t="136698" x="5964238" y="3835400"/>
          <p14:tracePt t="136714" x="5956300" y="3827463"/>
          <p14:tracePt t="136730" x="5956300" y="3819525"/>
          <p14:tracePt t="136737" x="5956300" y="3811588"/>
          <p14:tracePt t="136746" x="5956300" y="3803650"/>
          <p14:tracePt t="136762" x="5956300" y="3795713"/>
          <p14:tracePt t="136770" x="5956300" y="3787775"/>
          <p14:tracePt t="136778" x="5956300" y="3779838"/>
          <p14:tracePt t="136786" x="5956300" y="3771900"/>
          <p14:tracePt t="136794" x="5956300" y="3763963"/>
          <p14:tracePt t="136802" x="5956300" y="3756025"/>
          <p14:tracePt t="136809" x="5956300" y="3748088"/>
          <p14:tracePt t="136818" x="5956300" y="3740150"/>
          <p14:tracePt t="136826" x="5956300" y="3732213"/>
          <p14:tracePt t="136834" x="5964238" y="3732213"/>
          <p14:tracePt t="136842" x="5964238" y="3724275"/>
          <p14:tracePt t="136859" x="5964238" y="3708400"/>
          <p14:tracePt t="136866" x="5972175" y="3708400"/>
          <p14:tracePt t="136875" x="5972175" y="3700463"/>
          <p14:tracePt t="136890" x="5972175" y="3692525"/>
          <p14:tracePt t="136898" x="5980113" y="3684588"/>
          <p14:tracePt t="136906" x="5980113" y="3676650"/>
          <p14:tracePt t="136922" x="5980113" y="3660775"/>
          <p14:tracePt t="136937" x="5980113" y="3652838"/>
          <p14:tracePt t="136970" x="5980113" y="3644900"/>
          <p14:tracePt t="136986" x="5980113" y="3636963"/>
          <p14:tracePt t="137018" x="5980113" y="3629025"/>
          <p14:tracePt t="137050" x="5980113" y="3621088"/>
          <p14:tracePt t="137074" x="5980113" y="3613150"/>
          <p14:tracePt t="137082" x="5972175" y="3605213"/>
          <p14:tracePt t="137090" x="5964238" y="3605213"/>
          <p14:tracePt t="137098" x="5964238" y="3595688"/>
          <p14:tracePt t="137106" x="5956300" y="3595688"/>
          <p14:tracePt t="137114" x="5948363" y="3595688"/>
          <p14:tracePt t="137122" x="5940425" y="3579813"/>
          <p14:tracePt t="137130" x="5932488" y="3579813"/>
          <p14:tracePt t="137137" x="5924550" y="3563938"/>
          <p14:tracePt t="137146" x="5916613" y="3556000"/>
          <p14:tracePt t="137154" x="5908675" y="3548063"/>
          <p14:tracePt t="137162" x="5900738" y="3548063"/>
          <p14:tracePt t="137170" x="5900738" y="3540125"/>
          <p14:tracePt t="137178" x="5900738" y="3532188"/>
          <p14:tracePt t="137186" x="5892800" y="3532188"/>
          <p14:tracePt t="137194" x="5892800" y="3524250"/>
          <p14:tracePt t="137202" x="5892800" y="3516313"/>
          <p14:tracePt t="137209" x="5884863" y="3516313"/>
          <p14:tracePt t="137218" x="5884863" y="3508375"/>
          <p14:tracePt t="137226" x="5884863" y="3500438"/>
          <p14:tracePt t="137242" x="5876925" y="3492500"/>
          <p14:tracePt t="137250" x="5876925" y="3484563"/>
          <p14:tracePt t="137259" x="5876925" y="3476625"/>
          <p14:tracePt t="137266" x="5868988" y="3476625"/>
          <p14:tracePt t="137275" x="5868988" y="3468688"/>
          <p14:tracePt t="137290" x="5868988" y="3460750"/>
          <p14:tracePt t="137314" x="5868988" y="3452813"/>
          <p14:tracePt t="137322" x="5868988" y="3444875"/>
          <p14:tracePt t="137354" x="5868988" y="3436938"/>
          <p14:tracePt t="137362" x="5876925" y="3436938"/>
          <p14:tracePt t="137386" x="5884863" y="3429000"/>
          <p14:tracePt t="137394" x="5892800" y="3429000"/>
          <p14:tracePt t="137402" x="5900738" y="3421063"/>
          <p14:tracePt t="137410" x="5908675" y="3421063"/>
          <p14:tracePt t="137418" x="5916613" y="3421063"/>
          <p14:tracePt t="137425" x="5932488" y="3421063"/>
          <p14:tracePt t="137434" x="5940425" y="3421063"/>
          <p14:tracePt t="137442" x="5956300" y="3413125"/>
          <p14:tracePt t="137450" x="5964238" y="3413125"/>
          <p14:tracePt t="137458" x="5972175" y="3413125"/>
          <p14:tracePt t="137466" x="5980113" y="3413125"/>
          <p14:tracePt t="137475" x="5988050" y="3413125"/>
          <p14:tracePt t="137492" x="5995988" y="3413125"/>
          <p14:tracePt t="137506" x="6003925" y="3413125"/>
          <p14:tracePt t="137530" x="6011863" y="3413125"/>
          <p14:tracePt t="137546" x="6019800" y="3413125"/>
          <p14:tracePt t="137562" x="6027738" y="3413125"/>
          <p14:tracePt t="137578" x="6035675" y="3413125"/>
          <p14:tracePt t="137594" x="6043613" y="3421063"/>
          <p14:tracePt t="137602" x="6051550" y="3421063"/>
          <p14:tracePt t="137609" x="6059488" y="3421063"/>
          <p14:tracePt t="137617" x="6067425" y="3421063"/>
          <p14:tracePt t="137625" x="6075363" y="3429000"/>
          <p14:tracePt t="137641" x="6083300" y="3436938"/>
          <p14:tracePt t="137657" x="6091238" y="3436938"/>
          <p14:tracePt t="137681" x="6100763" y="3444875"/>
          <p14:tracePt t="137690" x="6108700" y="3444875"/>
          <p14:tracePt t="137706" x="6116638" y="3452813"/>
          <p14:tracePt t="137722" x="6116638" y="3460750"/>
          <p14:tracePt t="137730" x="6124575" y="3468688"/>
          <p14:tracePt t="137746" x="6124575" y="3476625"/>
          <p14:tracePt t="137762" x="6124575" y="3484563"/>
          <p14:tracePt t="137778" x="6124575" y="3508375"/>
          <p14:tracePt t="137794" x="6116638" y="3516313"/>
          <p14:tracePt t="137802" x="6108700" y="3532188"/>
          <p14:tracePt t="137811" x="6108700" y="3540125"/>
          <p14:tracePt t="137819" x="6091238" y="3548063"/>
          <p14:tracePt t="137826" x="6083300" y="3556000"/>
          <p14:tracePt t="137834" x="6075363" y="3571875"/>
          <p14:tracePt t="137850" x="6067425" y="3579813"/>
          <p14:tracePt t="137858" x="6059488" y="3587750"/>
          <p14:tracePt t="137866" x="6051550" y="3587750"/>
          <p14:tracePt t="137875" x="6043613" y="3595688"/>
          <p14:tracePt t="137891" x="6035675" y="3605213"/>
          <p14:tracePt t="137906" x="6027738" y="3605213"/>
          <p14:tracePt t="137914" x="6027738" y="3613150"/>
          <p14:tracePt t="137930" x="6019800" y="3621088"/>
          <p14:tracePt t="137938" x="6011863" y="3621088"/>
          <p14:tracePt t="137954" x="6003925" y="3621088"/>
          <p14:tracePt t="137970" x="6003925" y="3629025"/>
          <p14:tracePt t="137978" x="5995988" y="3629025"/>
          <p14:tracePt t="138010" x="5988050" y="3636963"/>
          <p14:tracePt t="138025" x="5980113" y="3636963"/>
          <p14:tracePt t="138034" x="5980113" y="3644900"/>
          <p14:tracePt t="138042" x="5980113" y="3652838"/>
          <p14:tracePt t="138058" x="5972175" y="3660775"/>
          <p14:tracePt t="138066" x="5972175" y="3668713"/>
          <p14:tracePt t="138075" x="5972175" y="3676650"/>
          <p14:tracePt t="138082" x="5972175" y="3684588"/>
          <p14:tracePt t="138091" x="5972175" y="3692525"/>
          <p14:tracePt t="138098" x="5972175" y="3708400"/>
          <p14:tracePt t="138106" x="5972175" y="3716338"/>
          <p14:tracePt t="138114" x="5972175" y="3724275"/>
          <p14:tracePt t="138121" x="5972175" y="3740150"/>
          <p14:tracePt t="138130" x="5972175" y="3756025"/>
          <p14:tracePt t="138137" x="5972175" y="3763963"/>
          <p14:tracePt t="138146" x="5972175" y="3779838"/>
          <p14:tracePt t="138154" x="5972175" y="3787775"/>
          <p14:tracePt t="138162" x="5972175" y="3795713"/>
          <p14:tracePt t="138169" x="5972175" y="3803650"/>
          <p14:tracePt t="138178" x="5972175" y="3819525"/>
          <p14:tracePt t="138194" x="5972175" y="3827463"/>
          <p14:tracePt t="138203" x="5972175" y="3835400"/>
          <p14:tracePt t="138210" x="5972175" y="3843338"/>
          <p14:tracePt t="138218" x="5972175" y="3859213"/>
          <p14:tracePt t="138234" x="5972175" y="3867150"/>
          <p14:tracePt t="138242" x="5972175" y="3875088"/>
          <p14:tracePt t="138258" x="5972175" y="3883025"/>
          <p14:tracePt t="138266" x="5972175" y="3890963"/>
          <p14:tracePt t="138291" x="5972175" y="3898900"/>
          <p14:tracePt t="138338" x="5972175" y="3906838"/>
          <p14:tracePt t="138369" x="5972175" y="3914775"/>
          <p14:tracePt t="138378" x="5972175" y="3922713"/>
          <p14:tracePt t="138386" x="5964238" y="3922713"/>
          <p14:tracePt t="138410" x="5956300" y="3922713"/>
          <p14:tracePt t="138442" x="5956300" y="3930650"/>
          <p14:tracePt t="138490" x="5948363" y="3930650"/>
          <p14:tracePt t="138506" x="5940425" y="3930650"/>
          <p14:tracePt t="138626" x="5932488" y="3930650"/>
          <p14:tracePt t="138666" x="5932488" y="3922713"/>
          <p14:tracePt t="138690" x="5932488" y="3914775"/>
          <p14:tracePt t="138698" x="5924550" y="3914775"/>
          <p14:tracePt t="138706" x="5916613" y="3914775"/>
          <p14:tracePt t="138714" x="5908675" y="3914775"/>
          <p14:tracePt t="138722" x="5853113" y="3906838"/>
          <p14:tracePt t="138730" x="5781675" y="3898900"/>
          <p14:tracePt t="138738" x="5732463" y="3883025"/>
          <p14:tracePt t="138746" x="5676900" y="3875088"/>
          <p14:tracePt t="138754" x="5637213" y="3867150"/>
          <p14:tracePt t="138762" x="5613400" y="3867150"/>
          <p14:tracePt t="138818" x="5605463" y="3867150"/>
          <p14:tracePt t="138842" x="5597525" y="3867150"/>
          <p14:tracePt t="138850" x="5589588" y="3867150"/>
          <p14:tracePt t="138858" x="5581650" y="3867150"/>
          <p14:tracePt t="138866" x="5573713" y="3867150"/>
          <p14:tracePt t="138874" x="5565775" y="3867150"/>
          <p14:tracePt t="138882" x="5557838" y="3875088"/>
          <p14:tracePt t="138891" x="5541963" y="3875088"/>
          <p14:tracePt t="138898" x="5526088" y="3883025"/>
          <p14:tracePt t="138906" x="5510213" y="3883025"/>
          <p14:tracePt t="138914" x="5494338" y="3890963"/>
          <p14:tracePt t="138922" x="5470525" y="3898900"/>
          <p14:tracePt t="138930" x="5446713" y="3898900"/>
          <p14:tracePt t="138937" x="5422900" y="3906838"/>
          <p14:tracePt t="138946" x="5397500" y="3914775"/>
          <p14:tracePt t="138954" x="5373688" y="3922713"/>
          <p14:tracePt t="138962" x="5357813" y="3922713"/>
          <p14:tracePt t="138969" x="5334000" y="3922713"/>
          <p14:tracePt t="138978" x="5318125" y="3922713"/>
          <p14:tracePt t="138985" x="5302250" y="3930650"/>
          <p14:tracePt t="138994" x="5286375" y="3930650"/>
          <p14:tracePt t="139002" x="5262563" y="3930650"/>
          <p14:tracePt t="139010" x="5246688" y="3930650"/>
          <p14:tracePt t="139018" x="5230813" y="3938588"/>
          <p14:tracePt t="139026" x="5207000" y="3938588"/>
          <p14:tracePt t="139034" x="5191125" y="3938588"/>
          <p14:tracePt t="139043" x="5167313" y="3938588"/>
          <p14:tracePt t="139050" x="5143500" y="3938588"/>
          <p14:tracePt t="139058" x="5127625" y="3938588"/>
          <p14:tracePt t="139066" x="5103813" y="3938588"/>
          <p14:tracePt t="139075" x="5087938" y="3938588"/>
          <p14:tracePt t="139082" x="5064125" y="3938588"/>
          <p14:tracePt t="139091" x="5046663" y="3938588"/>
          <p14:tracePt t="139098" x="5022850" y="3938588"/>
          <p14:tracePt t="139106" x="4999038" y="3938588"/>
          <p14:tracePt t="139114" x="4983163" y="3938588"/>
          <p14:tracePt t="139122" x="4967288" y="3938588"/>
          <p14:tracePt t="139130" x="4951413" y="3938588"/>
          <p14:tracePt t="139137" x="4927600" y="3938588"/>
          <p14:tracePt t="139146" x="4911725" y="3938588"/>
          <p14:tracePt t="139154" x="4895850" y="3938588"/>
          <p14:tracePt t="139162" x="4872038" y="3938588"/>
          <p14:tracePt t="139169" x="4856163" y="3938588"/>
          <p14:tracePt t="139178" x="4840288" y="3938588"/>
          <p14:tracePt t="139185" x="4824413" y="3938588"/>
          <p14:tracePt t="139194" x="4816475" y="3938588"/>
          <p14:tracePt t="139202" x="4808538" y="3938588"/>
          <p14:tracePt t="139210" x="4784725" y="3930650"/>
          <p14:tracePt t="139218" x="4776788" y="3930650"/>
          <p14:tracePt t="139226" x="4768850" y="3930650"/>
          <p14:tracePt t="139234" x="4760913" y="3930650"/>
          <p14:tracePt t="139241" x="4745038" y="3930650"/>
          <p14:tracePt t="139250" x="4737100" y="3930650"/>
          <p14:tracePt t="139258" x="4721225" y="3930650"/>
          <p14:tracePt t="139266" x="4713288" y="3930650"/>
          <p14:tracePt t="139274" x="4705350" y="3930650"/>
          <p14:tracePt t="139282" x="4695825" y="3930650"/>
          <p14:tracePt t="139291" x="4679950" y="3930650"/>
          <p14:tracePt t="139298" x="4672013" y="3930650"/>
          <p14:tracePt t="139308" x="4664075" y="3930650"/>
          <p14:tracePt t="139314" x="4656138" y="3930650"/>
          <p14:tracePt t="139330" x="4640263" y="3930650"/>
          <p14:tracePt t="139338" x="4632325" y="3930650"/>
          <p14:tracePt t="139354" x="4624388" y="3930650"/>
          <p14:tracePt t="139362" x="4616450" y="3930650"/>
          <p14:tracePt t="139369" x="4608513" y="3930650"/>
          <p14:tracePt t="139385" x="4600575" y="3930650"/>
          <p14:tracePt t="139394" x="4592638" y="3930650"/>
          <p14:tracePt t="139418" x="4584700" y="3922713"/>
          <p14:tracePt t="139442" x="4576763" y="3922713"/>
          <p14:tracePt t="139514" x="4576763" y="3914775"/>
          <p14:tracePt t="139594" x="4576763" y="3906838"/>
          <p14:tracePt t="139610" x="4576763" y="3898900"/>
          <p14:tracePt t="139618" x="4568825" y="3898900"/>
          <p14:tracePt t="139634" x="4568825" y="3890963"/>
          <p14:tracePt t="139650" x="4560888" y="3890963"/>
          <p14:tracePt t="139666" x="4560888" y="3883025"/>
          <p14:tracePt t="139682" x="4552950" y="3883025"/>
          <p14:tracePt t="139698" x="4545013" y="3875088"/>
          <p14:tracePt t="139714" x="4537075" y="3867150"/>
          <p14:tracePt t="139730" x="4529138" y="3867150"/>
          <p14:tracePt t="139738" x="4521200" y="3859213"/>
          <p14:tracePt t="139754" x="4513263" y="3859213"/>
          <p14:tracePt t="139762" x="4505325" y="3851275"/>
          <p14:tracePt t="139778" x="4497388" y="3851275"/>
          <p14:tracePt t="139794" x="4481513" y="3843338"/>
          <p14:tracePt t="139810" x="4473575" y="3843338"/>
          <p14:tracePt t="139818" x="4465638" y="3843338"/>
          <p14:tracePt t="139826" x="4465638" y="3835400"/>
          <p14:tracePt t="139834" x="4457700" y="3835400"/>
          <p14:tracePt t="139922" x="4449763" y="3835400"/>
          <p14:tracePt t="139938" x="4441825" y="3835400"/>
          <p14:tracePt t="139954" x="4433888" y="3835400"/>
          <p14:tracePt t="139962" x="4425950" y="3835400"/>
          <p14:tracePt t="139970" x="4410075" y="3827463"/>
          <p14:tracePt t="139986" x="4402138" y="3827463"/>
          <p14:tracePt t="139994" x="4394200" y="3819525"/>
          <p14:tracePt t="140002" x="4386263" y="3819525"/>
          <p14:tracePt t="140010" x="4378325" y="3819525"/>
          <p14:tracePt t="140018" x="4370388" y="3819525"/>
          <p14:tracePt t="140028" x="4362450" y="3819525"/>
          <p14:tracePt t="140034" x="4344988" y="3819525"/>
          <p14:tracePt t="140042" x="4329113" y="3819525"/>
          <p14:tracePt t="140050" x="4313238" y="3819525"/>
          <p14:tracePt t="140058" x="4297363" y="3819525"/>
          <p14:tracePt t="140066" x="4289425" y="3819525"/>
          <p14:tracePt t="140074" x="4273550" y="3819525"/>
          <p14:tracePt t="140082" x="4257675" y="3819525"/>
          <p14:tracePt t="140091" x="4241800" y="3819525"/>
          <p14:tracePt t="140098" x="4233863" y="3819525"/>
          <p14:tracePt t="140107" x="4225925" y="3819525"/>
          <p14:tracePt t="140114" x="4217988" y="3819525"/>
          <p14:tracePt t="140122" x="4210050" y="3819525"/>
          <p14:tracePt t="140130" x="4202113" y="3819525"/>
          <p14:tracePt t="140138" x="4194175" y="3819525"/>
          <p14:tracePt t="140154" x="4186238" y="3819525"/>
          <p14:tracePt t="140162" x="4170363" y="3811588"/>
          <p14:tracePt t="140170" x="4146550" y="3811588"/>
          <p14:tracePt t="140178" x="4114800" y="3803650"/>
          <p14:tracePt t="140186" x="4098925" y="3803650"/>
          <p14:tracePt t="140194" x="4083050" y="3803650"/>
          <p14:tracePt t="140202" x="4067175" y="3803650"/>
          <p14:tracePt t="140210" x="4059238" y="3803650"/>
          <p14:tracePt t="140218" x="4043363" y="3795713"/>
          <p14:tracePt t="140234" x="4035425" y="3795713"/>
          <p14:tracePt t="140242" x="4027488" y="3795713"/>
          <p14:tracePt t="140258" x="4019550" y="3795713"/>
          <p14:tracePt t="140266" x="4011613" y="3795713"/>
          <p14:tracePt t="140274" x="4002088" y="3795713"/>
          <p14:tracePt t="140282" x="3994150" y="3795713"/>
          <p14:tracePt t="140291" x="3986213" y="3795713"/>
          <p14:tracePt t="140298" x="3970338" y="3795713"/>
          <p14:tracePt t="140307" x="3962400" y="3795713"/>
          <p14:tracePt t="140330" x="3954463" y="3795713"/>
          <p14:tracePt t="140338" x="3946525" y="3795713"/>
          <p14:tracePt t="140354" x="3938588" y="3795713"/>
          <p14:tracePt t="140370" x="3930650" y="3795713"/>
          <p14:tracePt t="140386" x="3914775" y="3795713"/>
          <p14:tracePt t="140401" x="3906838" y="3795713"/>
          <p14:tracePt t="140410" x="3898900" y="3803650"/>
          <p14:tracePt t="140418" x="3890963" y="3803650"/>
          <p14:tracePt t="140426" x="3883025" y="3803650"/>
          <p14:tracePt t="140434" x="3883025" y="3811588"/>
          <p14:tracePt t="140441" x="3867150" y="3811588"/>
          <p14:tracePt t="140450" x="3859213" y="3811588"/>
          <p14:tracePt t="140458" x="3851275" y="3811588"/>
          <p14:tracePt t="140466" x="3843338" y="3811588"/>
          <p14:tracePt t="140474" x="3835400" y="3811588"/>
          <p14:tracePt t="140482" x="3827463" y="3811588"/>
          <p14:tracePt t="140491" x="3811588" y="3811588"/>
          <p14:tracePt t="140498" x="3803650" y="3819525"/>
          <p14:tracePt t="140514" x="3787775" y="3827463"/>
          <p14:tracePt t="140522" x="3779838" y="3827463"/>
          <p14:tracePt t="140530" x="3771900" y="3827463"/>
          <p14:tracePt t="140538" x="3756025" y="3827463"/>
          <p14:tracePt t="140546" x="3748088" y="3827463"/>
          <p14:tracePt t="140554" x="3740150" y="3827463"/>
          <p14:tracePt t="140562" x="3732213" y="3827463"/>
          <p14:tracePt t="140570" x="3716338" y="3827463"/>
          <p14:tracePt t="140586" x="3708400" y="3827463"/>
          <p14:tracePt t="140594" x="3700463" y="3827463"/>
          <p14:tracePt t="140601" x="3684588" y="3827463"/>
          <p14:tracePt t="140610" x="3676650" y="3827463"/>
          <p14:tracePt t="140618" x="3668713" y="3827463"/>
          <p14:tracePt t="140626" x="3651250" y="3835400"/>
          <p14:tracePt t="140634" x="3643313" y="3835400"/>
          <p14:tracePt t="140650" x="3627438" y="3835400"/>
          <p14:tracePt t="140658" x="3619500" y="3835400"/>
          <p14:tracePt t="140674" x="3603625" y="3835400"/>
          <p14:tracePt t="140690" x="3595688" y="3843338"/>
          <p14:tracePt t="140707" x="3579813" y="3843338"/>
          <p14:tracePt t="140723" x="3571875" y="3843338"/>
          <p14:tracePt t="140730" x="3563938" y="3843338"/>
          <p14:tracePt t="140738" x="3556000" y="3843338"/>
          <p14:tracePt t="140762" x="3548063" y="3843338"/>
          <p14:tracePt t="140786" x="3540125" y="3843338"/>
          <p14:tracePt t="140794" x="3532188" y="3843338"/>
          <p14:tracePt t="140811" x="3524250" y="3843338"/>
          <p14:tracePt t="140818" x="3516313" y="3843338"/>
          <p14:tracePt t="140834" x="3508375" y="3843338"/>
          <p14:tracePt t="140841" x="3500438" y="3843338"/>
          <p14:tracePt t="140858" x="3492500" y="3843338"/>
          <p14:tracePt t="140866" x="3484563" y="3843338"/>
          <p14:tracePt t="140874" x="3484563" y="3851275"/>
          <p14:tracePt t="140882" x="3476625" y="3851275"/>
          <p14:tracePt t="140890" x="3468688" y="3851275"/>
          <p14:tracePt t="140907" x="3460750" y="3851275"/>
          <p14:tracePt t="140922" x="3452813" y="3851275"/>
          <p14:tracePt t="140930" x="3452813" y="3859213"/>
          <p14:tracePt t="140962" x="3444875" y="3867150"/>
          <p14:tracePt t="140978" x="3436938" y="3867150"/>
          <p14:tracePt t="141001" x="3436938" y="3875088"/>
          <p14:tracePt t="141010" x="3429000" y="3875088"/>
          <p14:tracePt t="141042" x="3421063" y="3875088"/>
          <p14:tracePt t="141050" x="3421063" y="3883025"/>
          <p14:tracePt t="141114" x="3413125" y="3883025"/>
          <p14:tracePt t="141123" x="3413125" y="3890963"/>
          <p14:tracePt t="141130" x="3405188" y="3898900"/>
          <p14:tracePt t="141162" x="3405188" y="3906838"/>
          <p14:tracePt t="141178" x="3397250" y="3906838"/>
          <p14:tracePt t="141194" x="3397250" y="3914775"/>
          <p14:tracePt t="141218" x="3389313" y="3914775"/>
          <p14:tracePt t="141234" x="3389313" y="3922713"/>
          <p14:tracePt t="141258" x="3381375" y="3930650"/>
          <p14:tracePt t="141274" x="3373438" y="3938588"/>
          <p14:tracePt t="141314" x="3373438" y="3948113"/>
          <p14:tracePt t="141330" x="3365500" y="3948113"/>
          <p14:tracePt t="141370" x="3365500" y="3956050"/>
          <p14:tracePt t="141410" x="3357563" y="3956050"/>
          <p14:tracePt t="141466" x="3357563" y="3963988"/>
          <p14:tracePt t="141482" x="3349625" y="3963988"/>
          <p14:tracePt t="141506" x="3349625" y="3971925"/>
          <p14:tracePt t="141538" x="3349625" y="3979863"/>
          <p14:tracePt t="141586" x="3349625" y="3987800"/>
          <p14:tracePt t="141610" x="3349625" y="3995738"/>
          <p14:tracePt t="141626" x="3349625" y="4003675"/>
          <p14:tracePt t="141674" x="3349625" y="4011613"/>
          <p14:tracePt t="141738" x="3349625" y="4019550"/>
          <p14:tracePt t="141770" x="3349625" y="4027488"/>
          <p14:tracePt t="141785" x="3349625" y="4035425"/>
          <p14:tracePt t="141834" x="3349625" y="4043363"/>
          <p14:tracePt t="141890" x="3349625" y="4051300"/>
          <p14:tracePt t="143306" x="3357563" y="4051300"/>
          <p14:tracePt t="143706" x="3365500" y="4051300"/>
          <p14:tracePt t="143730" x="3373438" y="4051300"/>
          <p14:tracePt t="143754" x="3381375" y="4051300"/>
          <p14:tracePt t="143778" x="3389313" y="4051300"/>
          <p14:tracePt t="143866" x="3397250" y="4051300"/>
          <p14:tracePt t="143946" x="3397250" y="4059238"/>
          <p14:tracePt t="144010" x="3397250" y="4067175"/>
          <p14:tracePt t="144082" x="3389313" y="4067175"/>
          <p14:tracePt t="144298" x="3397250" y="4067175"/>
          <p14:tracePt t="144330" x="3397250" y="4075113"/>
          <p14:tracePt t="144339" x="3405188" y="4075113"/>
          <p14:tracePt t="144378" x="3413125" y="4075113"/>
          <p14:tracePt t="144410" x="3413125" y="4083050"/>
          <p14:tracePt t="144594" x="3405188" y="4083050"/>
          <p14:tracePt t="144642" x="3405188" y="4090988"/>
          <p14:tracePt t="144841" x="3413125" y="4090988"/>
          <p14:tracePt t="145010" x="3405188" y="4090988"/>
          <p14:tracePt t="145082" x="3397250" y="4090988"/>
          <p14:tracePt t="145810" x="3405188" y="4090988"/>
          <p14:tracePt t="145842" x="3413125" y="4090988"/>
          <p14:tracePt t="145970" x="3421063" y="4090988"/>
          <p14:tracePt t="145994" x="3429000" y="4090988"/>
          <p14:tracePt t="146034" x="3436938" y="4090988"/>
          <p14:tracePt t="146065" x="3444875" y="4090988"/>
          <p14:tracePt t="146130" x="3452813" y="4090988"/>
          <p14:tracePt t="146794" x="3460750" y="4090988"/>
          <p14:tracePt t="147674" x="3460750" y="4083050"/>
          <p14:tracePt t="147722" x="3460750" y="4075113"/>
          <p14:tracePt t="147746" x="3460750" y="4067175"/>
          <p14:tracePt t="147770" x="3460750" y="4059238"/>
          <p14:tracePt t="147802" x="3452813" y="4051300"/>
          <p14:tracePt t="147826" x="3452813" y="4043363"/>
          <p14:tracePt t="147858" x="3452813" y="4035425"/>
          <p14:tracePt t="147866" x="3452813" y="4027488"/>
          <p14:tracePt t="147874" x="3444875" y="4027488"/>
          <p14:tracePt t="147882" x="3444875" y="4019550"/>
          <p14:tracePt t="147906" x="3444875" y="4011613"/>
          <p14:tracePt t="147938" x="3444875" y="4003675"/>
          <p14:tracePt t="147954" x="3436938" y="4003675"/>
          <p14:tracePt t="147962" x="3436938" y="3995738"/>
          <p14:tracePt t="147978" x="3429000" y="3987800"/>
          <p14:tracePt t="147994" x="3421063" y="3979863"/>
          <p14:tracePt t="148002" x="3405188" y="3979863"/>
          <p14:tracePt t="148010" x="3397250" y="3963988"/>
          <p14:tracePt t="148018" x="3389313" y="3963988"/>
          <p14:tracePt t="148026" x="3381375" y="3956050"/>
          <p14:tracePt t="148034" x="3373438" y="3956050"/>
          <p14:tracePt t="148050" x="3365500" y="3956050"/>
          <p14:tracePt t="148058" x="3365500" y="3948113"/>
          <p14:tracePt t="148065" x="3357563" y="3948113"/>
          <p14:tracePt t="148074" x="3349625" y="3948113"/>
          <p14:tracePt t="148082" x="3341688" y="3948113"/>
          <p14:tracePt t="148090" x="3333750" y="3948113"/>
          <p14:tracePt t="148098" x="3325813" y="3948113"/>
          <p14:tracePt t="148105" x="3317875" y="3948113"/>
          <p14:tracePt t="148114" x="3308350" y="3948113"/>
          <p14:tracePt t="148121" x="3300413" y="3938588"/>
          <p14:tracePt t="148138" x="3292475" y="3938588"/>
          <p14:tracePt t="148154" x="3284538" y="3938588"/>
          <p14:tracePt t="148162" x="3276600" y="3938588"/>
          <p14:tracePt t="148171" x="3268663" y="3938588"/>
          <p14:tracePt t="148187" x="3252788" y="3938588"/>
          <p14:tracePt t="148194" x="3244850" y="3938588"/>
          <p14:tracePt t="148210" x="3236913" y="3938588"/>
          <p14:tracePt t="148218" x="3228975" y="3938588"/>
          <p14:tracePt t="148234" x="3221038" y="3938588"/>
          <p14:tracePt t="148250" x="3213100" y="3938588"/>
          <p14:tracePt t="148265" x="3197225" y="3938588"/>
          <p14:tracePt t="148274" x="3189288" y="3938588"/>
          <p14:tracePt t="148290" x="3173413" y="3948113"/>
          <p14:tracePt t="148298" x="3165475" y="3948113"/>
          <p14:tracePt t="148306" x="3157538" y="3948113"/>
          <p14:tracePt t="148314" x="3149600" y="3948113"/>
          <p14:tracePt t="148321" x="3133725" y="3956050"/>
          <p14:tracePt t="148338" x="3117850" y="3963988"/>
          <p14:tracePt t="148346" x="3109913" y="3963988"/>
          <p14:tracePt t="148354" x="3101975" y="3963988"/>
          <p14:tracePt t="148362" x="3094038" y="3963988"/>
          <p14:tracePt t="148372" x="3086100" y="3963988"/>
          <p14:tracePt t="148378" x="3078163" y="3963988"/>
          <p14:tracePt t="148394" x="3070225" y="3963988"/>
          <p14:tracePt t="148410" x="3062288" y="3971925"/>
          <p14:tracePt t="148418" x="3054350" y="3971925"/>
          <p14:tracePt t="148434" x="3046413" y="3971925"/>
          <p14:tracePt t="148442" x="3046413" y="3979863"/>
          <p14:tracePt t="148450" x="3038475" y="3979863"/>
          <p14:tracePt t="148466" x="3030538" y="3979863"/>
          <p14:tracePt t="148474" x="3022600" y="3987800"/>
          <p14:tracePt t="148482" x="3014663" y="3987800"/>
          <p14:tracePt t="148498" x="3006725" y="3987800"/>
          <p14:tracePt t="148506" x="2998788" y="3995738"/>
          <p14:tracePt t="148521" x="2990850" y="3995738"/>
          <p14:tracePt t="148538" x="2982913" y="4003675"/>
          <p14:tracePt t="148554" x="2967038" y="4011613"/>
          <p14:tracePt t="148571" x="2957513" y="4011613"/>
          <p14:tracePt t="148578" x="2949575" y="4019550"/>
          <p14:tracePt t="148588" x="2933700" y="4027488"/>
          <p14:tracePt t="148594" x="2925763" y="4035425"/>
          <p14:tracePt t="148610" x="2917825" y="4043363"/>
          <p14:tracePt t="148618" x="2909888" y="4043363"/>
          <p14:tracePt t="148626" x="2909888" y="4051300"/>
          <p14:tracePt t="148634" x="2894013" y="4059238"/>
          <p14:tracePt t="148642" x="2894013" y="4067175"/>
          <p14:tracePt t="148658" x="2886075" y="4075113"/>
          <p14:tracePt t="148665" x="2886075" y="4083050"/>
          <p14:tracePt t="148674" x="2886075" y="4090988"/>
          <p14:tracePt t="148682" x="2878138" y="4098925"/>
          <p14:tracePt t="148698" x="2878138" y="4114800"/>
          <p14:tracePt t="148706" x="2870200" y="4122738"/>
          <p14:tracePt t="148721" x="2870200" y="4138613"/>
          <p14:tracePt t="148730" x="2870200" y="4146550"/>
          <p14:tracePt t="148738" x="2870200" y="4154488"/>
          <p14:tracePt t="148746" x="2862263" y="4162425"/>
          <p14:tracePt t="148762" x="2862263" y="4178300"/>
          <p14:tracePt t="148771" x="2854325" y="4186238"/>
          <p14:tracePt t="148778" x="2854325" y="4194175"/>
          <p14:tracePt t="148788" x="2854325" y="4210050"/>
          <p14:tracePt t="148794" x="2854325" y="4217988"/>
          <p14:tracePt t="148810" x="2854325" y="4233863"/>
          <p14:tracePt t="148818" x="2854325" y="4241800"/>
          <p14:tracePt t="148826" x="2854325" y="4257675"/>
          <p14:tracePt t="148834" x="2854325" y="4265613"/>
          <p14:tracePt t="148842" x="2854325" y="4281488"/>
          <p14:tracePt t="148850" x="2862263" y="4291013"/>
          <p14:tracePt t="148858" x="2862263" y="4298950"/>
          <p14:tracePt t="148866" x="2862263" y="4306888"/>
          <p14:tracePt t="148874" x="2870200" y="4314825"/>
          <p14:tracePt t="148882" x="2878138" y="4322763"/>
          <p14:tracePt t="148898" x="2878138" y="4330700"/>
          <p14:tracePt t="148906" x="2878138" y="4338638"/>
          <p14:tracePt t="148921" x="2886075" y="4338638"/>
          <p14:tracePt t="148930" x="2886075" y="4346575"/>
          <p14:tracePt t="148946" x="2894013" y="4346575"/>
          <p14:tracePt t="148962" x="2909888" y="4354513"/>
          <p14:tracePt t="148971" x="2917825" y="4362450"/>
          <p14:tracePt t="148978" x="2933700" y="4370388"/>
          <p14:tracePt t="148987" x="2949575" y="4378325"/>
          <p14:tracePt t="148994" x="2957513" y="4378325"/>
          <p14:tracePt t="149002" x="2967038" y="4386263"/>
          <p14:tracePt t="149010" x="2974975" y="4394200"/>
          <p14:tracePt t="149018" x="2982913" y="4394200"/>
          <p14:tracePt t="149026" x="2990850" y="4402138"/>
          <p14:tracePt t="149042" x="2998788" y="4402138"/>
          <p14:tracePt t="149050" x="2998788" y="4410075"/>
          <p14:tracePt t="149058" x="3006725" y="4410075"/>
          <p14:tracePt t="149065" x="3014663" y="4418013"/>
          <p14:tracePt t="149074" x="3022600" y="4418013"/>
          <p14:tracePt t="149090" x="3038475" y="4425950"/>
          <p14:tracePt t="149098" x="3046413" y="4425950"/>
          <p14:tracePt t="149114" x="3062288" y="4425950"/>
          <p14:tracePt t="149121" x="3070225" y="4425950"/>
          <p14:tracePt t="149130" x="3078163" y="4425950"/>
          <p14:tracePt t="149138" x="3094038" y="4425950"/>
          <p14:tracePt t="149146" x="3101975" y="4425950"/>
          <p14:tracePt t="149154" x="3109913" y="4425950"/>
          <p14:tracePt t="149162" x="3125788" y="4425950"/>
          <p14:tracePt t="149171" x="3133725" y="4425950"/>
          <p14:tracePt t="149178" x="3149600" y="4425950"/>
          <p14:tracePt t="149187" x="3157538" y="4425950"/>
          <p14:tracePt t="149194" x="3165475" y="4425950"/>
          <p14:tracePt t="149202" x="3181350" y="4425950"/>
          <p14:tracePt t="149210" x="3197225" y="4425950"/>
          <p14:tracePt t="149218" x="3205163" y="4425950"/>
          <p14:tracePt t="149226" x="3213100" y="4425950"/>
          <p14:tracePt t="149234" x="3228975" y="4425950"/>
          <p14:tracePt t="149242" x="3252788" y="4425950"/>
          <p14:tracePt t="149250" x="3268663" y="4418013"/>
          <p14:tracePt t="149258" x="3276600" y="4418013"/>
          <p14:tracePt t="149266" x="3292475" y="4410075"/>
          <p14:tracePt t="149274" x="3300413" y="4410075"/>
          <p14:tracePt t="149282" x="3308350" y="4394200"/>
          <p14:tracePt t="149290" x="3325813" y="4394200"/>
          <p14:tracePt t="149298" x="3341688" y="4394200"/>
          <p14:tracePt t="149306" x="3349625" y="4386263"/>
          <p14:tracePt t="149314" x="3357563" y="4386263"/>
          <p14:tracePt t="149321" x="3365500" y="4378325"/>
          <p14:tracePt t="149330" x="3373438" y="4378325"/>
          <p14:tracePt t="149337" x="3381375" y="4378325"/>
          <p14:tracePt t="149346" x="3389313" y="4378325"/>
          <p14:tracePt t="149354" x="3397250" y="4370388"/>
          <p14:tracePt t="149370" x="3405188" y="4370388"/>
          <p14:tracePt t="149378" x="3413125" y="4362450"/>
          <p14:tracePt t="149394" x="3421063" y="4362450"/>
          <p14:tracePt t="149402" x="3429000" y="4354513"/>
          <p14:tracePt t="149410" x="3429000" y="4346575"/>
          <p14:tracePt t="149426" x="3436938" y="4338638"/>
          <p14:tracePt t="149450" x="3436938" y="4330700"/>
          <p14:tracePt t="149458" x="3436938" y="4322763"/>
          <p14:tracePt t="149466" x="3436938" y="4314825"/>
          <p14:tracePt t="149474" x="3444875" y="4314825"/>
          <p14:tracePt t="149482" x="3444875" y="4306888"/>
          <p14:tracePt t="149490" x="3444875" y="4298950"/>
          <p14:tracePt t="149498" x="3444875" y="4291013"/>
          <p14:tracePt t="149506" x="3452813" y="4281488"/>
          <p14:tracePt t="149514" x="3460750" y="4273550"/>
          <p14:tracePt t="149522" x="3468688" y="4257675"/>
          <p14:tracePt t="149530" x="3468688" y="4241800"/>
          <p14:tracePt t="149537" x="3484563" y="4233863"/>
          <p14:tracePt t="149546" x="3492500" y="4210050"/>
          <p14:tracePt t="149554" x="3500438" y="4194175"/>
          <p14:tracePt t="149562" x="3508375" y="4170363"/>
          <p14:tracePt t="149570" x="3516313" y="4162425"/>
          <p14:tracePt t="149578" x="3532188" y="4146550"/>
          <p14:tracePt t="149587" x="3532188" y="4122738"/>
          <p14:tracePt t="149594" x="3540125" y="4114800"/>
          <p14:tracePt t="149603" x="3548063" y="4106863"/>
          <p14:tracePt t="149610" x="3548063" y="4083050"/>
          <p14:tracePt t="149618" x="3556000" y="4075113"/>
          <p14:tracePt t="149626" x="3563938" y="4067175"/>
          <p14:tracePt t="149634" x="3563938" y="4051300"/>
          <p14:tracePt t="149642" x="3571875" y="4043363"/>
          <p14:tracePt t="149650" x="3571875" y="4035425"/>
          <p14:tracePt t="149658" x="3579813" y="4019550"/>
          <p14:tracePt t="149675" x="3579813" y="4011613"/>
          <p14:tracePt t="149682" x="3587750" y="4003675"/>
          <p14:tracePt t="149690" x="3587750" y="3995738"/>
          <p14:tracePt t="149698" x="3587750" y="3987800"/>
          <p14:tracePt t="149706" x="3587750" y="3979863"/>
          <p14:tracePt t="149714" x="3587750" y="3971925"/>
          <p14:tracePt t="149721" x="3587750" y="3963988"/>
          <p14:tracePt t="149730" x="3587750" y="3956050"/>
          <p14:tracePt t="149746" x="3587750" y="3948113"/>
          <p14:tracePt t="149754" x="3579813" y="3938588"/>
          <p14:tracePt t="149770" x="3563938" y="3922713"/>
          <p14:tracePt t="149778" x="3556000" y="3922713"/>
          <p14:tracePt t="149787" x="3548063" y="3914775"/>
          <p14:tracePt t="149794" x="3532188" y="3898900"/>
          <p14:tracePt t="149802" x="3516313" y="3890963"/>
          <p14:tracePt t="149810" x="3508375" y="3890963"/>
          <p14:tracePt t="149817" x="3492500" y="3883025"/>
          <p14:tracePt t="149826" x="3476625" y="3883025"/>
          <p14:tracePt t="149833" x="3468688" y="3875088"/>
          <p14:tracePt t="149842" x="3452813" y="3867150"/>
          <p14:tracePt t="149849" x="3436938" y="3867150"/>
          <p14:tracePt t="149858" x="3429000" y="3867150"/>
          <p14:tracePt t="149865" x="3405188" y="3859213"/>
          <p14:tracePt t="149874" x="3389313" y="3859213"/>
          <p14:tracePt t="149881" x="3365500" y="3859213"/>
          <p14:tracePt t="149890" x="3341688" y="3859213"/>
          <p14:tracePt t="149897" x="3325813" y="3859213"/>
          <p14:tracePt t="149906" x="3300413" y="3859213"/>
          <p14:tracePt t="149914" x="3284538" y="3859213"/>
          <p14:tracePt t="149922" x="3260725" y="3859213"/>
          <p14:tracePt t="149930" x="3244850" y="3859213"/>
          <p14:tracePt t="149939" x="3236913" y="3859213"/>
          <p14:tracePt t="149946" x="3221038" y="3859213"/>
          <p14:tracePt t="149954" x="3213100" y="3859213"/>
          <p14:tracePt t="149962" x="3197225" y="3859213"/>
          <p14:tracePt t="149978" x="3189288" y="3859213"/>
          <p14:tracePt t="149987" x="3173413" y="3859213"/>
          <p14:tracePt t="149994" x="3165475" y="3867150"/>
          <p14:tracePt t="150003" x="3157538" y="3867150"/>
          <p14:tracePt t="150010" x="3133725" y="3875088"/>
          <p14:tracePt t="150018" x="3117850" y="3875088"/>
          <p14:tracePt t="150039" x="3094038" y="3890963"/>
          <p14:tracePt t="150042" x="3086100" y="3898900"/>
          <p14:tracePt t="150050" x="3078163" y="3898900"/>
          <p14:tracePt t="150058" x="3070225" y="3906838"/>
          <p14:tracePt t="150074" x="3054350" y="3914775"/>
          <p14:tracePt t="150082" x="3054350" y="3922713"/>
          <p14:tracePt t="150090" x="3038475" y="3938588"/>
          <p14:tracePt t="150098" x="3030538" y="3938588"/>
          <p14:tracePt t="150106" x="3014663" y="3956050"/>
          <p14:tracePt t="150114" x="3006725" y="3971925"/>
          <p14:tracePt t="150123" x="2998788" y="3987800"/>
          <p14:tracePt t="150130" x="2982913" y="3995738"/>
          <p14:tracePt t="150137" x="2974975" y="4003675"/>
          <p14:tracePt t="150146" x="2967038" y="4019550"/>
          <p14:tracePt t="150154" x="2957513" y="4027488"/>
          <p14:tracePt t="150162" x="2957513" y="4035425"/>
          <p14:tracePt t="150170" x="2949575" y="4043363"/>
          <p14:tracePt t="150178" x="2949575" y="4059238"/>
          <p14:tracePt t="150187" x="2949575" y="4067175"/>
          <p14:tracePt t="150194" x="2941638" y="4075113"/>
          <p14:tracePt t="150210" x="2941638" y="4090988"/>
          <p14:tracePt t="150226" x="2941638" y="4098925"/>
          <p14:tracePt t="150234" x="2941638" y="4106863"/>
          <p14:tracePt t="150242" x="2941638" y="4114800"/>
          <p14:tracePt t="150266" x="2941638" y="4122738"/>
          <p14:tracePt t="150297" x="2949575" y="4122738"/>
          <p14:tracePt t="150314" x="2957513" y="4130675"/>
          <p14:tracePt t="150330" x="2974975" y="4130675"/>
          <p14:tracePt t="150337" x="2990850" y="4130675"/>
          <p14:tracePt t="150346" x="2998788" y="4130675"/>
          <p14:tracePt t="150354" x="3014663" y="4130675"/>
          <p14:tracePt t="150362" x="3022600" y="4130675"/>
          <p14:tracePt t="150370" x="3046413" y="4130675"/>
          <p14:tracePt t="150378" x="3062288" y="4122738"/>
          <p14:tracePt t="150387" x="3070225" y="4122738"/>
          <p14:tracePt t="150394" x="3086100" y="4122738"/>
          <p14:tracePt t="150403" x="3094038" y="4122738"/>
          <p14:tracePt t="150410" x="3109913" y="4122738"/>
          <p14:tracePt t="150418" x="3117850" y="4122738"/>
          <p14:tracePt t="150426" x="3125788" y="4122738"/>
          <p14:tracePt t="150434" x="3133725" y="4122738"/>
          <p14:tracePt t="150442" x="3141663" y="4122738"/>
          <p14:tracePt t="150450" x="3149600" y="4122738"/>
          <p14:tracePt t="150458" x="3157538" y="4122738"/>
          <p14:tracePt t="150466" x="3165475" y="4122738"/>
          <p14:tracePt t="150474" x="3181350" y="4122738"/>
          <p14:tracePt t="150490" x="3189288" y="4122738"/>
          <p14:tracePt t="150497" x="3197225" y="4122738"/>
          <p14:tracePt t="150514" x="3205163" y="4122738"/>
          <p14:tracePt t="150522" x="3213100" y="4122738"/>
          <p14:tracePt t="150537" x="3221038" y="4122738"/>
          <p14:tracePt t="150554" x="3228975" y="4122738"/>
          <p14:tracePt t="150570" x="3236913" y="4122738"/>
          <p14:tracePt t="150578" x="3244850" y="4122738"/>
          <p14:tracePt t="150594" x="3252788" y="4122738"/>
          <p14:tracePt t="150610" x="3260725" y="4122738"/>
          <p14:tracePt t="150650" x="3268663" y="4122738"/>
          <p14:tracePt t="150666" x="3276600" y="4122738"/>
          <p14:tracePt t="150674" x="3276600" y="4130675"/>
          <p14:tracePt t="150690" x="3276600" y="4138613"/>
          <p14:tracePt t="150738" x="3276600" y="4146550"/>
          <p14:tracePt t="150754" x="3268663" y="4146550"/>
          <p14:tracePt t="150770" x="3260725" y="4146550"/>
          <p14:tracePt t="150778" x="3252788" y="4146550"/>
          <p14:tracePt t="150786" x="3244850" y="4146550"/>
          <p14:tracePt t="150794" x="3228975" y="4146550"/>
          <p14:tracePt t="150803" x="3221038" y="4146550"/>
          <p14:tracePt t="150818" x="3205163" y="4146550"/>
          <p14:tracePt t="150834" x="3197225" y="4146550"/>
          <p14:tracePt t="150858" x="3189288" y="4146550"/>
          <p14:tracePt t="151010" x="3197225" y="4146550"/>
          <p14:tracePt t="151474" x="3213100" y="4146550"/>
          <p14:tracePt t="151482" x="3221038" y="4146550"/>
          <p14:tracePt t="151490" x="3228975" y="4146550"/>
          <p14:tracePt t="151506" x="3236913" y="4146550"/>
          <p14:tracePt t="152097" x="3244850" y="4146550"/>
          <p14:tracePt t="152146" x="3252788" y="4146550"/>
          <p14:tracePt t="152162" x="3260725" y="4146550"/>
          <p14:tracePt t="152186" x="3268663" y="4146550"/>
          <p14:tracePt t="155586" x="3276600" y="4146550"/>
          <p14:tracePt t="155602" x="3284538" y="4138613"/>
          <p14:tracePt t="155618" x="3292475" y="4138613"/>
          <p14:tracePt t="155690" x="3300413" y="4138613"/>
          <p14:tracePt t="155698" x="3308350" y="4138613"/>
          <p14:tracePt t="155714" x="3317875" y="4138613"/>
          <p14:tracePt t="155722" x="3325813" y="4138613"/>
          <p14:tracePt t="155738" x="3333750" y="4146550"/>
          <p14:tracePt t="155746" x="3341688" y="4154488"/>
          <p14:tracePt t="155753" x="3349625" y="4154488"/>
          <p14:tracePt t="155770" x="3357563" y="4162425"/>
          <p14:tracePt t="155778" x="3365500" y="4162425"/>
          <p14:tracePt t="155785" x="3373438" y="4170363"/>
          <p14:tracePt t="155794" x="3381375" y="4178300"/>
          <p14:tracePt t="155802" x="3389313" y="4186238"/>
          <p14:tracePt t="155810" x="3421063" y="4210050"/>
          <p14:tracePt t="155818" x="3436938" y="4233863"/>
          <p14:tracePt t="155826" x="3476625" y="4265613"/>
          <p14:tracePt t="155835" x="3516313" y="4298950"/>
          <p14:tracePt t="155842" x="3556000" y="4330700"/>
          <p14:tracePt t="155851" x="3603625" y="4362450"/>
          <p14:tracePt t="155858" x="3651250" y="4386263"/>
          <p14:tracePt t="155866" x="3700463" y="4418013"/>
          <p14:tracePt t="155874" x="3740150" y="4425950"/>
          <p14:tracePt t="155882" x="3787775" y="4457700"/>
          <p14:tracePt t="155890" x="3851275" y="4489450"/>
          <p14:tracePt t="155897" x="3906838" y="4521200"/>
          <p14:tracePt t="155906" x="3962400" y="4545013"/>
          <p14:tracePt t="155914" x="4011613" y="4568825"/>
          <p14:tracePt t="155922" x="4035425" y="4576763"/>
          <p14:tracePt t="155929" x="4083050" y="4592638"/>
          <p14:tracePt t="155938" x="4114800" y="4608513"/>
          <p14:tracePt t="155945" x="4138613" y="4624388"/>
          <p14:tracePt t="155955" x="4154488" y="4624388"/>
          <p14:tracePt t="155978" x="4162425" y="4624388"/>
          <p14:tracePt t="156226" x="4154488" y="4616450"/>
          <p14:tracePt t="156314" x="4154488" y="4608513"/>
          <p14:tracePt t="156362" x="4154488" y="4600575"/>
          <p14:tracePt t="157906" x="4162425" y="4592638"/>
          <p14:tracePt t="157914" x="4170363" y="4592638"/>
          <p14:tracePt t="157930" x="4178300" y="4584700"/>
          <p14:tracePt t="157954" x="4186238" y="4584700"/>
          <p14:tracePt t="158001" x="4194175" y="4584700"/>
          <p14:tracePt t="158978" x="4194175" y="4576763"/>
          <p14:tracePt t="158994" x="4186238" y="4576763"/>
          <p14:tracePt t="159010" x="4186238" y="4568825"/>
          <p14:tracePt t="159027" x="4178300" y="4568825"/>
          <p14:tracePt t="159033" x="4178300" y="4552950"/>
          <p14:tracePt t="159058" x="4178300" y="4545013"/>
          <p14:tracePt t="159074" x="4186238" y="4537075"/>
          <p14:tracePt t="159090" x="4194175" y="4537075"/>
          <p14:tracePt t="159106" x="4194175" y="4529138"/>
          <p14:tracePt t="159594" x="4202113" y="4529138"/>
          <p14:tracePt t="161194" x="4202113" y="4521200"/>
          <p14:tracePt t="161210" x="4194175" y="4521200"/>
          <p14:tracePt t="161218" x="4186238" y="4521200"/>
          <p14:tracePt t="161242" x="4178300" y="4521200"/>
          <p14:tracePt t="161497" x="4178300" y="4513263"/>
          <p14:tracePt t="161522" x="4170363" y="4513263"/>
          <p14:tracePt t="161546" x="4170363" y="4505325"/>
          <p14:tracePt t="161586" x="4162425" y="4497388"/>
          <p14:tracePt t="161602" x="4162425" y="4489450"/>
          <p14:tracePt t="162762" x="4202113" y="4489450"/>
          <p14:tracePt t="162770" x="4249738" y="4497388"/>
          <p14:tracePt t="162778" x="4337050" y="4505325"/>
          <p14:tracePt t="162786" x="4441825" y="4513263"/>
          <p14:tracePt t="162793" x="4552950" y="4521200"/>
          <p14:tracePt t="162802" x="4656138" y="4529138"/>
          <p14:tracePt t="162809" x="4760913" y="4529138"/>
          <p14:tracePt t="162819" x="4840288" y="4537075"/>
          <p14:tracePt t="162826" x="4903788" y="4537075"/>
          <p14:tracePt t="162834" x="4943475" y="4545013"/>
          <p14:tracePt t="162842" x="4999038" y="4545013"/>
          <p14:tracePt t="162850" x="5072063" y="4545013"/>
          <p14:tracePt t="162858" x="5143500" y="4545013"/>
          <p14:tracePt t="162866" x="5183188" y="4545013"/>
          <p14:tracePt t="162874" x="5214938" y="4552950"/>
          <p14:tracePt t="162882" x="5246688" y="4552950"/>
          <p14:tracePt t="162890" x="5286375" y="4560888"/>
          <p14:tracePt t="162899" x="5318125" y="4568825"/>
          <p14:tracePt t="162906" x="5349875" y="4576763"/>
          <p14:tracePt t="162915" x="5389563" y="4576763"/>
          <p14:tracePt t="162922" x="5422900" y="4576763"/>
          <p14:tracePt t="162930" x="5462588" y="4584700"/>
          <p14:tracePt t="162938" x="5502275" y="4584700"/>
          <p14:tracePt t="162946" x="5534025" y="4584700"/>
          <p14:tracePt t="162954" x="5549900" y="4584700"/>
          <p14:tracePt t="162962" x="5565775" y="4592638"/>
          <p14:tracePt t="162970" x="5581650" y="4592638"/>
          <p14:tracePt t="162977" x="5589588" y="4592638"/>
          <p14:tracePt t="162986" x="5613400" y="4592638"/>
          <p14:tracePt t="162993" x="5629275" y="4592638"/>
          <p14:tracePt t="163002" x="5645150" y="4592638"/>
          <p14:tracePt t="163009" x="5653088" y="4600575"/>
          <p14:tracePt t="163018" x="5661025" y="4600575"/>
          <p14:tracePt t="163026" x="5668963" y="4600575"/>
          <p14:tracePt t="163035" x="5676900" y="4600575"/>
          <p14:tracePt t="163042" x="5684838" y="4600575"/>
          <p14:tracePt t="163049" x="5700713" y="4600575"/>
          <p14:tracePt t="163058" x="5708650" y="4600575"/>
          <p14:tracePt t="163066" x="5724525" y="4600575"/>
          <p14:tracePt t="163074" x="5749925" y="4600575"/>
          <p14:tracePt t="163082" x="5757863" y="4600575"/>
          <p14:tracePt t="163090" x="5773738" y="4600575"/>
          <p14:tracePt t="163099" x="5789613" y="4600575"/>
          <p14:tracePt t="163106" x="5797550" y="4600575"/>
          <p14:tracePt t="163115" x="5813425" y="4600575"/>
          <p14:tracePt t="163121" x="5829300" y="4600575"/>
          <p14:tracePt t="163130" x="5837238" y="4600575"/>
          <p14:tracePt t="163138" x="5845175" y="4592638"/>
          <p14:tracePt t="163146" x="5853113" y="4592638"/>
          <p14:tracePt t="163154" x="5861050" y="4592638"/>
          <p14:tracePt t="163162" x="5868988" y="4592638"/>
          <p14:tracePt t="163177" x="5876925" y="4584700"/>
          <p14:tracePt t="163186" x="5884863" y="4584700"/>
          <p14:tracePt t="163193" x="5892800" y="4584700"/>
          <p14:tracePt t="163218" x="5900738" y="4584700"/>
          <p14:tracePt t="163234" x="5900738" y="4576763"/>
          <p14:tracePt t="163242" x="5908675" y="4576763"/>
          <p14:tracePt t="163249" x="5916613" y="4576763"/>
          <p14:tracePt t="163354" x="5908675" y="4576763"/>
          <p14:tracePt t="163362" x="5884863" y="4576763"/>
          <p14:tracePt t="163370" x="5853113" y="4576763"/>
          <p14:tracePt t="163377" x="5813425" y="4584700"/>
          <p14:tracePt t="163386" x="5757863" y="4600575"/>
          <p14:tracePt t="163393" x="5700713" y="4600575"/>
          <p14:tracePt t="163402" x="5637213" y="4608513"/>
          <p14:tracePt t="163409" x="5557838" y="4616450"/>
          <p14:tracePt t="163418" x="5462588" y="4616450"/>
          <p14:tracePt t="163426" x="5381625" y="4624388"/>
          <p14:tracePt t="163435" x="5286375" y="4624388"/>
          <p14:tracePt t="163442" x="5191125" y="4624388"/>
          <p14:tracePt t="163450" x="5095875" y="4624388"/>
          <p14:tracePt t="163458" x="5006975" y="4624388"/>
          <p14:tracePt t="163465" x="4911725" y="4624388"/>
          <p14:tracePt t="163474" x="4840288" y="4616450"/>
          <p14:tracePt t="163482" x="4760913" y="4608513"/>
          <p14:tracePt t="163490" x="4695825" y="4600575"/>
          <p14:tracePt t="163498" x="4640263" y="4592638"/>
          <p14:tracePt t="163506" x="4584700" y="4576763"/>
          <p14:tracePt t="163515" x="4529138" y="4568825"/>
          <p14:tracePt t="163522" x="4489450" y="4568825"/>
          <p14:tracePt t="163530" x="4441825" y="4552950"/>
          <p14:tracePt t="163538" x="4402138" y="4552950"/>
          <p14:tracePt t="163546" x="4378325" y="4552950"/>
          <p14:tracePt t="163554" x="4352925" y="4552950"/>
          <p14:tracePt t="163562" x="4337050" y="4545013"/>
          <p14:tracePt t="163570" x="4321175" y="4545013"/>
          <p14:tracePt t="163577" x="4313238" y="4545013"/>
          <p14:tracePt t="163586" x="4305300" y="4537075"/>
          <p14:tracePt t="163625" x="4289425" y="4537075"/>
          <p14:tracePt t="163642" x="4289425" y="4529138"/>
          <p14:tracePt t="163690" x="4281488" y="4521200"/>
          <p14:tracePt t="163714" x="4281488" y="4505325"/>
          <p14:tracePt t="163730" x="4281488" y="4497388"/>
          <p14:tracePt t="163738" x="4281488" y="4489450"/>
          <p14:tracePt t="163746" x="4281488" y="4481513"/>
          <p14:tracePt t="163762" x="4281488" y="4473575"/>
          <p14:tracePt t="163770" x="4281488" y="4465638"/>
          <p14:tracePt t="163777" x="4281488" y="4457700"/>
          <p14:tracePt t="163786" x="4297363" y="4457700"/>
          <p14:tracePt t="163794" x="4297363" y="4449763"/>
          <p14:tracePt t="163802" x="4313238" y="4449763"/>
          <p14:tracePt t="163809" x="4321175" y="4441825"/>
          <p14:tracePt t="163818" x="4329113" y="4433888"/>
          <p14:tracePt t="163826" x="4344988" y="4433888"/>
          <p14:tracePt t="163834" x="4344988" y="4425950"/>
          <p14:tracePt t="163851" x="4352925" y="4425950"/>
          <p14:tracePt t="163882" x="4352925" y="4418013"/>
          <p14:tracePt t="163898" x="4352925" y="4410075"/>
          <p14:tracePt t="163906" x="4344988" y="4402138"/>
          <p14:tracePt t="163915" x="4337050" y="4394200"/>
          <p14:tracePt t="163922" x="4321175" y="4386263"/>
          <p14:tracePt t="163931" x="4305300" y="4378325"/>
          <p14:tracePt t="163938" x="4297363" y="4370388"/>
          <p14:tracePt t="163946" x="4281488" y="4370388"/>
          <p14:tracePt t="163954" x="4273550" y="4354513"/>
          <p14:tracePt t="163962" x="4257675" y="4346575"/>
          <p14:tracePt t="163970" x="4249738" y="4346575"/>
          <p14:tracePt t="163977" x="4241800" y="4346575"/>
          <p14:tracePt t="163986" x="4233863" y="4338638"/>
          <p14:tracePt t="163994" x="4217988" y="4338638"/>
          <p14:tracePt t="164002" x="4210050" y="4338638"/>
          <p14:tracePt t="164009" x="4202113" y="4330700"/>
          <p14:tracePt t="164018" x="4178300" y="4314825"/>
          <p14:tracePt t="164025" x="4162425" y="4306888"/>
          <p14:tracePt t="164034" x="4146550" y="4298950"/>
          <p14:tracePt t="164050" x="4106863" y="4273550"/>
          <p14:tracePt t="164058" x="4083050" y="4265613"/>
          <p14:tracePt t="164065" x="4059238" y="4257675"/>
          <p14:tracePt t="164074" x="4035425" y="4249738"/>
          <p14:tracePt t="164082" x="4019550" y="4233863"/>
          <p14:tracePt t="164090" x="4002088" y="4233863"/>
          <p14:tracePt t="164098" x="3986213" y="4233863"/>
          <p14:tracePt t="164106" x="3970338" y="4225925"/>
          <p14:tracePt t="164115" x="3962400" y="4217988"/>
          <p14:tracePt t="164122" x="3954463" y="4217988"/>
          <p14:tracePt t="164154" x="3946525" y="4217988"/>
          <p14:tracePt t="164177" x="3938588" y="4217988"/>
          <p14:tracePt t="164186" x="3930650" y="4217988"/>
          <p14:tracePt t="164194" x="3922713" y="4225925"/>
          <p14:tracePt t="164202" x="3914775" y="4225925"/>
          <p14:tracePt t="164209" x="3906838" y="4233863"/>
          <p14:tracePt t="164218" x="3898900" y="4233863"/>
          <p14:tracePt t="164225" x="3890963" y="4233863"/>
          <p14:tracePt t="164234" x="3890963" y="4249738"/>
          <p14:tracePt t="164250" x="3890963" y="4257675"/>
          <p14:tracePt t="164258" x="3883025" y="4265613"/>
          <p14:tracePt t="164265" x="3883025" y="4273550"/>
          <p14:tracePt t="164274" x="3883025" y="4281488"/>
          <p14:tracePt t="164281" x="3883025" y="4291013"/>
          <p14:tracePt t="164290" x="3875088" y="4298950"/>
          <p14:tracePt t="164298" x="3875088" y="4306888"/>
          <p14:tracePt t="164307" x="3875088" y="4314825"/>
          <p14:tracePt t="164315" x="3867150" y="4314825"/>
          <p14:tracePt t="164322" x="3867150" y="4330700"/>
          <p14:tracePt t="164331" x="3867150" y="4346575"/>
          <p14:tracePt t="164338" x="3859213" y="4354513"/>
          <p14:tracePt t="164346" x="3851275" y="4362450"/>
          <p14:tracePt t="164354" x="3851275" y="4378325"/>
          <p14:tracePt t="164370" x="3843338" y="4394200"/>
          <p14:tracePt t="164377" x="3843338" y="4402138"/>
          <p14:tracePt t="164386" x="3843338" y="4410075"/>
          <p14:tracePt t="164394" x="3843338" y="4418013"/>
          <p14:tracePt t="164402" x="3835400" y="4425950"/>
          <p14:tracePt t="164418" x="3835400" y="4441825"/>
          <p14:tracePt t="164434" x="3835400" y="4449763"/>
          <p14:tracePt t="164442" x="3835400" y="4465638"/>
          <p14:tracePt t="164449" x="3835400" y="4473575"/>
          <p14:tracePt t="164458" x="3835400" y="4481513"/>
          <p14:tracePt t="164465" x="3835400" y="4489450"/>
          <p14:tracePt t="164474" x="3835400" y="4497388"/>
          <p14:tracePt t="164482" x="3835400" y="4505325"/>
          <p14:tracePt t="164490" x="3835400" y="4521200"/>
          <p14:tracePt t="164498" x="3835400" y="4529138"/>
          <p14:tracePt t="164506" x="3835400" y="4537075"/>
          <p14:tracePt t="164515" x="3835400" y="4545013"/>
          <p14:tracePt t="164522" x="3835400" y="4552950"/>
          <p14:tracePt t="164531" x="3835400" y="4560888"/>
          <p14:tracePt t="164538" x="3843338" y="4568825"/>
          <p14:tracePt t="164554" x="3843338" y="4576763"/>
          <p14:tracePt t="164562" x="3843338" y="4584700"/>
          <p14:tracePt t="164577" x="3843338" y="4592638"/>
          <p14:tracePt t="164594" x="3843338" y="4600575"/>
          <p14:tracePt t="164602" x="3851275" y="4616450"/>
          <p14:tracePt t="164609" x="3859213" y="4616450"/>
          <p14:tracePt t="164618" x="3859213" y="4633913"/>
          <p14:tracePt t="164625" x="3867150" y="4641850"/>
          <p14:tracePt t="164634" x="3867150" y="4649788"/>
          <p14:tracePt t="164642" x="3875088" y="4657725"/>
          <p14:tracePt t="164650" x="3883025" y="4665663"/>
          <p14:tracePt t="164658" x="3883025" y="4673600"/>
          <p14:tracePt t="164665" x="3898900" y="4673600"/>
          <p14:tracePt t="164674" x="3898900" y="4689475"/>
          <p14:tracePt t="164690" x="3906838" y="4697413"/>
          <p14:tracePt t="164706" x="3906838" y="4713288"/>
          <p14:tracePt t="164715" x="3914775" y="4713288"/>
          <p14:tracePt t="164722" x="3922713" y="4721225"/>
          <p14:tracePt t="164731" x="3922713" y="4729163"/>
          <p14:tracePt t="164738" x="3922713" y="4737100"/>
          <p14:tracePt t="164746" x="3922713" y="4745038"/>
          <p14:tracePt t="164762" x="3922713" y="4752975"/>
          <p14:tracePt t="164770" x="3922713" y="4760913"/>
          <p14:tracePt t="164794" x="3922713" y="4768850"/>
          <p14:tracePt t="164809" x="3922713" y="4776788"/>
          <p14:tracePt t="164834" x="3922713" y="4784725"/>
          <p14:tracePt t="164858" x="3922713" y="4800600"/>
          <p14:tracePt t="164874" x="3922713" y="4808538"/>
          <p14:tracePt t="164890" x="3922713" y="4816475"/>
          <p14:tracePt t="164906" x="3922713" y="4824413"/>
          <p14:tracePt t="164930" x="3922713" y="4832350"/>
          <p14:tracePt t="164970" x="3922713" y="4840288"/>
          <p14:tracePt t="165066" x="3930650" y="4840288"/>
          <p14:tracePt t="165082" x="3930650" y="4848225"/>
          <p14:tracePt t="165090" x="3938588" y="4848225"/>
          <p14:tracePt t="165106" x="3946525" y="4848225"/>
          <p14:tracePt t="165122" x="3954463" y="4848225"/>
          <p14:tracePt t="165138" x="3962400" y="4848225"/>
          <p14:tracePt t="165154" x="3978275" y="4848225"/>
          <p14:tracePt t="165170" x="3986213" y="4848225"/>
          <p14:tracePt t="165177" x="3994150" y="4848225"/>
          <p14:tracePt t="165186" x="4002088" y="4848225"/>
          <p14:tracePt t="165202" x="4011613" y="4848225"/>
          <p14:tracePt t="165234" x="4019550" y="4848225"/>
          <p14:tracePt t="165490" x="4019550" y="4840288"/>
          <p14:tracePt t="165498" x="4011613" y="4840288"/>
          <p14:tracePt t="165554" x="4011613" y="4832350"/>
          <p14:tracePt t="165610" x="4011613" y="4824413"/>
          <p14:tracePt t="166066" x="4019550" y="4824413"/>
          <p14:tracePt t="166081" x="4019550" y="4816475"/>
          <p14:tracePt t="166266" x="4011613" y="4816475"/>
          <p14:tracePt t="166426" x="4019550" y="4808538"/>
          <p14:tracePt t="166442" x="4035425" y="4800600"/>
          <p14:tracePt t="166449" x="4051300" y="4792663"/>
          <p14:tracePt t="166458" x="4059238" y="4792663"/>
          <p14:tracePt t="166466" x="4075113" y="4784725"/>
          <p14:tracePt t="166474" x="4083050" y="4776788"/>
          <p14:tracePt t="166481" x="4098925" y="4776788"/>
          <p14:tracePt t="166490" x="4114800" y="4776788"/>
          <p14:tracePt t="166497" x="4130675" y="4768850"/>
          <p14:tracePt t="166506" x="4154488" y="4760913"/>
          <p14:tracePt t="166514" x="4170363" y="4752975"/>
          <p14:tracePt t="166522" x="4186238" y="4752975"/>
          <p14:tracePt t="166531" x="4202113" y="4737100"/>
          <p14:tracePt t="166538" x="4225925" y="4737100"/>
          <p14:tracePt t="166547" x="4241800" y="4729163"/>
          <p14:tracePt t="166554" x="4265613" y="4729163"/>
          <p14:tracePt t="166561" x="4273550" y="4713288"/>
          <p14:tracePt t="166570" x="4281488" y="4713288"/>
          <p14:tracePt t="166578" x="4305300" y="4705350"/>
          <p14:tracePt t="166586" x="4305300" y="4697413"/>
          <p14:tracePt t="166594" x="4321175" y="4689475"/>
          <p14:tracePt t="166609" x="4329113" y="4681538"/>
          <p14:tracePt t="166625" x="4337050" y="4665663"/>
          <p14:tracePt t="166642" x="4344988" y="4665663"/>
          <p14:tracePt t="166649" x="4344988" y="4657725"/>
          <p14:tracePt t="166658" x="4344988" y="4649788"/>
          <p14:tracePt t="166674" x="4352925" y="4641850"/>
          <p14:tracePt t="166690" x="4352925" y="4624388"/>
          <p14:tracePt t="166713" x="4362450" y="4616450"/>
          <p14:tracePt t="166731" x="4370388" y="4608513"/>
          <p14:tracePt t="166738" x="4370388" y="4600575"/>
          <p14:tracePt t="166762" x="4370388" y="4592638"/>
          <p14:tracePt t="166778" x="4370388" y="4584700"/>
          <p14:tracePt t="166786" x="4378325" y="4584700"/>
          <p14:tracePt t="166818" x="4378325" y="4576763"/>
          <p14:tracePt t="166834" x="4378325" y="4568825"/>
          <p14:tracePt t="166842" x="4378325" y="4560888"/>
          <p14:tracePt t="166858" x="4378325" y="4552950"/>
          <p14:tracePt t="166874" x="4378325" y="4545013"/>
          <p14:tracePt t="166881" x="4386263" y="4545013"/>
          <p14:tracePt t="166898" x="4386263" y="4529138"/>
          <p14:tracePt t="166930" x="4394200" y="4521200"/>
          <p14:tracePt t="166947" x="4394200" y="4513263"/>
          <p14:tracePt t="166954" x="4402138" y="4505325"/>
          <p14:tracePt t="166962" x="4402138" y="4497388"/>
          <p14:tracePt t="166978" x="4402138" y="4489450"/>
          <p14:tracePt t="166986" x="4402138" y="4481513"/>
          <p14:tracePt t="167002" x="4410075" y="4473575"/>
          <p14:tracePt t="167026" x="4410075" y="4465638"/>
          <p14:tracePt t="167050" x="4410075" y="4457700"/>
          <p14:tracePt t="167058" x="4410075" y="4449763"/>
          <p14:tracePt t="167090" x="4410075" y="4441825"/>
          <p14:tracePt t="167106" x="4410075" y="4433888"/>
          <p14:tracePt t="167122" x="4394200" y="4425950"/>
          <p14:tracePt t="167130" x="4394200" y="4410075"/>
          <p14:tracePt t="167138" x="4386263" y="4402138"/>
          <p14:tracePt t="167147" x="4378325" y="4394200"/>
          <p14:tracePt t="167154" x="4378325" y="4378325"/>
          <p14:tracePt t="167162" x="4362450" y="4370388"/>
          <p14:tracePt t="167170" x="4362450" y="4362450"/>
          <p14:tracePt t="167177" x="4344988" y="4346575"/>
          <p14:tracePt t="167186" x="4337050" y="4346575"/>
          <p14:tracePt t="167194" x="4329113" y="4330700"/>
          <p14:tracePt t="167202" x="4313238" y="4322763"/>
          <p14:tracePt t="167209" x="4297363" y="4314825"/>
          <p14:tracePt t="167218" x="4289425" y="4306888"/>
          <p14:tracePt t="167226" x="4265613" y="4291013"/>
          <p14:tracePt t="167234" x="4257675" y="4291013"/>
          <p14:tracePt t="167241" x="4249738" y="4273550"/>
          <p14:tracePt t="167250" x="4233863" y="4273550"/>
          <p14:tracePt t="167257" x="4225925" y="4265613"/>
          <p14:tracePt t="167266" x="4210050" y="4257675"/>
          <p14:tracePt t="167274" x="4194175" y="4257675"/>
          <p14:tracePt t="167282" x="4178300" y="4249738"/>
          <p14:tracePt t="167290" x="4162425" y="4249738"/>
          <p14:tracePt t="167297" x="4146550" y="4233863"/>
          <p14:tracePt t="167306" x="4130675" y="4225925"/>
          <p14:tracePt t="167314" x="4114800" y="4225925"/>
          <p14:tracePt t="167322" x="4106863" y="4225925"/>
          <p14:tracePt t="167331" x="4098925" y="4225925"/>
          <p14:tracePt t="167338" x="4090988" y="4225925"/>
          <p14:tracePt t="167347" x="4083050" y="4225925"/>
          <p14:tracePt t="167362" x="4075113" y="4225925"/>
          <p14:tracePt t="167378" x="4067175" y="4225925"/>
          <p14:tracePt t="167386" x="4051300" y="4225925"/>
          <p14:tracePt t="167394" x="4043363" y="4225925"/>
          <p14:tracePt t="167402" x="4027488" y="4233863"/>
          <p14:tracePt t="167409" x="4011613" y="4241800"/>
          <p14:tracePt t="167418" x="4002088" y="4241800"/>
          <p14:tracePt t="167426" x="3994150" y="4249738"/>
          <p14:tracePt t="167434" x="3978275" y="4257675"/>
          <p14:tracePt t="167450" x="3970338" y="4257675"/>
          <p14:tracePt t="167457" x="3970338" y="4265613"/>
          <p14:tracePt t="167466" x="3962400" y="4265613"/>
          <p14:tracePt t="167474" x="3962400" y="4281488"/>
          <p14:tracePt t="167490" x="3962400" y="4291013"/>
          <p14:tracePt t="167497" x="3962400" y="4298950"/>
          <p14:tracePt t="167514" x="3962400" y="4306888"/>
          <p14:tracePt t="167522" x="3962400" y="4314825"/>
          <p14:tracePt t="167530" x="3962400" y="4330700"/>
          <p14:tracePt t="167547" x="3978275" y="4338638"/>
          <p14:tracePt t="167554" x="3978275" y="4354513"/>
          <p14:tracePt t="167563" x="3986213" y="4362450"/>
          <p14:tracePt t="167569" x="3994150" y="4378325"/>
          <p14:tracePt t="167586" x="4011613" y="4386263"/>
          <p14:tracePt t="167594" x="4011613" y="4402138"/>
          <p14:tracePt t="167602" x="4019550" y="4410075"/>
          <p14:tracePt t="167609" x="4027488" y="4418013"/>
          <p14:tracePt t="167618" x="4027488" y="4433888"/>
          <p14:tracePt t="167626" x="4051300" y="4441825"/>
          <p14:tracePt t="167634" x="4051300" y="4457700"/>
          <p14:tracePt t="167641" x="4059238" y="4465638"/>
          <p14:tracePt t="167650" x="4067175" y="4473575"/>
          <p14:tracePt t="167657" x="4075113" y="4481513"/>
          <p14:tracePt t="167666" x="4083050" y="4489450"/>
          <p14:tracePt t="167674" x="4083050" y="4497388"/>
          <p14:tracePt t="167682" x="4090988" y="4505325"/>
          <p14:tracePt t="167690" x="4098925" y="4513263"/>
          <p14:tracePt t="167697" x="4106863" y="4513263"/>
          <p14:tracePt t="167706" x="4106863" y="4521200"/>
          <p14:tracePt t="167714" x="4114800" y="4521200"/>
          <p14:tracePt t="167738" x="4114800" y="4529138"/>
          <p14:tracePt t="167906" x="4114800" y="4521200"/>
          <p14:tracePt t="167938" x="4106863" y="4521200"/>
          <p14:tracePt t="167954" x="4106863" y="4513263"/>
          <p14:tracePt t="167978" x="4106863" y="4505325"/>
          <p14:tracePt t="167986" x="4122738" y="4505325"/>
          <p14:tracePt t="167994" x="4138613" y="4505325"/>
          <p14:tracePt t="168002" x="4162425" y="4505325"/>
          <p14:tracePt t="168009" x="4194175" y="4497388"/>
          <p14:tracePt t="168018" x="4225925" y="4497388"/>
          <p14:tracePt t="168026" x="4289425" y="4489450"/>
          <p14:tracePt t="168047" x="4441825" y="4489450"/>
          <p14:tracePt t="168051" x="4537075" y="4489450"/>
          <p14:tracePt t="168057" x="4632325" y="4489450"/>
          <p14:tracePt t="168066" x="4737100" y="4489450"/>
          <p14:tracePt t="168074" x="4832350" y="4505325"/>
          <p14:tracePt t="168082" x="4927600" y="4521200"/>
          <p14:tracePt t="168090" x="5022850" y="4537075"/>
          <p14:tracePt t="168097" x="5111750" y="4568825"/>
          <p14:tracePt t="168106" x="5191125" y="4600575"/>
          <p14:tracePt t="168114" x="5254625" y="4616450"/>
          <p14:tracePt t="168122" x="5302250" y="4633913"/>
          <p14:tracePt t="168130" x="5334000" y="4649788"/>
          <p14:tracePt t="168138" x="5365750" y="4665663"/>
          <p14:tracePt t="168147" x="5389563" y="4673600"/>
          <p14:tracePt t="168154" x="5407025" y="4689475"/>
          <p14:tracePt t="168163" x="5422900" y="4689475"/>
          <p14:tracePt t="168170" x="5446713" y="4697413"/>
          <p14:tracePt t="168178" x="5478463" y="4705350"/>
          <p14:tracePt t="168186" x="5510213" y="4713288"/>
          <p14:tracePt t="168194" x="5557838" y="4729163"/>
          <p14:tracePt t="168202" x="5605463" y="4737100"/>
          <p14:tracePt t="168210" x="5637213" y="4745038"/>
          <p14:tracePt t="168218" x="5684838" y="4752975"/>
          <p14:tracePt t="168226" x="5708650" y="4768850"/>
          <p14:tracePt t="168234" x="5732463" y="4776788"/>
          <p14:tracePt t="168241" x="5749925" y="4784725"/>
          <p14:tracePt t="168250" x="5773738" y="4784725"/>
          <p14:tracePt t="168257" x="5789613" y="4792663"/>
          <p14:tracePt t="168266" x="5805488" y="4800600"/>
          <p14:tracePt t="168274" x="5813425" y="4800600"/>
          <p14:tracePt t="168283" x="5829300" y="4808538"/>
          <p14:tracePt t="168290" x="5845175" y="4808538"/>
          <p14:tracePt t="168297" x="5853113" y="4816475"/>
          <p14:tracePt t="168306" x="5868988" y="4816475"/>
          <p14:tracePt t="168313" x="5884863" y="4816475"/>
          <p14:tracePt t="168322" x="5908675" y="4816475"/>
          <p14:tracePt t="168330" x="5924550" y="4816475"/>
          <p14:tracePt t="168338" x="5948363" y="4816475"/>
          <p14:tracePt t="168347" x="5964238" y="4816475"/>
          <p14:tracePt t="168353" x="5972175" y="4816475"/>
          <p14:tracePt t="168364" x="5988050" y="4816475"/>
          <p14:tracePt t="168370" x="6003925" y="4808538"/>
          <p14:tracePt t="168378" x="6011863" y="4800600"/>
          <p14:tracePt t="168386" x="6019800" y="4792663"/>
          <p14:tracePt t="168394" x="6035675" y="4792663"/>
          <p14:tracePt t="168402" x="6043613" y="4776788"/>
          <p14:tracePt t="168410" x="6051550" y="4776788"/>
          <p14:tracePt t="168418" x="6059488" y="4768850"/>
          <p14:tracePt t="168426" x="6067425" y="4768850"/>
          <p14:tracePt t="168434" x="6067425" y="4760913"/>
          <p14:tracePt t="168441" x="6075363" y="4752975"/>
          <p14:tracePt t="168458" x="6091238" y="4752975"/>
          <p14:tracePt t="168466" x="6091238" y="4745038"/>
          <p14:tracePt t="168474" x="6091238" y="4737100"/>
          <p14:tracePt t="168498" x="6100763" y="4729163"/>
          <p14:tracePt t="168513" x="6100763" y="4721225"/>
          <p14:tracePt t="168530" x="6108700" y="4721225"/>
          <p14:tracePt t="168538" x="6108700" y="4713288"/>
          <p14:tracePt t="168547" x="6108700" y="4705350"/>
          <p14:tracePt t="168578" x="6108700" y="4697413"/>
          <p14:tracePt t="168594" x="6108700" y="4689475"/>
          <p14:tracePt t="168602" x="6108700" y="4681538"/>
          <p14:tracePt t="168618" x="6108700" y="4673600"/>
          <p14:tracePt t="168626" x="6108700" y="4657725"/>
          <p14:tracePt t="168634" x="6108700" y="4649788"/>
          <p14:tracePt t="168641" x="6108700" y="4641850"/>
          <p14:tracePt t="168650" x="6108700" y="4633913"/>
          <p14:tracePt t="168657" x="6108700" y="4624388"/>
          <p14:tracePt t="168666" x="6108700" y="4616450"/>
          <p14:tracePt t="168674" x="6108700" y="4600575"/>
          <p14:tracePt t="168681" x="6100763" y="4592638"/>
          <p14:tracePt t="168690" x="6100763" y="4584700"/>
          <p14:tracePt t="168697" x="6083300" y="4576763"/>
          <p14:tracePt t="168706" x="6083300" y="4568825"/>
          <p14:tracePt t="168713" x="6075363" y="4560888"/>
          <p14:tracePt t="168722" x="6067425" y="4552950"/>
          <p14:tracePt t="168730" x="6059488" y="4537075"/>
          <p14:tracePt t="168738" x="6043613" y="4529138"/>
          <p14:tracePt t="168746" x="6035675" y="4505325"/>
          <p14:tracePt t="168754" x="6019800" y="4505325"/>
          <p14:tracePt t="168763" x="6019800" y="4489450"/>
          <p14:tracePt t="168770" x="6003925" y="4473575"/>
          <p14:tracePt t="168786" x="5988050" y="4457700"/>
          <p14:tracePt t="168794" x="5980113" y="4457700"/>
          <p14:tracePt t="168802" x="5964238" y="4449763"/>
          <p14:tracePt t="168809" x="5956300" y="4441825"/>
          <p14:tracePt t="168818" x="5940425" y="4441825"/>
          <p14:tracePt t="168826" x="5924550" y="4441825"/>
          <p14:tracePt t="168836" x="5900738" y="4441825"/>
          <p14:tracePt t="168841" x="5884863" y="4441825"/>
          <p14:tracePt t="168850" x="5861050" y="4441825"/>
          <p14:tracePt t="168857" x="5829300" y="4441825"/>
          <p14:tracePt t="168866" x="5789613" y="4441825"/>
          <p14:tracePt t="168874" x="5757863" y="4457700"/>
          <p14:tracePt t="168882" x="5724525" y="4465638"/>
          <p14:tracePt t="168890" x="5692775" y="4481513"/>
          <p14:tracePt t="168897" x="5676900" y="4497388"/>
          <p14:tracePt t="168906" x="5653088" y="4513263"/>
          <p14:tracePt t="168913" x="5637213" y="4537075"/>
          <p14:tracePt t="168922" x="5629275" y="4560888"/>
          <p14:tracePt t="168930" x="5621338" y="4576763"/>
          <p14:tracePt t="168938" x="5621338" y="4600575"/>
          <p14:tracePt t="168946" x="5621338" y="4624388"/>
          <p14:tracePt t="168954" x="5629275" y="4641850"/>
          <p14:tracePt t="168963" x="5637213" y="4665663"/>
          <p14:tracePt t="168970" x="5653088" y="4689475"/>
          <p14:tracePt t="168978" x="5661025" y="4713288"/>
          <p14:tracePt t="168986" x="5676900" y="4729163"/>
          <p14:tracePt t="168994" x="5684838" y="4745038"/>
          <p14:tracePt t="169002" x="5692775" y="4752975"/>
          <p14:tracePt t="169010" x="5700713" y="4760913"/>
          <p14:tracePt t="169018" x="5708650" y="4768850"/>
          <p14:tracePt t="169026" x="5708650" y="4776788"/>
          <p14:tracePt t="169034" x="5708650" y="4784725"/>
          <p14:tracePt t="169050" x="5716588" y="4784725"/>
          <p14:tracePt t="169234" x="5708650" y="4784725"/>
          <p14:tracePt t="169266" x="5700713" y="4784725"/>
          <p14:tracePt t="169274" x="5692775" y="4784725"/>
          <p14:tracePt t="169282" x="5684838" y="4784725"/>
          <p14:tracePt t="169290" x="5661025" y="4776788"/>
          <p14:tracePt t="169298" x="5637213" y="4776788"/>
          <p14:tracePt t="169306" x="5621338" y="4776788"/>
          <p14:tracePt t="169313" x="5589588" y="4776788"/>
          <p14:tracePt t="169322" x="5565775" y="4768850"/>
          <p14:tracePt t="169330" x="5534025" y="4768850"/>
          <p14:tracePt t="169338" x="5470525" y="4760913"/>
          <p14:tracePt t="169346" x="5397500" y="4760913"/>
          <p14:tracePt t="169354" x="5310188" y="4745038"/>
          <p14:tracePt t="169363" x="5191125" y="4729163"/>
          <p14:tracePt t="169370" x="5087938" y="4721225"/>
          <p14:tracePt t="169378" x="4967288" y="4705350"/>
          <p14:tracePt t="169386" x="4879975" y="4697413"/>
          <p14:tracePt t="169394" x="4792663" y="4681538"/>
          <p14:tracePt t="169402" x="4729163" y="4673600"/>
          <p14:tracePt t="169410" x="4679950" y="4665663"/>
          <p14:tracePt t="169418" x="4664075" y="4657725"/>
          <p14:tracePt t="169426" x="4648200" y="4657725"/>
          <p14:tracePt t="169434" x="4640263" y="4657725"/>
          <p14:tracePt t="169441" x="4624388" y="4657725"/>
          <p14:tracePt t="169450" x="4608513" y="4657725"/>
          <p14:tracePt t="169457" x="4584700" y="4657725"/>
          <p14:tracePt t="169466" x="4576763" y="4657725"/>
          <p14:tracePt t="169474" x="4560888" y="4657725"/>
          <p14:tracePt t="169482" x="4537075" y="4649788"/>
          <p14:tracePt t="169490" x="4521200" y="4649788"/>
          <p14:tracePt t="169498" x="4497388" y="4649788"/>
          <p14:tracePt t="169506" x="4481513" y="4641850"/>
          <p14:tracePt t="169513" x="4465638" y="4641850"/>
          <p14:tracePt t="169522" x="4457700" y="4633913"/>
          <p14:tracePt t="169530" x="4449763" y="4633913"/>
          <p14:tracePt t="169538" x="4433888" y="4633913"/>
          <p14:tracePt t="169546" x="4425950" y="4633913"/>
          <p14:tracePt t="169554" x="4418013" y="4624388"/>
          <p14:tracePt t="169563" x="4402138" y="4624388"/>
          <p14:tracePt t="169579" x="4386263" y="4624388"/>
          <p14:tracePt t="169586" x="4378325" y="4616450"/>
          <p14:tracePt t="169602" x="4362450" y="4616450"/>
          <p14:tracePt t="169626" x="4352925" y="4616450"/>
          <p14:tracePt t="169650" x="4352925" y="4608513"/>
          <p14:tracePt t="169674" x="4352925" y="4600575"/>
          <p14:tracePt t="170201" x="4362450" y="4600575"/>
          <p14:tracePt t="170209" x="4370388" y="4600575"/>
          <p14:tracePt t="170218" x="4402138" y="4600575"/>
          <p14:tracePt t="170226" x="4425950" y="4600575"/>
          <p14:tracePt t="170234" x="4457700" y="4600575"/>
          <p14:tracePt t="170242" x="4513263" y="4600575"/>
          <p14:tracePt t="170250" x="4568825" y="4608513"/>
          <p14:tracePt t="170257" x="4656138" y="4608513"/>
          <p14:tracePt t="170266" x="4768850" y="4608513"/>
          <p14:tracePt t="170274" x="4935538" y="4616450"/>
          <p14:tracePt t="170282" x="5151438" y="4616450"/>
          <p14:tracePt t="170289" x="5310188" y="4624388"/>
          <p14:tracePt t="170298" x="5438775" y="4624388"/>
          <p14:tracePt t="170306" x="5549900" y="4633913"/>
          <p14:tracePt t="170313" x="5645150" y="4633913"/>
          <p14:tracePt t="170322" x="5708650" y="4633913"/>
          <p14:tracePt t="170330" x="5749925" y="4633913"/>
          <p14:tracePt t="170338" x="5765800" y="4633913"/>
          <p14:tracePt t="170346" x="5773738" y="4633913"/>
          <p14:tracePt t="170354" x="5781675" y="4633913"/>
          <p14:tracePt t="170363" x="5789613" y="4633913"/>
          <p14:tracePt t="170386" x="5797550" y="4633913"/>
          <p14:tracePt t="170402" x="5805488" y="4633913"/>
          <p14:tracePt t="170418" x="5813425" y="4633913"/>
          <p14:tracePt t="170434" x="5821363" y="4633913"/>
          <p14:tracePt t="170466" x="5829300" y="4633913"/>
          <p14:tracePt t="170482" x="5837238" y="4633913"/>
          <p14:tracePt t="170490" x="5853113" y="4633913"/>
          <p14:tracePt t="170497" x="5861050" y="4624388"/>
          <p14:tracePt t="170506" x="5876925" y="4624388"/>
          <p14:tracePt t="170514" x="5900738" y="4624388"/>
          <p14:tracePt t="170522" x="5916613" y="4624388"/>
          <p14:tracePt t="170530" x="5940425" y="4624388"/>
          <p14:tracePt t="170538" x="5964238" y="4624388"/>
          <p14:tracePt t="170546" x="5980113" y="4624388"/>
          <p14:tracePt t="170554" x="5988050" y="4624388"/>
          <p14:tracePt t="170562" x="5995988" y="4624388"/>
          <p14:tracePt t="170570" x="6003925" y="4624388"/>
          <p14:tracePt t="170618" x="6011863" y="4624388"/>
          <p14:tracePt t="170634" x="6019800" y="4624388"/>
          <p14:tracePt t="170650" x="6027738" y="4633913"/>
          <p14:tracePt t="170673" x="6035675" y="4641850"/>
          <p14:tracePt t="170690" x="6043613" y="4649788"/>
          <p14:tracePt t="170697" x="6043613" y="4657725"/>
          <p14:tracePt t="170714" x="6043613" y="4665663"/>
          <p14:tracePt t="170722" x="6051550" y="4673600"/>
          <p14:tracePt t="170745" x="6051550" y="4681538"/>
          <p14:tracePt t="171393" x="6043613" y="4681538"/>
          <p14:tracePt t="171401" x="6035675" y="4681538"/>
          <p14:tracePt t="171410" x="6027738" y="4681538"/>
          <p14:tracePt t="171418" x="6003925" y="4681538"/>
          <p14:tracePt t="171426" x="5980113" y="4673600"/>
          <p14:tracePt t="171434" x="5956300" y="4673600"/>
          <p14:tracePt t="171442" x="5924550" y="4673600"/>
          <p14:tracePt t="171450" x="5892800" y="4673600"/>
          <p14:tracePt t="171457" x="5853113" y="4665663"/>
          <p14:tracePt t="171466" x="5797550" y="4665663"/>
          <p14:tracePt t="171473" x="5740400" y="4657725"/>
          <p14:tracePt t="171482" x="5684838" y="4649788"/>
          <p14:tracePt t="171489" x="5621338" y="4633913"/>
          <p14:tracePt t="171500" x="5534025" y="4616450"/>
          <p14:tracePt t="171506" x="5446713" y="4592638"/>
          <p14:tracePt t="171514" x="5357813" y="4568825"/>
          <p14:tracePt t="171522" x="5270500" y="4552950"/>
          <p14:tracePt t="171530" x="5191125" y="4537075"/>
          <p14:tracePt t="171538" x="5111750" y="4521200"/>
          <p14:tracePt t="171545" x="5038725" y="4513263"/>
          <p14:tracePt t="171554" x="4983163" y="4505325"/>
          <p14:tracePt t="171562" x="4927600" y="4505325"/>
          <p14:tracePt t="171570" x="4872038" y="4505325"/>
          <p14:tracePt t="171579" x="4840288" y="4505325"/>
          <p14:tracePt t="171586" x="4800600" y="4505325"/>
          <p14:tracePt t="171595" x="4768850" y="4505325"/>
          <p14:tracePt t="171602" x="4729163" y="4505325"/>
          <p14:tracePt t="171610" x="4695825" y="4505325"/>
          <p14:tracePt t="171618" x="4664075" y="4505325"/>
          <p14:tracePt t="171626" x="4632325" y="4505325"/>
          <p14:tracePt t="171634" x="4584700" y="4505325"/>
          <p14:tracePt t="171642" x="4545013" y="4521200"/>
          <p14:tracePt t="171650" x="4489450" y="4529138"/>
          <p14:tracePt t="171657" x="4441825" y="4529138"/>
          <p14:tracePt t="171666" x="4402138" y="4529138"/>
          <p14:tracePt t="171673" x="4370388" y="4529138"/>
          <p14:tracePt t="171682" x="4337050" y="4529138"/>
          <p14:tracePt t="171689" x="4305300" y="4529138"/>
          <p14:tracePt t="171697" x="4281488" y="4529138"/>
          <p14:tracePt t="171706" x="4273550" y="4529138"/>
          <p14:tracePt t="171722" x="4265613" y="4529138"/>
          <p14:tracePt t="171745" x="4257675" y="4529138"/>
          <p14:tracePt t="171754" x="4249738" y="4529138"/>
          <p14:tracePt t="171770" x="4241800" y="4529138"/>
          <p14:tracePt t="171779" x="4233863" y="4529138"/>
          <p14:tracePt t="171929" x="4241800" y="4529138"/>
          <p14:tracePt t="171937" x="4249738" y="4521200"/>
          <p14:tracePt t="171961" x="4257675" y="4521200"/>
          <p14:tracePt t="171978" x="4265613" y="4513263"/>
          <p14:tracePt t="171986" x="4273550" y="4513263"/>
          <p14:tracePt t="171995" x="4289425" y="4513263"/>
          <p14:tracePt t="172002" x="4305300" y="4505325"/>
          <p14:tracePt t="172010" x="4313238" y="4505325"/>
          <p14:tracePt t="172018" x="4329113" y="4497388"/>
          <p14:tracePt t="172026" x="4352925" y="4489450"/>
          <p14:tracePt t="172034" x="4370388" y="4489450"/>
          <p14:tracePt t="172042" x="4386263" y="4489450"/>
          <p14:tracePt t="172050" x="4394200" y="4489450"/>
          <p14:tracePt t="172065" x="4410075" y="4489450"/>
          <p14:tracePt t="172067" x="4418013" y="4489450"/>
          <p14:tracePt t="172073" x="4425950" y="4481513"/>
          <p14:tracePt t="172082" x="4433888" y="4481513"/>
          <p14:tracePt t="172098" x="4441825" y="4481513"/>
          <p14:tracePt t="172377" x="4433888" y="4481513"/>
          <p14:tracePt t="172497" x="4425950" y="4481513"/>
          <p14:tracePt t="172522" x="4425950" y="4489450"/>
          <p14:tracePt t="172617" x="4418013" y="4489450"/>
          <p14:tracePt t="172626" x="4418013" y="4497388"/>
          <p14:tracePt t="172665" x="4410075" y="4497388"/>
          <p14:tracePt t="172714" x="4410075" y="4505325"/>
          <p14:tracePt t="172722" x="4402138" y="4505325"/>
          <p14:tracePt t="172738" x="4394200" y="4513263"/>
          <p14:tracePt t="173001" x="4386263" y="4513263"/>
          <p14:tracePt t="173074" x="4378325" y="4513263"/>
          <p14:tracePt t="176137" x="4386263" y="4513263"/>
          <p14:tracePt t="176161" x="4394200" y="4521200"/>
          <p14:tracePt t="176178" x="4402138" y="4521200"/>
          <p14:tracePt t="176210" x="4410075" y="4521200"/>
          <p14:tracePt t="176242" x="4418013" y="4521200"/>
          <p14:tracePt t="176249" x="4418013" y="4529138"/>
          <p14:tracePt t="176266" x="4425950" y="4529138"/>
          <p14:tracePt t="176289" x="4433888" y="4529138"/>
          <p14:tracePt t="176314" x="4441825" y="4529138"/>
          <p14:tracePt t="176330" x="4449763" y="4529138"/>
          <p14:tracePt t="176338" x="4457700" y="4537075"/>
          <p14:tracePt t="176362" x="4465638" y="4537075"/>
          <p14:tracePt t="176370" x="4473575" y="4545013"/>
          <p14:tracePt t="176377" x="4481513" y="4545013"/>
          <p14:tracePt t="176386" x="4489450" y="4545013"/>
          <p14:tracePt t="176394" x="4497388" y="4545013"/>
          <p14:tracePt t="176402" x="4505325" y="4545013"/>
          <p14:tracePt t="176410" x="4513263" y="4545013"/>
          <p14:tracePt t="176418" x="4537075" y="4545013"/>
          <p14:tracePt t="176427" x="4545013" y="4552950"/>
          <p14:tracePt t="176433" x="4552950" y="4552950"/>
          <p14:tracePt t="176441" x="4568825" y="4560888"/>
          <p14:tracePt t="176450" x="4584700" y="4560888"/>
          <p14:tracePt t="176458" x="4600575" y="4560888"/>
          <p14:tracePt t="176466" x="4624388" y="4568825"/>
          <p14:tracePt t="176474" x="4640263" y="4568825"/>
          <p14:tracePt t="176482" x="4656138" y="4576763"/>
          <p14:tracePt t="176490" x="4679950" y="4576763"/>
          <p14:tracePt t="176498" x="4705350" y="4584700"/>
          <p14:tracePt t="176506" x="4729163" y="4584700"/>
          <p14:tracePt t="176514" x="4752975" y="4584700"/>
          <p14:tracePt t="176521" x="4776788" y="4592638"/>
          <p14:tracePt t="176530" x="4800600" y="4600575"/>
          <p14:tracePt t="176538" x="4824413" y="4600575"/>
          <p14:tracePt t="176545" x="4840288" y="4608513"/>
          <p14:tracePt t="176554" x="4864100" y="4608513"/>
          <p14:tracePt t="176562" x="4895850" y="4608513"/>
          <p14:tracePt t="176570" x="4911725" y="4608513"/>
          <p14:tracePt t="176577" x="4935538" y="4608513"/>
          <p14:tracePt t="176586" x="4959350" y="4608513"/>
          <p14:tracePt t="176594" x="4975225" y="4608513"/>
          <p14:tracePt t="176602" x="4999038" y="4608513"/>
          <p14:tracePt t="176610" x="5014913" y="4608513"/>
          <p14:tracePt t="176618" x="5038725" y="4608513"/>
          <p14:tracePt t="176627" x="5056188" y="4608513"/>
          <p14:tracePt t="176633" x="5064125" y="4616450"/>
          <p14:tracePt t="176641" x="5080000" y="4616450"/>
          <p14:tracePt t="176650" x="5087938" y="4616450"/>
          <p14:tracePt t="176658" x="5103813" y="4616450"/>
          <p14:tracePt t="176666" x="5111750" y="4616450"/>
          <p14:tracePt t="176674" x="5119688" y="4616450"/>
          <p14:tracePt t="176682" x="5127625" y="4616450"/>
          <p14:tracePt t="176689" x="5135563" y="4624388"/>
          <p14:tracePt t="176698" x="5143500" y="4624388"/>
          <p14:tracePt t="176706" x="5151438" y="4624388"/>
          <p14:tracePt t="176714" x="5159375" y="4624388"/>
          <p14:tracePt t="176721" x="5167313" y="4624388"/>
          <p14:tracePt t="176730" x="5175250" y="4624388"/>
          <p14:tracePt t="176738" x="5183188" y="4624388"/>
          <p14:tracePt t="176746" x="5191125" y="4624388"/>
          <p14:tracePt t="176770" x="5199063" y="4624388"/>
          <p14:tracePt t="176786" x="5207000" y="4624388"/>
          <p14:tracePt t="176802" x="5214938" y="4624388"/>
          <p14:tracePt t="176818" x="5222875" y="4624388"/>
          <p14:tracePt t="176834" x="5230813" y="4624388"/>
          <p14:tracePt t="176841" x="5238750" y="4624388"/>
          <p14:tracePt t="176866" x="5246688" y="4624388"/>
          <p14:tracePt t="176882" x="5254625" y="4624388"/>
          <p14:tracePt t="176898" x="5262563" y="4624388"/>
          <p14:tracePt t="176906" x="5270500" y="4616450"/>
          <p14:tracePt t="176914" x="5278438" y="4616450"/>
          <p14:tracePt t="176930" x="5286375" y="4616450"/>
          <p14:tracePt t="176937" x="5286375" y="4608513"/>
          <p14:tracePt t="177026" x="5294313" y="4608513"/>
          <p14:tracePt t="177050" x="5302250" y="4608513"/>
          <p14:tracePt t="177074" x="5310188" y="4608513"/>
          <p14:tracePt t="177089" x="5310188" y="4600575"/>
          <p14:tracePt t="177114" x="5318125" y="4600575"/>
          <p14:tracePt t="177177" x="5318125" y="4592638"/>
          <p14:tracePt t="177202" x="5326063" y="4592638"/>
          <p14:tracePt t="177274" x="5334000" y="4592638"/>
          <p14:tracePt t="177313" x="5341938" y="4592638"/>
          <p14:tracePt t="177377" x="5341938" y="4584700"/>
          <p14:tracePt t="178594" x="5349875" y="4584700"/>
          <p14:tracePt t="178602" x="5357813" y="4584700"/>
          <p14:tracePt t="178609" x="5373688" y="4584700"/>
          <p14:tracePt t="178618" x="5381625" y="4584700"/>
          <p14:tracePt t="178626" x="5389563" y="4584700"/>
          <p14:tracePt t="178634" x="5397500" y="4584700"/>
          <p14:tracePt t="178643" x="5407025" y="4584700"/>
          <p14:tracePt t="178649" x="5414963" y="4584700"/>
          <p14:tracePt t="178659" x="5430838" y="4584700"/>
          <p14:tracePt t="178673" x="5438775" y="4584700"/>
          <p14:tracePt t="178682" x="5454650" y="4584700"/>
          <p14:tracePt t="178698" x="5462588" y="4584700"/>
          <p14:tracePt t="178706" x="5470525" y="4584700"/>
          <p14:tracePt t="178714" x="5478463" y="4584700"/>
          <p14:tracePt t="178722" x="5486400" y="4584700"/>
          <p14:tracePt t="178730" x="5494338" y="4584700"/>
          <p14:tracePt t="178737" x="5502275" y="4584700"/>
          <p14:tracePt t="178746" x="5510213" y="4584700"/>
          <p14:tracePt t="178753" x="5518150" y="4584700"/>
          <p14:tracePt t="178761" x="5526088" y="4584700"/>
          <p14:tracePt t="178770" x="5541963" y="4584700"/>
          <p14:tracePt t="178777" x="5549900" y="4584700"/>
          <p14:tracePt t="178786" x="5557838" y="4584700"/>
          <p14:tracePt t="178793" x="5565775" y="4584700"/>
          <p14:tracePt t="178802" x="5581650" y="4584700"/>
          <p14:tracePt t="178818" x="5597525" y="4584700"/>
          <p14:tracePt t="178828" x="5605463" y="4584700"/>
          <p14:tracePt t="178843" x="5621338" y="4584700"/>
          <p14:tracePt t="178859" x="5629275" y="4584700"/>
          <p14:tracePt t="178865" x="5637213" y="4584700"/>
          <p14:tracePt t="178874" x="5645150" y="4584700"/>
          <p14:tracePt t="178881" x="5661025" y="4584700"/>
          <p14:tracePt t="178889" x="5668963" y="4584700"/>
          <p14:tracePt t="178898" x="5676900" y="4584700"/>
          <p14:tracePt t="178905" x="5692775" y="4592638"/>
          <p14:tracePt t="178914" x="5708650" y="4592638"/>
          <p14:tracePt t="178922" x="5716588" y="4592638"/>
          <p14:tracePt t="178930" x="5732463" y="4600575"/>
          <p14:tracePt t="178937" x="5749925" y="4600575"/>
          <p14:tracePt t="178946" x="5765800" y="4600575"/>
          <p14:tracePt t="178953" x="5773738" y="4600575"/>
          <p14:tracePt t="178962" x="5781675" y="4600575"/>
          <p14:tracePt t="178970" x="5789613" y="4600575"/>
          <p14:tracePt t="178986" x="5797550" y="4600575"/>
          <p14:tracePt t="179010" x="5805488" y="4600575"/>
          <p14:tracePt t="180009" x="5813425" y="4600575"/>
          <p14:tracePt t="181529" x="5805488" y="4600575"/>
          <p14:tracePt t="181546" x="5797550" y="4600575"/>
          <p14:tracePt t="181922" x="5805488" y="4600575"/>
          <p14:tracePt t="181929" x="5813425" y="4600575"/>
          <p14:tracePt t="181946" x="5821363" y="4600575"/>
          <p14:tracePt t="181962" x="5829300" y="4600575"/>
          <p14:tracePt t="181994" x="5837238" y="4600575"/>
          <p14:tracePt t="182225" x="5837238" y="4608513"/>
          <p14:tracePt t="182241" x="5837238" y="4616450"/>
          <p14:tracePt t="182705" x="5829300" y="4616450"/>
          <p14:tracePt t="182841" x="5829300" y="4608513"/>
          <p14:tracePt t="182866" x="5821363" y="4608513"/>
          <p14:tracePt t="182889" x="5813425" y="4608513"/>
          <p14:tracePt t="182897" x="5805488" y="4608513"/>
          <p14:tracePt t="182930" x="5797550" y="4608513"/>
          <p14:tracePt t="182946" x="5781675" y="4608513"/>
          <p14:tracePt t="182953" x="5773738" y="4608513"/>
          <p14:tracePt t="182970" x="5757863" y="4608513"/>
          <p14:tracePt t="182978" x="5740400" y="4608513"/>
          <p14:tracePt t="182986" x="5732463" y="4616450"/>
          <p14:tracePt t="182994" x="5724525" y="4616450"/>
          <p14:tracePt t="183001" x="5700713" y="4633913"/>
          <p14:tracePt t="183010" x="5692775" y="4641850"/>
          <p14:tracePt t="183018" x="5676900" y="4649788"/>
          <p14:tracePt t="183027" x="5661025" y="4657725"/>
          <p14:tracePt t="183034" x="5645150" y="4657725"/>
          <p14:tracePt t="183041" x="5645150" y="4665663"/>
          <p14:tracePt t="183050" x="5637213" y="4665663"/>
          <p14:tracePt t="183058" x="5629275" y="4673600"/>
          <p14:tracePt t="183065" x="5621338" y="4673600"/>
          <p14:tracePt t="183090" x="5621338" y="4681538"/>
          <p14:tracePt t="183145" x="5629275" y="4681538"/>
          <p14:tracePt t="183154" x="5637213" y="4689475"/>
          <p14:tracePt t="183162" x="5645150" y="4689475"/>
          <p14:tracePt t="183170" x="5653088" y="4697413"/>
          <p14:tracePt t="183178" x="5668963" y="4697413"/>
          <p14:tracePt t="183185" x="5684838" y="4705350"/>
          <p14:tracePt t="183194" x="5700713" y="4713288"/>
          <p14:tracePt t="183201" x="5724525" y="4721225"/>
          <p14:tracePt t="183211" x="5732463" y="4737100"/>
          <p14:tracePt t="183218" x="5757863" y="4737100"/>
          <p14:tracePt t="183225" x="5773738" y="4752975"/>
          <p14:tracePt t="183234" x="5789613" y="4760913"/>
          <p14:tracePt t="183241" x="5805488" y="4768850"/>
          <p14:tracePt t="183250" x="5829300" y="4784725"/>
          <p14:tracePt t="183258" x="5845175" y="4792663"/>
          <p14:tracePt t="183266" x="5853113" y="4800600"/>
          <p14:tracePt t="183274" x="5868988" y="4816475"/>
          <p14:tracePt t="183282" x="5892800" y="4824413"/>
          <p14:tracePt t="183291" x="5916613" y="4832350"/>
          <p14:tracePt t="183298" x="5924550" y="4840288"/>
          <p14:tracePt t="183306" x="5940425" y="4848225"/>
          <p14:tracePt t="183322" x="5948363" y="4856163"/>
          <p14:tracePt t="183337" x="5948363" y="4864100"/>
          <p14:tracePt t="183346" x="5964238" y="4864100"/>
          <p14:tracePt t="183441" x="5972175" y="4864100"/>
          <p14:tracePt t="183457" x="5972175" y="4856163"/>
          <p14:tracePt t="183466" x="5980113" y="4848225"/>
          <p14:tracePt t="183490" x="5988050" y="4848225"/>
          <p14:tracePt t="183498" x="5995988" y="4840288"/>
          <p14:tracePt t="183506" x="6003925" y="4840288"/>
          <p14:tracePt t="183522" x="6011863" y="4832350"/>
          <p14:tracePt t="183530" x="6019800" y="4824413"/>
          <p14:tracePt t="183537" x="6035675" y="4824413"/>
          <p14:tracePt t="183546" x="6035675" y="4816475"/>
          <p14:tracePt t="183553" x="6043613" y="4816475"/>
          <p14:tracePt t="183562" x="6051550" y="4808538"/>
          <p14:tracePt t="183569" x="6059488" y="4808538"/>
          <p14:tracePt t="183578" x="6059488" y="4800600"/>
          <p14:tracePt t="183585" x="6067425" y="4800600"/>
          <p14:tracePt t="183594" x="6067425" y="4792663"/>
          <p14:tracePt t="183601" x="6067425" y="4784725"/>
          <p14:tracePt t="183609" x="6083300" y="4776788"/>
          <p14:tracePt t="183626" x="6083300" y="4768850"/>
          <p14:tracePt t="183634" x="6091238" y="4760913"/>
          <p14:tracePt t="183641" x="6091238" y="4752975"/>
          <p14:tracePt t="183657" x="6100763" y="4745038"/>
          <p14:tracePt t="183674" x="6108700" y="4729163"/>
          <p14:tracePt t="183691" x="6108700" y="4721225"/>
          <p14:tracePt t="183730" x="6108700" y="4713288"/>
          <p14:tracePt t="183737" x="6116638" y="4705350"/>
          <p14:tracePt t="183762" x="6116638" y="4697413"/>
          <p14:tracePt t="183778" x="6116638" y="4689475"/>
          <p14:tracePt t="183786" x="6116638" y="4681538"/>
          <p14:tracePt t="183801" x="6124575" y="4681538"/>
          <p14:tracePt t="183809" x="6124575" y="4673600"/>
          <p14:tracePt t="183977" x="6124575" y="4665663"/>
          <p14:tracePt t="184553" x="6116638" y="4665663"/>
          <p14:tracePt t="184562" x="6100763" y="4665663"/>
          <p14:tracePt t="184569" x="6091238" y="4665663"/>
          <p14:tracePt t="184578" x="6075363" y="4673600"/>
          <p14:tracePt t="184585" x="6059488" y="4673600"/>
          <p14:tracePt t="184594" x="6043613" y="4673600"/>
          <p14:tracePt t="184601" x="6027738" y="4673600"/>
          <p14:tracePt t="184609" x="6003925" y="4681538"/>
          <p14:tracePt t="184618" x="5988050" y="4681538"/>
          <p14:tracePt t="184626" x="5972175" y="4681538"/>
          <p14:tracePt t="184634" x="5948363" y="4681538"/>
          <p14:tracePt t="184641" x="5924550" y="4681538"/>
          <p14:tracePt t="184650" x="5900738" y="4681538"/>
          <p14:tracePt t="184657" x="5861050" y="4681538"/>
          <p14:tracePt t="184666" x="5829300" y="4681538"/>
          <p14:tracePt t="184674" x="5781675" y="4681538"/>
          <p14:tracePt t="184682" x="5749925" y="4681538"/>
          <p14:tracePt t="184690" x="5708650" y="4681538"/>
          <p14:tracePt t="184697" x="5676900" y="4681538"/>
          <p14:tracePt t="184707" x="5661025" y="4681538"/>
          <p14:tracePt t="184713" x="5637213" y="4681538"/>
          <p14:tracePt t="184722" x="5613400" y="4681538"/>
          <p14:tracePt t="184730" x="5589588" y="4689475"/>
          <p14:tracePt t="184737" x="5581650" y="4689475"/>
          <p14:tracePt t="184746" x="5565775" y="4697413"/>
          <p14:tracePt t="184753" x="5549900" y="4697413"/>
          <p14:tracePt t="184762" x="5541963" y="4705350"/>
          <p14:tracePt t="184769" x="5534025" y="4705350"/>
          <p14:tracePt t="184778" x="5518150" y="4705350"/>
          <p14:tracePt t="184785" x="5494338" y="4705350"/>
          <p14:tracePt t="184794" x="5470525" y="4705350"/>
          <p14:tracePt t="184801" x="5438775" y="4705350"/>
          <p14:tracePt t="184809" x="5407025" y="4705350"/>
          <p14:tracePt t="184818" x="5381625" y="4705350"/>
          <p14:tracePt t="184825" x="5349875" y="4705350"/>
          <p14:tracePt t="184834" x="5318125" y="4705350"/>
          <p14:tracePt t="184842" x="5278438" y="4705350"/>
          <p14:tracePt t="184850" x="5254625" y="4705350"/>
          <p14:tracePt t="184858" x="5222875" y="4705350"/>
          <p14:tracePt t="184865" x="5199063" y="4705350"/>
          <p14:tracePt t="184874" x="5167313" y="4705350"/>
          <p14:tracePt t="184882" x="5143500" y="4705350"/>
          <p14:tracePt t="184890" x="5119688" y="4705350"/>
          <p14:tracePt t="184898" x="5111750" y="4697413"/>
          <p14:tracePt t="184907" x="5095875" y="4697413"/>
          <p14:tracePt t="184913" x="5087938" y="4697413"/>
          <p14:tracePt t="184946" x="5080000" y="4697413"/>
          <p14:tracePt t="184953" x="5072063" y="4697413"/>
          <p14:tracePt t="184962" x="5064125" y="4697413"/>
          <p14:tracePt t="184969" x="5046663" y="4697413"/>
          <p14:tracePt t="184978" x="5030788" y="4697413"/>
          <p14:tracePt t="184985" x="5014913" y="4697413"/>
          <p14:tracePt t="184994" x="4991100" y="4689475"/>
          <p14:tracePt t="185001" x="4967288" y="4681538"/>
          <p14:tracePt t="185010" x="4951413" y="4681538"/>
          <p14:tracePt t="185017" x="4935538" y="4673600"/>
          <p14:tracePt t="185040" x="4919663" y="4665663"/>
          <p14:tracePt t="185106" x="4919663" y="4657725"/>
          <p14:tracePt t="185121" x="4927600" y="4657725"/>
          <p14:tracePt t="185130" x="4935538" y="4649788"/>
          <p14:tracePt t="185138" x="4951413" y="4649788"/>
          <p14:tracePt t="185146" x="4967288" y="4649788"/>
          <p14:tracePt t="185154" x="4983163" y="4649788"/>
          <p14:tracePt t="185162" x="4991100" y="4641850"/>
          <p14:tracePt t="185170" x="5006975" y="4641850"/>
          <p14:tracePt t="185178" x="5022850" y="4633913"/>
          <p14:tracePt t="185185" x="5030788" y="4633913"/>
          <p14:tracePt t="185194" x="5056188" y="4633913"/>
          <p14:tracePt t="185201" x="5064125" y="4633913"/>
          <p14:tracePt t="185210" x="5080000" y="4624388"/>
          <p14:tracePt t="185217" x="5095875" y="4616450"/>
          <p14:tracePt t="185226" x="5103813" y="4616450"/>
          <p14:tracePt t="185234" x="5119688" y="4616450"/>
          <p14:tracePt t="185242" x="5143500" y="4608513"/>
          <p14:tracePt t="185250" x="5151438" y="4608513"/>
          <p14:tracePt t="185257" x="5151438" y="4600575"/>
          <p14:tracePt t="185266" x="5167313" y="4600575"/>
          <p14:tracePt t="185282" x="5175250" y="4600575"/>
          <p14:tracePt t="185290" x="5183188" y="4600575"/>
          <p14:tracePt t="185298" x="5191125" y="4600575"/>
          <p14:tracePt t="185330" x="5199063" y="4600575"/>
          <p14:tracePt t="185497" x="5191125" y="4600575"/>
          <p14:tracePt t="185507" x="5167313" y="4608513"/>
          <p14:tracePt t="185513" x="5151438" y="4624388"/>
          <p14:tracePt t="185522" x="5127625" y="4624388"/>
          <p14:tracePt t="185530" x="5111750" y="4633913"/>
          <p14:tracePt t="185538" x="5095875" y="4641850"/>
          <p14:tracePt t="185546" x="5080000" y="4649788"/>
          <p14:tracePt t="185553" x="5064125" y="4649788"/>
          <p14:tracePt t="185562" x="5056188" y="4649788"/>
          <p14:tracePt t="185569" x="5038725" y="4649788"/>
          <p14:tracePt t="185578" x="5030788" y="4649788"/>
          <p14:tracePt t="185585" x="5022850" y="4649788"/>
          <p14:tracePt t="185594" x="5006975" y="4649788"/>
          <p14:tracePt t="185601" x="4999038" y="4649788"/>
          <p14:tracePt t="185610" x="4975225" y="4649788"/>
          <p14:tracePt t="185617" x="4951413" y="4649788"/>
          <p14:tracePt t="185625" x="4935538" y="4649788"/>
          <p14:tracePt t="185634" x="4919663" y="4649788"/>
          <p14:tracePt t="185641" x="4903788" y="4649788"/>
          <p14:tracePt t="185650" x="4879975" y="4649788"/>
          <p14:tracePt t="185658" x="4864100" y="4649788"/>
          <p14:tracePt t="185666" x="4848225" y="4649788"/>
          <p14:tracePt t="185674" x="4832350" y="4649788"/>
          <p14:tracePt t="185682" x="4808538" y="4649788"/>
          <p14:tracePt t="185690" x="4792663" y="4649788"/>
          <p14:tracePt t="185698" x="4776788" y="4649788"/>
          <p14:tracePt t="185707" x="4760913" y="4649788"/>
          <p14:tracePt t="185713" x="4737100" y="4649788"/>
          <p14:tracePt t="185723" x="4721225" y="4649788"/>
          <p14:tracePt t="185730" x="4705350" y="4649788"/>
          <p14:tracePt t="185738" x="4687888" y="4649788"/>
          <p14:tracePt t="185746" x="4672013" y="4649788"/>
          <p14:tracePt t="185754" x="4656138" y="4649788"/>
          <p14:tracePt t="185770" x="4648200" y="4649788"/>
          <p14:tracePt t="185778" x="4640263" y="4649788"/>
          <p14:tracePt t="185786" x="4632325" y="4649788"/>
          <p14:tracePt t="185794" x="4624388" y="4649788"/>
          <p14:tracePt t="185801" x="4616450" y="4649788"/>
          <p14:tracePt t="185810" x="4600575" y="4649788"/>
          <p14:tracePt t="185817" x="4592638" y="4649788"/>
          <p14:tracePt t="185825" x="4576763" y="4649788"/>
          <p14:tracePt t="185834" x="4568825" y="4649788"/>
          <p14:tracePt t="185841" x="4552950" y="4641850"/>
          <p14:tracePt t="185850" x="4529138" y="4641850"/>
          <p14:tracePt t="185857" x="4521200" y="4641850"/>
          <p14:tracePt t="185874" x="4513263" y="4641850"/>
          <p14:tracePt t="185882" x="4505325" y="4641850"/>
          <p14:tracePt t="186074" x="4513263" y="4641850"/>
          <p14:tracePt t="186081" x="4521200" y="4641850"/>
          <p14:tracePt t="186090" x="4529138" y="4641850"/>
          <p14:tracePt t="186098" x="4545013" y="4641850"/>
          <p14:tracePt t="186107" x="4568825" y="4641850"/>
          <p14:tracePt t="186113" x="4592638" y="4641850"/>
          <p14:tracePt t="186123" x="4608513" y="4641850"/>
          <p14:tracePt t="186130" x="4632325" y="4641850"/>
          <p14:tracePt t="186138" x="4656138" y="4641850"/>
          <p14:tracePt t="186146" x="4672013" y="4641850"/>
          <p14:tracePt t="186154" x="4695825" y="4641850"/>
          <p14:tracePt t="186162" x="4713288" y="4641850"/>
          <p14:tracePt t="186169" x="4729163" y="4641850"/>
          <p14:tracePt t="186178" x="4745038" y="4641850"/>
          <p14:tracePt t="186185" x="4768850" y="4641850"/>
          <p14:tracePt t="186194" x="4784725" y="4641850"/>
          <p14:tracePt t="186201" x="4816475" y="4641850"/>
          <p14:tracePt t="186210" x="4840288" y="4641850"/>
          <p14:tracePt t="186217" x="4864100" y="4641850"/>
          <p14:tracePt t="186225" x="4887913" y="4641850"/>
          <p14:tracePt t="186234" x="4903788" y="4641850"/>
          <p14:tracePt t="186241" x="4919663" y="4641850"/>
          <p14:tracePt t="186250" x="4935538" y="4641850"/>
          <p14:tracePt t="186266" x="4943475" y="4641850"/>
          <p14:tracePt t="186282" x="4951413" y="4641850"/>
          <p14:tracePt t="186290" x="4959350" y="4641850"/>
          <p14:tracePt t="186307" x="4967288" y="4641850"/>
          <p14:tracePt t="186324" x="4975225" y="4641850"/>
          <p14:tracePt t="186331" x="4983163" y="4641850"/>
          <p14:tracePt t="186337" x="4991100" y="4641850"/>
          <p14:tracePt t="186345" x="4999038" y="4641850"/>
          <p14:tracePt t="186362" x="5014913" y="4641850"/>
          <p14:tracePt t="186369" x="5022850" y="4641850"/>
          <p14:tracePt t="186378" x="5038725" y="4633913"/>
          <p14:tracePt t="186385" x="5056188" y="4633913"/>
          <p14:tracePt t="186394" x="5064125" y="4633913"/>
          <p14:tracePt t="186401" x="5080000" y="4633913"/>
          <p14:tracePt t="186410" x="5095875" y="4624388"/>
          <p14:tracePt t="186417" x="5111750" y="4616450"/>
          <p14:tracePt t="186426" x="5119688" y="4616450"/>
          <p14:tracePt t="186434" x="5135563" y="4616450"/>
          <p14:tracePt t="186442" x="5143500" y="4616450"/>
          <p14:tracePt t="186450" x="5151438" y="4616450"/>
          <p14:tracePt t="186457" x="5159375" y="4616450"/>
          <p14:tracePt t="186466" x="5167313" y="4616450"/>
          <p14:tracePt t="186473" x="5175250" y="4616450"/>
          <p14:tracePt t="186482" x="5183188" y="4616450"/>
          <p14:tracePt t="186490" x="5191125" y="4616450"/>
          <p14:tracePt t="186498" x="5199063" y="4616450"/>
          <p14:tracePt t="186506" x="5207000" y="4608513"/>
          <p14:tracePt t="186514" x="5214938" y="4608513"/>
          <p14:tracePt t="186523" x="5222875" y="4608513"/>
          <p14:tracePt t="186538" x="5230813" y="4608513"/>
          <p14:tracePt t="186554" x="5238750" y="4608513"/>
          <p14:tracePt t="186569" x="5246688" y="4608513"/>
          <p14:tracePt t="186602" x="5254625" y="4608513"/>
          <p14:tracePt t="186657" x="5262563" y="4608513"/>
          <p14:tracePt t="186697" x="5270500" y="4608513"/>
          <p14:tracePt t="186706" x="5278438" y="4608513"/>
          <p14:tracePt t="186730" x="5286375" y="4608513"/>
          <p14:tracePt t="186754" x="5294313" y="4608513"/>
          <p14:tracePt t="186785" x="5302250" y="4608513"/>
          <p14:tracePt t="186801" x="5310188" y="4608513"/>
          <p14:tracePt t="186841" x="5318125" y="4608513"/>
          <p14:tracePt t="186850" x="5318125" y="4600575"/>
          <p14:tracePt t="186874" x="5326063" y="4600575"/>
          <p14:tracePt t="186890" x="5334000" y="4600575"/>
          <p14:tracePt t="186898" x="5341938" y="4600575"/>
          <p14:tracePt t="186914" x="5349875" y="4600575"/>
          <p14:tracePt t="186930" x="5357813" y="4600575"/>
          <p14:tracePt t="186945" x="5373688" y="4600575"/>
          <p14:tracePt t="186954" x="5381625" y="4600575"/>
          <p14:tracePt t="186962" x="5397500" y="4600575"/>
          <p14:tracePt t="186969" x="5407025" y="4600575"/>
          <p14:tracePt t="186978" x="5422900" y="4600575"/>
          <p14:tracePt t="186994" x="5430838" y="4600575"/>
          <p14:tracePt t="187002" x="5446713" y="4600575"/>
          <p14:tracePt t="187017" x="5454650" y="4600575"/>
          <p14:tracePt t="187042" x="5462588" y="4600575"/>
          <p14:tracePt t="187058" x="5470525" y="4600575"/>
          <p14:tracePt t="187066" x="5478463" y="4600575"/>
          <p14:tracePt t="187082" x="5486400" y="4600575"/>
          <p14:tracePt t="187098" x="5494338" y="4600575"/>
          <p14:tracePt t="187114" x="5510213" y="4600575"/>
          <p14:tracePt t="187130" x="5518150" y="4600575"/>
          <p14:tracePt t="187138" x="5526088" y="4600575"/>
          <p14:tracePt t="187145" x="5534025" y="4600575"/>
          <p14:tracePt t="187162" x="5541963" y="4600575"/>
          <p14:tracePt t="187178" x="5549900" y="4600575"/>
          <p14:tracePt t="187185" x="5549900" y="4592638"/>
          <p14:tracePt t="187194" x="5557838" y="4592638"/>
          <p14:tracePt t="187202" x="5565775" y="4592638"/>
          <p14:tracePt t="187217" x="5573713" y="4592638"/>
          <p14:tracePt t="187242" x="5581650" y="4592638"/>
          <p14:tracePt t="187266" x="5589588" y="4592638"/>
          <p14:tracePt t="187289" x="5597525" y="4592638"/>
          <p14:tracePt t="187298" x="5597525" y="4600575"/>
          <p14:tracePt t="187314" x="5605463" y="4600575"/>
          <p14:tracePt t="187329" x="5613400" y="4600575"/>
          <p14:tracePt t="187345" x="5621338" y="4600575"/>
          <p14:tracePt t="187354" x="5629275" y="4608513"/>
          <p14:tracePt t="187370" x="5637213" y="4608513"/>
          <p14:tracePt t="187378" x="5637213" y="4616450"/>
          <p14:tracePt t="187394" x="5645150" y="4616450"/>
          <p14:tracePt t="187401" x="5653088" y="4624388"/>
          <p14:tracePt t="187410" x="5661025" y="4624388"/>
          <p14:tracePt t="187433" x="5668963" y="4624388"/>
          <p14:tracePt t="187441" x="5668963" y="4633913"/>
          <p14:tracePt t="187458" x="5684838" y="4633913"/>
          <p14:tracePt t="187466" x="5684838" y="4641850"/>
          <p14:tracePt t="187473" x="5692775" y="4641850"/>
          <p14:tracePt t="187490" x="5700713" y="4641850"/>
          <p14:tracePt t="187506" x="5708650" y="4649788"/>
          <p14:tracePt t="187514" x="5716588" y="4649788"/>
          <p14:tracePt t="187523" x="5716588" y="4657725"/>
          <p14:tracePt t="187539" x="5724525" y="4657725"/>
          <p14:tracePt t="187578" x="5732463" y="4657725"/>
          <p14:tracePt t="187601" x="5740400" y="4657725"/>
          <p14:tracePt t="187617" x="5749925" y="4657725"/>
          <p14:tracePt t="187890" x="5740400" y="4657725"/>
          <p14:tracePt t="187897" x="5716588" y="4657725"/>
          <p14:tracePt t="187906" x="5692775" y="4657725"/>
          <p14:tracePt t="187914" x="5661025" y="4657725"/>
          <p14:tracePt t="187923" x="5613400" y="4657725"/>
          <p14:tracePt t="187930" x="5557838" y="4657725"/>
          <p14:tracePt t="187939" x="5510213" y="4657725"/>
          <p14:tracePt t="187946" x="5446713" y="4657725"/>
          <p14:tracePt t="187954" x="5381625" y="4657725"/>
          <p14:tracePt t="187962" x="5286375" y="4657725"/>
          <p14:tracePt t="187969" x="5191125" y="4657725"/>
          <p14:tracePt t="187978" x="5080000" y="4641850"/>
          <p14:tracePt t="187985" x="4967288" y="4633913"/>
          <p14:tracePt t="187994" x="4856163" y="4616450"/>
          <p14:tracePt t="188001" x="4752975" y="4608513"/>
          <p14:tracePt t="188010" x="4664075" y="4584700"/>
          <p14:tracePt t="188017" x="4576763" y="4576763"/>
          <p14:tracePt t="188026" x="4513263" y="4568825"/>
          <p14:tracePt t="188042" x="4425950" y="4560888"/>
          <p14:tracePt t="188050" x="4402138" y="4560888"/>
          <p14:tracePt t="188059" x="4378325" y="4560888"/>
          <p14:tracePt t="188066" x="4370388" y="4560888"/>
          <p14:tracePt t="188073" x="4352925" y="4560888"/>
          <p14:tracePt t="188090" x="4344988" y="4552950"/>
          <p14:tracePt t="188130" x="4344988" y="4545013"/>
          <p14:tracePt t="188233" x="4352925" y="4545013"/>
          <p14:tracePt t="188241" x="4378325" y="4545013"/>
          <p14:tracePt t="188249" x="4410075" y="4545013"/>
          <p14:tracePt t="188257" x="4465638" y="4545013"/>
          <p14:tracePt t="188266" x="4545013" y="4545013"/>
          <p14:tracePt t="188273" x="4632325" y="4545013"/>
          <p14:tracePt t="188281" x="4737100" y="4545013"/>
          <p14:tracePt t="188290" x="4848225" y="4545013"/>
          <p14:tracePt t="188297" x="4951413" y="4552950"/>
          <p14:tracePt t="188306" x="5046663" y="4552950"/>
          <p14:tracePt t="188314" x="5143500" y="4560888"/>
          <p14:tracePt t="188322" x="5214938" y="4568825"/>
          <p14:tracePt t="188329" x="5286375" y="4576763"/>
          <p14:tracePt t="188339" x="5326063" y="4584700"/>
          <p14:tracePt t="188345" x="5341938" y="4584700"/>
          <p14:tracePt t="188354" x="5357813" y="4584700"/>
          <p14:tracePt t="188370" x="5365750" y="4584700"/>
          <p14:tracePt t="188385" x="5373688" y="4584700"/>
          <p14:tracePt t="188394" x="5381625" y="4584700"/>
          <p14:tracePt t="188401" x="5389563" y="4584700"/>
          <p14:tracePt t="188410" x="5407025" y="4584700"/>
          <p14:tracePt t="188417" x="5430838" y="4592638"/>
          <p14:tracePt t="188426" x="5454650" y="4592638"/>
          <p14:tracePt t="188433" x="5470525" y="4600575"/>
          <p14:tracePt t="188442" x="5486400" y="4600575"/>
          <p14:tracePt t="188449" x="5494338" y="4600575"/>
          <p14:tracePt t="188458" x="5502275" y="4600575"/>
          <p14:tracePt t="188521" x="5510213" y="4600575"/>
          <p14:tracePt t="188539" x="5518150" y="4600575"/>
          <p14:tracePt t="188546" x="5526088" y="4600575"/>
          <p14:tracePt t="188554" x="5534025" y="4600575"/>
          <p14:tracePt t="188569" x="5541963" y="4600575"/>
          <p14:tracePt t="188578" x="5549900" y="4600575"/>
          <p14:tracePt t="188585" x="5557838" y="4600575"/>
          <p14:tracePt t="188594" x="5573713" y="4600575"/>
          <p14:tracePt t="188610" x="5581650" y="4600575"/>
          <p14:tracePt t="188617" x="5605463" y="4600575"/>
          <p14:tracePt t="188626" x="5621338" y="4600575"/>
          <p14:tracePt t="188633" x="5637213" y="4600575"/>
          <p14:tracePt t="188642" x="5653088" y="4600575"/>
          <p14:tracePt t="188649" x="5668963" y="4600575"/>
          <p14:tracePt t="188657" x="5676900" y="4600575"/>
          <p14:tracePt t="188666" x="5692775" y="4600575"/>
          <p14:tracePt t="188682" x="5700713" y="4600575"/>
          <p14:tracePt t="188706" x="5708650" y="4600575"/>
          <p14:tracePt t="188714" x="5716588" y="4600575"/>
          <p14:tracePt t="188730" x="5724525" y="4600575"/>
          <p14:tracePt t="188739" x="5732463" y="4608513"/>
          <p14:tracePt t="188745" x="5740400" y="4608513"/>
          <p14:tracePt t="188755" x="5757863" y="4616450"/>
          <p14:tracePt t="188761" x="5773738" y="4616450"/>
          <p14:tracePt t="188770" x="5781675" y="4616450"/>
          <p14:tracePt t="188778" x="5789613" y="4616450"/>
          <p14:tracePt t="188794" x="5797550" y="4616450"/>
          <p14:tracePt t="188802" x="5805488" y="4624388"/>
          <p14:tracePt t="188820" x="5813425" y="4633913"/>
          <p14:tracePt t="188833" x="5821363" y="4633913"/>
          <p14:tracePt t="188842" x="5829300" y="4633913"/>
          <p14:tracePt t="188857" x="5845175" y="4633913"/>
          <p14:tracePt t="188866" x="5853113" y="4633913"/>
          <p14:tracePt t="188873" x="5861050" y="4633913"/>
          <p14:tracePt t="188882" x="5876925" y="4633913"/>
          <p14:tracePt t="188889" x="5892800" y="4633913"/>
          <p14:tracePt t="188898" x="5916613" y="4633913"/>
          <p14:tracePt t="188906" x="5924550" y="4641850"/>
          <p14:tracePt t="188914" x="5940425" y="4641850"/>
          <p14:tracePt t="188922" x="5956300" y="4641850"/>
          <p14:tracePt t="188930" x="5972175" y="4641850"/>
          <p14:tracePt t="188939" x="5995988" y="4641850"/>
          <p14:tracePt t="188946" x="6003925" y="4641850"/>
          <p14:tracePt t="188962" x="6011863" y="4641850"/>
          <p14:tracePt t="189201" x="6003925" y="4641850"/>
          <p14:tracePt t="190553" x="6011863" y="4641850"/>
          <p14:tracePt t="190593" x="6019800" y="4641850"/>
          <p14:tracePt t="190617" x="6027738" y="4641850"/>
          <p14:tracePt t="190633" x="6035675" y="4641850"/>
          <p14:tracePt t="190649" x="6043613" y="4641850"/>
          <p14:tracePt t="190665" x="6051550" y="4641850"/>
          <p14:tracePt t="190673" x="6059488" y="4641850"/>
          <p14:tracePt t="190721" x="6067425" y="4641850"/>
          <p14:tracePt t="190746" x="6075363" y="4641850"/>
          <p14:tracePt t="190785" x="6083300" y="4641850"/>
          <p14:tracePt t="190833" x="6091238" y="4641850"/>
          <p14:tracePt t="190969" x="6100763" y="4641850"/>
          <p14:tracePt t="191049" x="6100763" y="4633913"/>
          <p14:tracePt t="191074" x="6108700" y="4633913"/>
          <p14:tracePt t="191257" x="6116638" y="4633913"/>
          <p14:tracePt t="191265" x="6124575" y="4624388"/>
          <p14:tracePt t="191282" x="6124575" y="4616450"/>
          <p14:tracePt t="191306" x="6132513" y="4616450"/>
          <p14:tracePt t="191377" x="6132513" y="4608513"/>
          <p14:tracePt t="191617" x="6140450" y="4608513"/>
          <p14:tracePt t="191729" x="6148388" y="4608513"/>
          <p14:tracePt t="191985" x="6156325" y="4608513"/>
          <p14:tracePt t="192009" x="6164263" y="4600575"/>
          <p14:tracePt t="192041" x="6172200" y="4600575"/>
          <p14:tracePt t="192058" x="6180138" y="4600575"/>
          <p14:tracePt t="192066" x="6188075" y="4600575"/>
          <p14:tracePt t="192081" x="6196013" y="4600575"/>
          <p14:tracePt t="192098" x="6203950" y="4600575"/>
          <p14:tracePt t="192105" x="6211888" y="4600575"/>
          <p14:tracePt t="192114" x="6219825" y="4600575"/>
          <p14:tracePt t="192130" x="6227763" y="4600575"/>
          <p14:tracePt t="192138" x="6235700" y="4600575"/>
          <p14:tracePt t="192155" x="6243638" y="4600575"/>
          <p14:tracePt t="192161" x="6251575" y="4600575"/>
          <p14:tracePt t="192171" x="6259513" y="4600575"/>
          <p14:tracePt t="192178" x="6267450" y="4600575"/>
          <p14:tracePt t="192186" x="6275388" y="4600575"/>
          <p14:tracePt t="192202" x="6291263" y="4600575"/>
          <p14:tracePt t="192217" x="6299200" y="4600575"/>
          <p14:tracePt t="192226" x="6307138" y="4600575"/>
          <p14:tracePt t="192242" x="6315075" y="4600575"/>
          <p14:tracePt t="192265" x="6323013" y="4600575"/>
          <p14:tracePt t="192282" x="6330950" y="4600575"/>
          <p14:tracePt t="192299" x="6338888" y="4600575"/>
          <p14:tracePt t="192315" x="6346825" y="4600575"/>
          <p14:tracePt t="192321" x="6354763" y="4600575"/>
          <p14:tracePt t="192329" x="6354763" y="4608513"/>
          <p14:tracePt t="192338" x="6370638" y="4608513"/>
          <p14:tracePt t="192362" x="6378575" y="4608513"/>
          <p14:tracePt t="192378" x="6386513" y="4608513"/>
          <p14:tracePt t="192386" x="6394450" y="4608513"/>
          <p14:tracePt t="192393" x="6402388" y="4608513"/>
          <p14:tracePt t="192402" x="6410325" y="4608513"/>
          <p14:tracePt t="192410" x="6418263" y="4616450"/>
          <p14:tracePt t="192417" x="6434138" y="4616450"/>
          <p14:tracePt t="192433" x="6442075" y="4616450"/>
          <p14:tracePt t="192442" x="6451600" y="4616450"/>
          <p14:tracePt t="192465" x="6459538" y="4616450"/>
          <p14:tracePt t="192474" x="6467475" y="4616450"/>
          <p14:tracePt t="192498" x="6475413" y="4616450"/>
          <p14:tracePt t="192514" x="6483350" y="4616450"/>
          <p14:tracePt t="192546" x="6491288" y="4616450"/>
          <p14:tracePt t="192562" x="6499225" y="4616450"/>
          <p14:tracePt t="192586" x="6507163" y="4616450"/>
          <p14:tracePt t="192593" x="6515100" y="4616450"/>
          <p14:tracePt t="192602" x="6523038" y="4616450"/>
          <p14:tracePt t="192610" x="6530975" y="4616450"/>
          <p14:tracePt t="192626" x="6538913" y="4616450"/>
          <p14:tracePt t="192642" x="6546850" y="4616450"/>
          <p14:tracePt t="192658" x="6554788" y="4616450"/>
          <p14:tracePt t="192682" x="6562725" y="4616450"/>
          <p14:tracePt t="192706" x="6578600" y="4616450"/>
          <p14:tracePt t="192721" x="6586538" y="4616450"/>
          <p14:tracePt t="192730" x="6602413" y="4616450"/>
          <p14:tracePt t="192738" x="6610350" y="4616450"/>
          <p14:tracePt t="192746" x="6618288" y="4616450"/>
          <p14:tracePt t="192762" x="6626225" y="4624388"/>
          <p14:tracePt t="192778" x="6634163" y="4624388"/>
          <p14:tracePt t="192810" x="6642100" y="4624388"/>
          <p14:tracePt t="192833" x="6650038" y="4624388"/>
          <p14:tracePt t="192841" x="6657975" y="4624388"/>
          <p14:tracePt t="192849" x="6657975" y="4633913"/>
          <p14:tracePt t="192858" x="6665913" y="4633913"/>
          <p14:tracePt t="192865" x="6673850" y="4641850"/>
          <p14:tracePt t="192874" x="6681788" y="4641850"/>
          <p14:tracePt t="192881" x="6689725" y="4641850"/>
          <p14:tracePt t="192898" x="6705600" y="4641850"/>
          <p14:tracePt t="192914" x="6713538" y="4649788"/>
          <p14:tracePt t="192937" x="6721475" y="4649788"/>
          <p14:tracePt t="192962" x="6729413" y="4649788"/>
          <p14:tracePt t="192978" x="6737350" y="4649788"/>
          <p14:tracePt t="192993" x="6745288" y="4649788"/>
          <p14:tracePt t="193009" x="6753225" y="4649788"/>
          <p14:tracePt t="193017" x="6761163" y="4649788"/>
          <p14:tracePt t="193042" x="6769100" y="4649788"/>
          <p14:tracePt t="193113" x="6777038" y="4649788"/>
          <p14:tracePt t="193145" x="6784975" y="4649788"/>
          <p14:tracePt t="193201" x="6794500" y="4649788"/>
          <p14:tracePt t="193241" x="6802438" y="4649788"/>
          <p14:tracePt t="193321" x="6810375" y="4649788"/>
          <p14:tracePt t="193338" x="6826250" y="4649788"/>
          <p14:tracePt t="193354" x="6834188" y="4649788"/>
          <p14:tracePt t="193385" x="6834188" y="4641850"/>
          <p14:tracePt t="193393" x="6842125" y="4641850"/>
          <p14:tracePt t="193649" x="6850063" y="4641850"/>
          <p14:tracePt t="193665" x="6858000" y="4641850"/>
          <p14:tracePt t="194145" x="6865938" y="4641850"/>
          <p14:tracePt t="194154" x="6881813" y="4641850"/>
          <p14:tracePt t="194162" x="6889750" y="4641850"/>
          <p14:tracePt t="194178" x="6905625" y="4641850"/>
          <p14:tracePt t="194257" x="6913563" y="4641850"/>
          <p14:tracePt t="195882" x="6921500" y="4641850"/>
          <p14:tracePt t="195898" x="6929438" y="4641850"/>
          <p14:tracePt t="195937" x="6937375" y="4641850"/>
          <p14:tracePt t="195945" x="6945313" y="4641850"/>
          <p14:tracePt t="195962" x="6953250" y="4641850"/>
          <p14:tracePt t="195977" x="6961188" y="4641850"/>
          <p14:tracePt t="196233" x="6953250" y="4649788"/>
          <p14:tracePt t="196249" x="6945313" y="4649788"/>
          <p14:tracePt t="196258" x="6937375" y="4649788"/>
          <p14:tracePt t="196265" x="6929438" y="4649788"/>
          <p14:tracePt t="196281" x="6921500" y="4649788"/>
          <p14:tracePt t="196474" x="6921500" y="4657725"/>
          <p14:tracePt t="196529" x="6929438" y="4657725"/>
          <p14:tracePt t="196593" x="6937375" y="4657725"/>
          <p14:tracePt t="197009" x="6945313" y="4657725"/>
          <p14:tracePt t="197137" x="6945313" y="4665663"/>
          <p14:tracePt t="197145" x="6945313" y="4673600"/>
          <p14:tracePt t="197170" x="6945313" y="4681538"/>
          <p14:tracePt t="197178" x="6953250" y="4689475"/>
          <p14:tracePt t="197186" x="6953250" y="4697413"/>
          <p14:tracePt t="197202" x="6961188" y="4697413"/>
          <p14:tracePt t="197210" x="6961188" y="4705350"/>
          <p14:tracePt t="197282" x="6961188" y="4713288"/>
          <p14:tracePt t="197321" x="6961188" y="4721225"/>
          <p14:tracePt t="197329" x="6961188" y="4729163"/>
          <p14:tracePt t="197354" x="6961188" y="4737100"/>
          <p14:tracePt t="197393" x="6961188" y="4745038"/>
          <p14:tracePt t="197433" x="6961188" y="4752975"/>
          <p14:tracePt t="197441" x="6961188" y="4760913"/>
          <p14:tracePt t="197450" x="6969125" y="4760913"/>
          <p14:tracePt t="197473" x="6969125" y="4768850"/>
          <p14:tracePt t="197497" x="6969125" y="4776788"/>
          <p14:tracePt t="197506" x="6977063" y="4776788"/>
          <p14:tracePt t="197513" x="6977063" y="4784725"/>
          <p14:tracePt t="197522" x="6977063" y="4792663"/>
          <p14:tracePt t="197537" x="6985000" y="4800600"/>
          <p14:tracePt t="197546" x="6992938" y="4800600"/>
          <p14:tracePt t="197554" x="6992938" y="4808538"/>
          <p14:tracePt t="197562" x="7000875" y="4808538"/>
          <p14:tracePt t="197569" x="7000875" y="4816475"/>
          <p14:tracePt t="197578" x="7000875" y="4824413"/>
          <p14:tracePt t="197594" x="7008813" y="4824413"/>
          <p14:tracePt t="197602" x="7008813" y="4832350"/>
          <p14:tracePt t="197610" x="7016750" y="4832350"/>
          <p14:tracePt t="197619" x="7024688" y="4832350"/>
          <p14:tracePt t="197641" x="7032625" y="4840288"/>
          <p14:tracePt t="197674" x="7040563" y="4840288"/>
          <p14:tracePt t="197681" x="7040563" y="4848225"/>
          <p14:tracePt t="197690" x="7048500" y="4856163"/>
          <p14:tracePt t="197697" x="7056438" y="4856163"/>
          <p14:tracePt t="198026" x="7064375" y="4856163"/>
          <p14:tracePt t="198041" x="7072313" y="4856163"/>
          <p14:tracePt t="198049" x="7088188" y="4856163"/>
          <p14:tracePt t="198065" x="7104063" y="4856163"/>
          <p14:tracePt t="198177" x="7104063" y="4864100"/>
          <p14:tracePt t="198209" x="7112000" y="4872038"/>
          <p14:tracePt t="198226" x="7112000" y="4879975"/>
          <p14:tracePt t="198241" x="7119938" y="4887913"/>
          <p14:tracePt t="198266" x="7127875" y="4887913"/>
          <p14:tracePt t="198273" x="7127875" y="4895850"/>
          <p14:tracePt t="198281" x="7145338" y="4895850"/>
          <p14:tracePt t="198290" x="7153275" y="4895850"/>
          <p14:tracePt t="198297" x="7161213" y="4903788"/>
          <p14:tracePt t="198306" x="7185025" y="4903788"/>
          <p14:tracePt t="198313" x="7208838" y="4903788"/>
          <p14:tracePt t="198322" x="7232650" y="4919663"/>
          <p14:tracePt t="198330" x="7256463" y="4919663"/>
          <p14:tracePt t="198337" x="7280275" y="4919663"/>
          <p14:tracePt t="198345" x="7296150" y="4927600"/>
          <p14:tracePt t="198355" x="7296150" y="4935538"/>
          <p14:tracePt t="198361" x="7304088" y="4935538"/>
          <p14:tracePt t="198369" x="7312025" y="4935538"/>
          <p14:tracePt t="198394" x="7319963" y="4935538"/>
          <p14:tracePt t="198418" x="7327900" y="4935538"/>
          <p14:tracePt t="198426" x="7327900" y="4943475"/>
          <p14:tracePt t="198436" x="7343775" y="4943475"/>
          <p14:tracePt t="198441" x="7359650" y="4943475"/>
          <p14:tracePt t="198450" x="7375525" y="4951413"/>
          <p14:tracePt t="198457" x="7383463" y="4951413"/>
          <p14:tracePt t="198465" x="7399338" y="4951413"/>
          <p14:tracePt t="198473" x="7415213" y="4951413"/>
          <p14:tracePt t="198481" x="7423150" y="4951413"/>
          <p14:tracePt t="198497" x="7439025" y="4951413"/>
          <p14:tracePt t="198513" x="7446963" y="4951413"/>
          <p14:tracePt t="198529" x="7454900" y="4951413"/>
          <p14:tracePt t="198570" x="7462838" y="4951413"/>
          <p14:tracePt t="198579" x="7470775" y="4951413"/>
          <p14:tracePt t="198585" x="7478713" y="4951413"/>
          <p14:tracePt t="198602" x="7486650" y="4951413"/>
          <p14:tracePt t="198610" x="7496175" y="4959350"/>
          <p14:tracePt t="198618" x="7504113" y="4959350"/>
          <p14:tracePt t="198626" x="7512050" y="4959350"/>
          <p14:tracePt t="198635" x="7519988" y="4959350"/>
          <p14:tracePt t="198641" x="7527925" y="4967288"/>
          <p14:tracePt t="198650" x="7535863" y="4967288"/>
          <p14:tracePt t="198665" x="7543800" y="4967288"/>
          <p14:tracePt t="199505" x="7535863" y="4967288"/>
          <p14:tracePt t="199745" x="7535863" y="4976813"/>
          <p14:tracePt t="199762" x="7535863" y="4984750"/>
          <p14:tracePt t="199769" x="7527925" y="4984750"/>
          <p14:tracePt t="199841" x="7527925" y="4992688"/>
          <p14:tracePt t="200113" x="7527925" y="4984750"/>
          <p14:tracePt t="200353" x="7519988" y="4984750"/>
          <p14:tracePt t="200417" x="7519988" y="4976813"/>
          <p14:tracePt t="200473" x="7512050" y="4976813"/>
          <p14:tracePt t="200777" x="7504113" y="4976813"/>
          <p14:tracePt t="200953" x="7496175" y="4976813"/>
          <p14:tracePt t="200969" x="7486650" y="4976813"/>
          <p14:tracePt t="200978" x="7486650" y="4967288"/>
          <p14:tracePt t="200985" x="7478713" y="4967288"/>
          <p14:tracePt t="200994" x="7470775" y="4967288"/>
          <p14:tracePt t="201010" x="7462838" y="4967288"/>
          <p14:tracePt t="201034" x="7446963" y="4967288"/>
          <p14:tracePt t="201042" x="7439025" y="4967288"/>
          <p14:tracePt t="201051" x="7431088" y="4967288"/>
          <p14:tracePt t="201057" x="7423150" y="4967288"/>
          <p14:tracePt t="201066" x="7415213" y="4967288"/>
          <p14:tracePt t="201090" x="7407275" y="4967288"/>
          <p14:tracePt t="201113" x="7399338" y="4967288"/>
          <p14:tracePt t="201138" x="7391400" y="4967288"/>
          <p14:tracePt t="201145" x="7383463" y="4967288"/>
          <p14:tracePt t="201154" x="7383463" y="4976813"/>
          <p14:tracePt t="201169" x="7383463" y="4984750"/>
          <p14:tracePt t="201186" x="7375525" y="4984750"/>
          <p14:tracePt t="201497" x="7367588" y="4984750"/>
          <p14:tracePt t="201505" x="7367588" y="4992688"/>
          <p14:tracePt t="201545" x="7359650" y="4992688"/>
          <p14:tracePt t="201593" x="7351713" y="4992688"/>
          <p14:tracePt t="201681" x="7343775" y="4992688"/>
          <p14:tracePt t="201905" x="7335838" y="4992688"/>
          <p14:tracePt t="201993" x="7327900" y="4992688"/>
          <p14:tracePt t="202002" x="7327900" y="5000625"/>
          <p14:tracePt t="202153" x="7319963" y="5000625"/>
          <p14:tracePt t="202201" x="7312025" y="5000625"/>
          <p14:tracePt t="202553" x="7304088" y="5000625"/>
          <p14:tracePt t="202577" x="7296150" y="5000625"/>
          <p14:tracePt t="202585" x="7288213" y="5000625"/>
          <p14:tracePt t="203026" x="7296150" y="5000625"/>
          <p14:tracePt t="203034" x="7296150" y="4992688"/>
          <p14:tracePt t="203601" x="7288213" y="4992688"/>
          <p14:tracePt t="203609" x="7272338" y="4992688"/>
          <p14:tracePt t="203617" x="7256463" y="4992688"/>
          <p14:tracePt t="203626" x="7240588" y="4984750"/>
          <p14:tracePt t="203634" x="7232650" y="4984750"/>
          <p14:tracePt t="203642" x="7224713" y="4976813"/>
          <p14:tracePt t="203658" x="7216775" y="4976813"/>
          <p14:tracePt t="203674" x="7208838" y="4967288"/>
          <p14:tracePt t="203683" x="7200900" y="4967288"/>
          <p14:tracePt t="203689" x="7192963" y="4967288"/>
          <p14:tracePt t="203697" x="7185025" y="4959350"/>
          <p14:tracePt t="203706" x="7177088" y="4951413"/>
          <p14:tracePt t="203713" x="7169150" y="4951413"/>
          <p14:tracePt t="203721" x="7161213" y="4943475"/>
          <p14:tracePt t="203729" x="7153275" y="4935538"/>
          <p14:tracePt t="203738" x="7153275" y="4927600"/>
          <p14:tracePt t="203745" x="7145338" y="4927600"/>
          <p14:tracePt t="203754" x="7145338" y="4919663"/>
          <p14:tracePt t="203761" x="7135813" y="4919663"/>
          <p14:tracePt t="203770" x="7135813" y="4911725"/>
          <p14:tracePt t="203785" x="7135813" y="4903788"/>
          <p14:tracePt t="203897" x="7135813" y="4911725"/>
          <p14:tracePt t="203905" x="7135813" y="4919663"/>
          <p14:tracePt t="203938" x="7135813" y="4927600"/>
          <p14:tracePt t="203969" x="7145338" y="4927600"/>
          <p14:tracePt t="203993" x="7145338" y="4935538"/>
          <p14:tracePt t="204001" x="7153275" y="4935538"/>
          <p14:tracePt t="204017" x="7161213" y="4935538"/>
          <p14:tracePt t="204034" x="7169150" y="4935538"/>
          <p14:tracePt t="204042" x="7177088" y="4935538"/>
          <p14:tracePt t="204050" x="7185025" y="4935538"/>
          <p14:tracePt t="204066" x="7200900" y="4935538"/>
          <p14:tracePt t="204083" x="7208838" y="4935538"/>
          <p14:tracePt t="204105" x="7216775" y="4935538"/>
          <p14:tracePt t="204129" x="7224713" y="4935538"/>
          <p14:tracePt t="204138" x="7232650" y="4935538"/>
          <p14:tracePt t="204170" x="7240588" y="4935538"/>
          <p14:tracePt t="204257" x="7248525" y="4935538"/>
          <p14:tracePt t="204305" x="7256463" y="4935538"/>
          <p14:tracePt t="204329" x="7264400" y="4935538"/>
          <p14:tracePt t="204417" x="7272338" y="4935538"/>
          <p14:tracePt t="204457" x="7280275" y="4935538"/>
          <p14:tracePt t="204481" x="7288213" y="4935538"/>
          <p14:tracePt t="204489" x="7296150" y="4935538"/>
          <p14:tracePt t="204537" x="7304088" y="4935538"/>
          <p14:tracePt t="204905" x="7312025" y="4935538"/>
          <p14:tracePt t="204929" x="7319963" y="4935538"/>
          <p14:tracePt t="204954" x="7327900" y="4935538"/>
          <p14:tracePt t="204961" x="7335838" y="4935538"/>
          <p14:tracePt t="205009" x="7343775" y="4935538"/>
          <p14:tracePt t="205041" x="7351713" y="4935538"/>
          <p14:tracePt t="205073" x="7359650" y="4935538"/>
          <p14:tracePt t="205090" x="7367588" y="4935538"/>
          <p14:tracePt t="205713" x="7359650" y="4935538"/>
          <p14:tracePt t="205753" x="7351713" y="4935538"/>
          <p14:tracePt t="205770" x="7343775" y="4935538"/>
          <p14:tracePt t="205793" x="7335838" y="4935538"/>
          <p14:tracePt t="205802" x="7327900" y="4935538"/>
          <p14:tracePt t="205826" x="7319963" y="4935538"/>
          <p14:tracePt t="205842" x="7312025" y="4935538"/>
          <p14:tracePt t="205873" x="7304088" y="4935538"/>
          <p14:tracePt t="205897" x="7296150" y="4935538"/>
          <p14:tracePt t="205905" x="7288213" y="4935538"/>
          <p14:tracePt t="205938" x="7280275" y="4935538"/>
          <p14:tracePt t="205977" x="7272338" y="4935538"/>
          <p14:tracePt t="206057" x="7264400" y="4935538"/>
          <p14:tracePt t="206081" x="7256463" y="4935538"/>
          <p14:tracePt t="206106" x="7248525" y="4935538"/>
          <p14:tracePt t="206113" x="7240588" y="4927600"/>
          <p14:tracePt t="206122" x="7232650" y="4927600"/>
          <p14:tracePt t="206130" x="7224713" y="4927600"/>
          <p14:tracePt t="206137" x="7216775" y="4919663"/>
          <p14:tracePt t="206145" x="7208838" y="4911725"/>
          <p14:tracePt t="206153" x="7200900" y="4911725"/>
          <p14:tracePt t="206161" x="7192963" y="4903788"/>
          <p14:tracePt t="206170" x="7177088" y="4895850"/>
          <p14:tracePt t="206177" x="7169150" y="4887913"/>
          <p14:tracePt t="206186" x="7161213" y="4879975"/>
          <p14:tracePt t="206193" x="7153275" y="4872038"/>
          <p14:tracePt t="206209" x="7135813" y="4864100"/>
          <p14:tracePt t="206219" x="7127875" y="4856163"/>
          <p14:tracePt t="206226" x="7119938" y="4832350"/>
          <p14:tracePt t="206233" x="7112000" y="4824413"/>
          <p14:tracePt t="206242" x="7104063" y="4808538"/>
          <p14:tracePt t="206249" x="7096125" y="4800600"/>
          <p14:tracePt t="206258" x="7096125" y="4792663"/>
          <p14:tracePt t="206266" x="7096125" y="4784725"/>
          <p14:tracePt t="206274" x="7088188" y="4776788"/>
          <p14:tracePt t="206282" x="7088188" y="4768850"/>
          <p14:tracePt t="206314" x="7088188" y="4760913"/>
          <p14:tracePt t="206553" x="7088188" y="4752975"/>
          <p14:tracePt t="206561" x="7096125" y="4752975"/>
          <p14:tracePt t="206577" x="7104063" y="4745038"/>
          <p14:tracePt t="206586" x="7104063" y="4737100"/>
          <p14:tracePt t="206602" x="7104063" y="4729163"/>
          <p14:tracePt t="206609" x="7112000" y="4729163"/>
          <p14:tracePt t="206617" x="7112000" y="4721225"/>
          <p14:tracePt t="206626" x="7119938" y="4713288"/>
          <p14:tracePt t="206634" x="7119938" y="4705350"/>
          <p14:tracePt t="206649" x="7135813" y="4697413"/>
          <p14:tracePt t="206674" x="7145338" y="4689475"/>
          <p14:tracePt t="206682" x="7145338" y="4681538"/>
          <p14:tracePt t="206699" x="7153275" y="4673600"/>
          <p14:tracePt t="206706" x="7161213" y="4673600"/>
          <p14:tracePt t="206865" x="7169150" y="4673600"/>
          <p14:tracePt t="207001" x="7169150" y="4681538"/>
          <p14:tracePt t="207017" x="7169150" y="4689475"/>
          <p14:tracePt t="207026" x="7169150" y="4697413"/>
          <p14:tracePt t="207042" x="7169150" y="4713288"/>
          <p14:tracePt t="207049" x="7169150" y="4721225"/>
          <p14:tracePt t="207058" x="7177088" y="4737100"/>
          <p14:tracePt t="207066" x="7192963" y="4760913"/>
          <p14:tracePt t="207073" x="7200900" y="4784725"/>
          <p14:tracePt t="207082" x="7200900" y="4808538"/>
          <p14:tracePt t="207089" x="7200900" y="4824413"/>
          <p14:tracePt t="207099" x="7200900" y="4840288"/>
          <p14:tracePt t="207105" x="7200900" y="4848225"/>
          <p14:tracePt t="207115" x="7208838" y="4872038"/>
          <p14:tracePt t="207121" x="7208838" y="4887913"/>
          <p14:tracePt t="207137" x="7208838" y="4895850"/>
          <p14:tracePt t="207161" x="7208838" y="4903788"/>
          <p14:tracePt t="207225" x="7208838" y="4911725"/>
          <p14:tracePt t="207569" x="7216775" y="4911725"/>
          <p14:tracePt t="207585" x="7224713" y="4911725"/>
          <p14:tracePt t="207593" x="7224713" y="4919663"/>
          <p14:tracePt t="207601" x="7232650" y="4919663"/>
          <p14:tracePt t="207609" x="7240588" y="4927600"/>
          <p14:tracePt t="207617" x="7248525" y="4927600"/>
          <p14:tracePt t="207634" x="7256463" y="4927600"/>
          <p14:tracePt t="207641" x="7264400" y="4927600"/>
          <p14:tracePt t="207649" x="7264400" y="4935538"/>
          <p14:tracePt t="207657" x="7272338" y="4935538"/>
          <p14:tracePt t="208089" x="7280275" y="4935538"/>
          <p14:tracePt t="208153" x="7288213" y="4935538"/>
          <p14:tracePt t="208305" x="7280275" y="4935538"/>
          <p14:tracePt t="208337" x="7272338" y="4935538"/>
          <p14:tracePt t="208377" x="7264400" y="4935538"/>
          <p14:tracePt t="208393" x="7256463" y="4935538"/>
          <p14:tracePt t="208409" x="7256463" y="4927600"/>
          <p14:tracePt t="208418" x="7248525" y="4927600"/>
          <p14:tracePt t="208633" x="7256463" y="4927600"/>
          <p14:tracePt t="212961" x="7248525" y="4927600"/>
          <p14:tracePt t="215113" x="7248525" y="4919663"/>
          <p14:tracePt t="215138" x="7256463" y="4919663"/>
          <p14:tracePt t="215193" x="7256463" y="4911725"/>
          <p14:tracePt t="215201" x="7264400" y="4911725"/>
          <p14:tracePt t="215529" x="7272338" y="4911725"/>
          <p14:tracePt t="215546" x="7272338" y="4903788"/>
          <p14:tracePt t="215562" x="7280275" y="4903788"/>
          <p14:tracePt t="215609" x="7288213" y="4903788"/>
          <p14:tracePt t="215625" x="7288213" y="4895850"/>
          <p14:tracePt t="215641" x="7296150" y="4895850"/>
          <p14:tracePt t="216361" x="7304088" y="4895850"/>
          <p14:tracePt t="216385" x="7304088" y="4887913"/>
          <p14:tracePt t="216409" x="7312025" y="4887913"/>
          <p14:tracePt t="216441" x="7319963" y="4879975"/>
          <p14:tracePt t="216457" x="7327900" y="4879975"/>
          <p14:tracePt t="216473" x="7335838" y="4879975"/>
          <p14:tracePt t="216498" x="7343775" y="4872038"/>
          <p14:tracePt t="216529" x="7351713" y="4872038"/>
          <p14:tracePt t="216537" x="7351713" y="4864100"/>
          <p14:tracePt t="216545" x="7359650" y="4864100"/>
          <p14:tracePt t="216577" x="7367588" y="4864100"/>
          <p14:tracePt t="216595" x="7375525" y="4848225"/>
          <p14:tracePt t="216609" x="7391400" y="4848225"/>
          <p14:tracePt t="216617" x="7391400" y="4832350"/>
          <p14:tracePt t="216625" x="7399338" y="4824413"/>
          <p14:tracePt t="216633" x="7407275" y="4816475"/>
          <p14:tracePt t="216641" x="7415213" y="4808538"/>
          <p14:tracePt t="216649" x="7415213" y="4800600"/>
          <p14:tracePt t="216657" x="7423150" y="4784725"/>
          <p14:tracePt t="216666" x="7423150" y="4776788"/>
          <p14:tracePt t="216673" x="7439025" y="4776788"/>
          <p14:tracePt t="216681" x="7439025" y="4760913"/>
          <p14:tracePt t="216689" x="7446963" y="4760913"/>
          <p14:tracePt t="216697" x="7454900" y="4752975"/>
          <p14:tracePt t="216706" x="7454900" y="4745038"/>
          <p14:tracePt t="216713" x="7454900" y="4737100"/>
          <p14:tracePt t="216729" x="7462838" y="4737100"/>
          <p14:tracePt t="216754" x="7462838" y="4729163"/>
          <p14:tracePt t="216778" x="7462838" y="4721225"/>
          <p14:tracePt t="216795" x="7470775" y="4713288"/>
          <p14:tracePt t="216810" x="7470775" y="4705350"/>
          <p14:tracePt t="216817" x="7478713" y="4705350"/>
          <p14:tracePt t="216826" x="7478713" y="4689475"/>
          <p14:tracePt t="216833" x="7486650" y="4689475"/>
          <p14:tracePt t="216841" x="7486650" y="4681538"/>
          <p14:tracePt t="216849" x="7496175" y="4673600"/>
          <p14:tracePt t="216857" x="7496175" y="4665663"/>
          <p14:tracePt t="216866" x="7496175" y="4657725"/>
          <p14:tracePt t="216873" x="7512050" y="4657725"/>
          <p14:tracePt t="216889" x="7512050" y="4649788"/>
          <p14:tracePt t="216897" x="7512050" y="4641850"/>
          <p14:tracePt t="216906" x="7519988" y="4641850"/>
          <p14:tracePt t="216922" x="7519988" y="4633913"/>
          <p14:tracePt t="216946" x="7519988" y="4616450"/>
          <p14:tracePt t="216954" x="7527925" y="4616450"/>
          <p14:tracePt t="216970" x="7535863" y="4608513"/>
          <p14:tracePt t="217002" x="7535863" y="4600575"/>
          <p14:tracePt t="217081" x="7535863" y="4592638"/>
          <p14:tracePt t="217106" x="7543800" y="4584700"/>
          <p14:tracePt t="217177" x="7543800" y="4576763"/>
          <p14:tracePt t="217202" x="7551738" y="4576763"/>
          <p14:tracePt t="217225" x="7551738" y="4568825"/>
          <p14:tracePt t="217249" x="7559675" y="4568825"/>
          <p14:tracePt t="217265" x="7567613" y="4560888"/>
          <p14:tracePt t="217289" x="7575550" y="4560888"/>
          <p14:tracePt t="217297" x="7575550" y="4552950"/>
          <p14:tracePt t="217313" x="7583488" y="4552950"/>
          <p14:tracePt t="217345" x="7583488" y="4545013"/>
          <p14:tracePt t="217354" x="7591425" y="4545013"/>
          <p14:tracePt t="217393" x="7599363" y="4545013"/>
          <p14:tracePt t="217417" x="7607300" y="4537075"/>
          <p14:tracePt t="217585" x="7615238" y="4537075"/>
          <p14:tracePt t="217625" x="7623175" y="4537075"/>
          <p14:tracePt t="217649" x="7631113" y="4529138"/>
          <p14:tracePt t="217666" x="7639050" y="4529138"/>
          <p14:tracePt t="217689" x="7646988" y="4529138"/>
          <p14:tracePt t="217729" x="7654925" y="4529138"/>
          <p14:tracePt t="217761" x="7662863" y="4529138"/>
          <p14:tracePt t="217778" x="7670800" y="4529138"/>
          <p14:tracePt t="217802" x="7678738" y="4529138"/>
          <p14:tracePt t="217817" x="7678738" y="4537075"/>
          <p14:tracePt t="217825" x="7694613" y="4537075"/>
          <p14:tracePt t="217833" x="7694613" y="4545013"/>
          <p14:tracePt t="217841" x="7694613" y="4552950"/>
          <p14:tracePt t="217857" x="7702550" y="4560888"/>
          <p14:tracePt t="217873" x="7702550" y="4568825"/>
          <p14:tracePt t="217889" x="7702550" y="4576763"/>
          <p14:tracePt t="217905" x="7702550" y="4584700"/>
          <p14:tracePt t="217937" x="7710488" y="4584700"/>
          <p14:tracePt t="217962" x="7710488" y="4592638"/>
          <p14:tracePt t="218185" x="7718425" y="4592638"/>
          <p14:tracePt t="218209" x="7726363" y="4592638"/>
          <p14:tracePt t="228601" x="7726363" y="4600575"/>
          <p14:tracePt t="228609" x="7718425" y="4600575"/>
          <p14:tracePt t="228969" x="7710488" y="4600575"/>
          <p14:tracePt t="228977" x="7710488" y="4608513"/>
          <p14:tracePt t="229281" x="7710488" y="4616450"/>
          <p14:tracePt t="230185" x="7702550" y="4616450"/>
          <p14:tracePt t="231337" x="7718425" y="4616450"/>
          <p14:tracePt t="231345" x="7750175" y="4616450"/>
          <p14:tracePt t="231353" x="7781925" y="4616450"/>
          <p14:tracePt t="231361" x="7854950" y="4616450"/>
          <p14:tracePt t="231369" x="7997825" y="4616450"/>
          <p14:tracePt t="231378" x="8156575" y="4616450"/>
          <p14:tracePt t="231385" x="8293100" y="4616450"/>
          <p14:tracePt t="231393" x="8467725" y="4616450"/>
          <p14:tracePt t="231401" x="8620125" y="4616450"/>
          <p14:tracePt t="231410" x="8731250" y="4616450"/>
          <p14:tracePt t="231417" x="8842375" y="4600575"/>
          <p14:tracePt t="231426" x="8947150" y="4568825"/>
          <p14:tracePt t="231433" x="9066213" y="4552950"/>
          <p14:tracePt t="231442" x="9177338" y="4537075"/>
          <p14:tracePt t="231449" x="9290050" y="4537075"/>
          <p14:tracePt t="231457" x="9401175" y="4521200"/>
          <p14:tracePt t="231465" x="9520238" y="4505325"/>
          <p14:tracePt t="231473" x="9593263" y="4489450"/>
          <p14:tracePt t="231482" x="9640888" y="4465638"/>
          <p14:tracePt t="231490" x="9672638" y="4433888"/>
          <p14:tracePt t="231497" x="9704388" y="4418013"/>
          <p14:tracePt t="231506" x="9736138" y="4394200"/>
          <p14:tracePt t="231513" x="9767888" y="4378325"/>
          <p14:tracePt t="231523" x="9799638" y="4362450"/>
          <p14:tracePt t="231530" x="9823450" y="4338638"/>
          <p14:tracePt t="231538" x="9855200" y="4322763"/>
          <p14:tracePt t="231545" x="9886950" y="4306888"/>
          <p14:tracePt t="231553" x="9936163" y="4281488"/>
          <p14:tracePt t="231561" x="10007600" y="4241800"/>
          <p14:tracePt t="231569" x="10079038" y="4210050"/>
          <p14:tracePt t="231578" x="10158413" y="4178300"/>
          <p14:tracePt t="231585" x="10213975" y="4146550"/>
          <p14:tracePt t="231593" x="10261600" y="4122738"/>
          <p14:tracePt t="231601" x="10326688" y="4083050"/>
          <p14:tracePt t="231610" x="10382250" y="4051300"/>
          <p14:tracePt t="231617" x="10437813" y="4011613"/>
          <p14:tracePt t="231625" x="10453688" y="4003675"/>
          <p14:tracePt t="231633" x="10469563" y="3995738"/>
          <p14:tracePt t="231643" x="10469563" y="3987800"/>
          <p14:tracePt t="231656" x="10469563" y="3979863"/>
          <p14:tracePt t="231682" x="10469563" y="3971925"/>
          <p14:tracePt t="231690" x="10469563" y="3963988"/>
          <p14:tracePt t="231697" x="10461625" y="3963988"/>
          <p14:tracePt t="231706" x="10453688" y="3963988"/>
          <p14:tracePt t="231746" x="10445750" y="3963988"/>
          <p14:tracePt t="231753" x="10437813" y="3963988"/>
          <p14:tracePt t="231769" x="10429875" y="3963988"/>
          <p14:tracePt t="231793" x="10421938" y="3963988"/>
          <p14:tracePt t="231817" x="10414000" y="3963988"/>
          <p14:tracePt t="231833" x="10406063" y="3963988"/>
          <p14:tracePt t="231858" x="10398125" y="3963988"/>
          <p14:tracePt t="231866" x="10390188" y="3963988"/>
          <p14:tracePt t="231898" x="10382250" y="3963988"/>
          <p14:tracePt t="231913" x="10374313" y="3963988"/>
          <p14:tracePt t="231969" x="10366375" y="3963988"/>
          <p14:tracePt t="231977" x="10366375" y="3971925"/>
          <p14:tracePt t="231985" x="10366375" y="3979863"/>
          <p14:tracePt t="231993" x="10358438" y="3979863"/>
          <p14:tracePt t="232001" x="10350500" y="3979863"/>
          <p14:tracePt t="232010" x="10350500" y="3987800"/>
          <p14:tracePt t="232026" x="10342563" y="3987800"/>
          <p14:tracePt t="232050" x="10342563" y="3995738"/>
          <p14:tracePt t="232057" x="10334625" y="3995738"/>
          <p14:tracePt t="232082" x="10334625" y="4003675"/>
          <p14:tracePt t="232098" x="10326688" y="4003675"/>
          <p14:tracePt t="232113" x="10318750" y="4003675"/>
          <p14:tracePt t="232123" x="10318750" y="4011613"/>
          <p14:tracePt t="232129" x="10310813" y="4011613"/>
          <p14:tracePt t="232139" x="10310813" y="4019550"/>
          <p14:tracePt t="232145" x="10302875" y="4019550"/>
          <p14:tracePt t="232161" x="10287000" y="4027488"/>
          <p14:tracePt t="232169" x="10279063" y="4035425"/>
          <p14:tracePt t="232177" x="10269538" y="4035425"/>
          <p14:tracePt t="232185" x="10253663" y="4051300"/>
          <p14:tracePt t="232193" x="10229850" y="4059238"/>
          <p14:tracePt t="232201" x="10190163" y="4075113"/>
          <p14:tracePt t="232209" x="10142538" y="4098925"/>
          <p14:tracePt t="232217" x="10079038" y="4146550"/>
          <p14:tracePt t="232226" x="9991725" y="4186238"/>
          <p14:tracePt t="232233" x="9902825" y="4241800"/>
          <p14:tracePt t="232242" x="9831388" y="4298950"/>
          <p14:tracePt t="232249" x="9759950" y="4354513"/>
          <p14:tracePt t="232257" x="9704388" y="4425950"/>
          <p14:tracePt t="232265" x="9648825" y="4505325"/>
          <p14:tracePt t="232273" x="9593263" y="4576763"/>
          <p14:tracePt t="232282" x="9567863" y="4608513"/>
          <p14:tracePt t="232289" x="9536113" y="4624388"/>
          <p14:tracePt t="232297" x="9528175" y="4633913"/>
          <p14:tracePt t="232306" x="9496425" y="4633913"/>
          <p14:tracePt t="232313" x="9496425" y="4649788"/>
          <p14:tracePt t="232322" x="9472613" y="4641850"/>
          <p14:tracePt t="232409" x="9472613" y="4624388"/>
          <p14:tracePt t="232417" x="9472613" y="4616450"/>
          <p14:tracePt t="232433" x="9472613" y="4608513"/>
          <p14:tracePt t="232449" x="9472613" y="4592638"/>
          <p14:tracePt t="232457" x="9472613" y="4584700"/>
          <p14:tracePt t="232466" x="9472613" y="4576763"/>
          <p14:tracePt t="232473" x="9480550" y="4576763"/>
          <p14:tracePt t="232481" x="9480550" y="4537075"/>
          <p14:tracePt t="232489" x="9488488" y="4513263"/>
          <p14:tracePt t="232506" x="9464675" y="4513263"/>
          <p14:tracePt t="232513" x="9464675" y="4481513"/>
          <p14:tracePt t="232522" x="9448800" y="4473575"/>
          <p14:tracePt t="232529" x="9424988" y="4473575"/>
          <p14:tracePt t="232539" x="9401175" y="4473575"/>
          <p14:tracePt t="232545" x="9393238" y="4465638"/>
          <p14:tracePt t="232553" x="9377363" y="4457700"/>
          <p14:tracePt t="232561" x="9369425" y="4449763"/>
          <p14:tracePt t="232577" x="9361488" y="4433888"/>
          <p14:tracePt t="232585" x="9361488" y="4418013"/>
          <p14:tracePt t="232593" x="9361488" y="4402138"/>
          <p14:tracePt t="232601" x="9369425" y="4378325"/>
          <p14:tracePt t="232609" x="9385300" y="4362450"/>
          <p14:tracePt t="232617" x="9385300" y="4354513"/>
          <p14:tracePt t="232626" x="9401175" y="4346575"/>
          <p14:tracePt t="232633" x="9409113" y="4330700"/>
          <p14:tracePt t="232641" x="9417050" y="4314825"/>
          <p14:tracePt t="232649" x="9424988" y="4306888"/>
          <p14:tracePt t="232658" x="9440863" y="4298950"/>
          <p14:tracePt t="232665" x="9448800" y="4291013"/>
          <p14:tracePt t="232673" x="9464675" y="4273550"/>
          <p14:tracePt t="232689" x="9480550" y="4273550"/>
          <p14:tracePt t="232697" x="9496425" y="4273550"/>
          <p14:tracePt t="232706" x="9512300" y="4265613"/>
          <p14:tracePt t="232713" x="9536113" y="4265613"/>
          <p14:tracePt t="232722" x="9559925" y="4265613"/>
          <p14:tracePt t="232729" x="9601200" y="4265613"/>
          <p14:tracePt t="232739" x="9656763" y="4265613"/>
          <p14:tracePt t="232745" x="9728200" y="4265613"/>
          <p14:tracePt t="232753" x="9799638" y="4265613"/>
          <p14:tracePt t="232761" x="9871075" y="4265613"/>
          <p14:tracePt t="232769" x="9967913" y="4265613"/>
          <p14:tracePt t="232777" x="10039350" y="4273550"/>
          <p14:tracePt t="232785" x="10118725" y="4281488"/>
          <p14:tracePt t="232793" x="10213975" y="4281488"/>
          <p14:tracePt t="232801" x="10294938" y="4281488"/>
          <p14:tracePt t="232809" x="10374313" y="4281488"/>
          <p14:tracePt t="232817" x="10453688" y="4291013"/>
          <p14:tracePt t="232825" x="10517188" y="4291013"/>
          <p14:tracePt t="232833" x="10572750" y="4291013"/>
          <p14:tracePt t="232842" x="10604500" y="4291013"/>
          <p14:tracePt t="232849" x="10629900" y="4291013"/>
          <p14:tracePt t="232857" x="10653713" y="4291013"/>
          <p14:tracePt t="232865" x="10669588" y="4291013"/>
          <p14:tracePt t="232873" x="10677525" y="4291013"/>
          <p14:tracePt t="232889" x="10685463" y="4291013"/>
          <p14:tracePt t="232897" x="10693400" y="4291013"/>
          <p14:tracePt t="232906" x="10693400" y="4281488"/>
          <p14:tracePt t="232913" x="10701338" y="4281488"/>
          <p14:tracePt t="232922" x="10701338" y="4273550"/>
          <p14:tracePt t="232929" x="10709275" y="4273550"/>
          <p14:tracePt t="232946" x="10717213" y="4265613"/>
          <p14:tracePt t="232969" x="10725150" y="4265613"/>
          <p14:tracePt t="233001" x="10717213" y="4265613"/>
          <p14:tracePt t="233009" x="10693400" y="4265613"/>
          <p14:tracePt t="233017" x="10685463" y="4273550"/>
          <p14:tracePt t="233025" x="10677525" y="4273550"/>
          <p14:tracePt t="233385" x="10669588" y="4273550"/>
          <p14:tracePt t="233401" x="10669588" y="4281488"/>
          <p14:tracePt t="233449" x="10669588" y="4291013"/>
          <p14:tracePt t="233473" x="10669588" y="4306888"/>
          <p14:tracePt t="233489" x="10669588" y="4314825"/>
          <p14:tracePt t="233505" x="10669588" y="4322763"/>
          <p14:tracePt t="233513" x="10661650" y="4322763"/>
          <p14:tracePt t="233530" x="10661650" y="4330700"/>
          <p14:tracePt t="233553" x="10653713" y="4338638"/>
          <p14:tracePt t="233649" x="10645775" y="4338638"/>
          <p14:tracePt t="233657" x="10637838" y="4338638"/>
          <p14:tracePt t="233713" x="10629900" y="4338638"/>
          <p14:tracePt t="233753" x="10629900" y="4330700"/>
          <p14:tracePt t="233993" x="10620375" y="4330700"/>
          <p14:tracePt t="234169" x="10620375" y="4338638"/>
          <p14:tracePt t="234209" x="10620375" y="4346575"/>
          <p14:tracePt t="234433" x="10629900" y="4346575"/>
          <p14:tracePt t="234561" x="10637838" y="4346575"/>
          <p14:tracePt t="234577" x="10645775" y="4346575"/>
          <p14:tracePt t="234625" x="10653713" y="4338638"/>
          <p14:tracePt t="235249" x="10661650" y="4338638"/>
          <p14:tracePt t="236833" x="10669588" y="4338638"/>
          <p14:tracePt t="236873" x="10669588" y="4330700"/>
          <p14:tracePt t="237649" x="10677525" y="4322763"/>
          <p14:tracePt t="237657" x="10685463" y="4314825"/>
          <p14:tracePt t="237665" x="10701338" y="4306888"/>
          <p14:tracePt t="237673" x="10709275" y="4306888"/>
          <p14:tracePt t="237681" x="10725150" y="4298950"/>
          <p14:tracePt t="237706" x="10733088" y="4298950"/>
          <p14:tracePt t="237793" x="10741025" y="4298950"/>
          <p14:tracePt t="237825" x="10748963" y="4298950"/>
          <p14:tracePt t="237841" x="10756900" y="4298950"/>
          <p14:tracePt t="237873" x="10756900" y="4291013"/>
          <p14:tracePt t="237889" x="10764838" y="4291013"/>
          <p14:tracePt t="238353" x="10772775" y="4281488"/>
          <p14:tracePt t="238370" x="10772775" y="4273550"/>
          <p14:tracePt t="238387" x="10780713" y="4273550"/>
          <p14:tracePt t="238649" x="10788650" y="4273550"/>
          <p14:tracePt t="238657" x="10796588" y="4265613"/>
          <p14:tracePt t="238673" x="10804525" y="4265613"/>
          <p14:tracePt t="238681" x="10804525" y="4257675"/>
          <p14:tracePt t="238689" x="10820400" y="4257675"/>
          <p14:tracePt t="238697" x="10828338" y="4249738"/>
          <p14:tracePt t="238705" x="10844213" y="4233863"/>
          <p14:tracePt t="238713" x="10868025" y="4225925"/>
          <p14:tracePt t="238721" x="10891838" y="4194175"/>
          <p14:tracePt t="238729" x="10931525" y="4178300"/>
          <p14:tracePt t="238737" x="10980738" y="4146550"/>
          <p14:tracePt t="238746" x="11028363" y="4114800"/>
          <p14:tracePt t="238754" x="11083925" y="4067175"/>
          <p14:tracePt t="238761" x="11139488" y="4027488"/>
          <p14:tracePt t="238770" x="11202988" y="3995738"/>
          <p14:tracePt t="238777" x="11258550" y="3956050"/>
          <p14:tracePt t="238787" x="11314113" y="3930650"/>
          <p14:tracePt t="238793" x="11363325" y="3875088"/>
          <p14:tracePt t="238803" x="11410950" y="3843338"/>
          <p14:tracePt t="238809" x="11458575" y="3803650"/>
          <p14:tracePt t="238817" x="11490325" y="3779838"/>
          <p14:tracePt t="238825" x="11514138" y="3740150"/>
          <p14:tracePt t="238833" x="11530013" y="3716338"/>
          <p14:tracePt t="238842" x="11561763" y="3684588"/>
          <p14:tracePt t="238849" x="11577638" y="3668713"/>
          <p14:tracePt t="238858" x="11593513" y="3644900"/>
          <p14:tracePt t="238865" x="11609388" y="3621088"/>
          <p14:tracePt t="238873" x="11617325" y="3605213"/>
          <p14:tracePt t="238881" x="11625263" y="3595688"/>
          <p14:tracePt t="238890" x="11625263" y="3571875"/>
          <p14:tracePt t="238897" x="11633200" y="3556000"/>
          <p14:tracePt t="238906" x="11633200" y="3548063"/>
          <p14:tracePt t="238913" x="11633200" y="3540125"/>
          <p14:tracePt t="238922" x="11633200" y="3516313"/>
          <p14:tracePt t="238929" x="11633200" y="3508375"/>
          <p14:tracePt t="238937" x="11633200" y="3500438"/>
          <p14:tracePt t="238946" x="11625263" y="3484563"/>
          <p14:tracePt t="238954" x="11617325" y="3476625"/>
          <p14:tracePt t="238961" x="11617325" y="3468688"/>
          <p14:tracePt t="238970" x="11609388" y="3460750"/>
          <p14:tracePt t="238977" x="11601450" y="3452813"/>
          <p14:tracePt t="238987" x="11601450" y="3444875"/>
          <p14:tracePt t="238993" x="11593513" y="3436938"/>
          <p14:tracePt t="239001" x="11585575" y="3429000"/>
          <p14:tracePt t="239009" x="11577638" y="3429000"/>
          <p14:tracePt t="239023" x="11577638" y="3421063"/>
          <p14:tracePt t="239026" x="11569700" y="3421063"/>
          <p14:tracePt t="239033" x="11561763" y="3413125"/>
          <p14:tracePt t="239041" x="11553825" y="3413125"/>
          <p14:tracePt t="239049" x="11545888" y="3405188"/>
          <p14:tracePt t="239058" x="11530013" y="3405188"/>
          <p14:tracePt t="239074" x="11514138" y="3389313"/>
          <p14:tracePt t="239081" x="11506200" y="3389313"/>
          <p14:tracePt t="239089" x="11498263" y="3389313"/>
          <p14:tracePt t="239097" x="11490325" y="3381375"/>
          <p14:tracePt t="239105" x="11482388" y="3373438"/>
          <p14:tracePt t="239113" x="11466513" y="3373438"/>
          <p14:tracePt t="239122" x="11458575" y="3365500"/>
          <p14:tracePt t="239129" x="11450638" y="3357563"/>
          <p14:tracePt t="239137" x="11442700" y="3349625"/>
          <p14:tracePt t="239146" x="11434763" y="3341688"/>
          <p14:tracePt t="239153" x="11434763" y="3333750"/>
          <p14:tracePt t="239161" x="11426825" y="3325813"/>
          <p14:tracePt t="239170" x="11426825" y="3317875"/>
          <p14:tracePt t="239177" x="11426825" y="3309938"/>
          <p14:tracePt t="239187" x="11418888" y="3302000"/>
          <p14:tracePt t="239193" x="11418888" y="3294063"/>
          <p14:tracePt t="239203" x="11410950" y="3286125"/>
          <p14:tracePt t="239209" x="11410950" y="3270250"/>
          <p14:tracePt t="239217" x="11403013" y="3262313"/>
          <p14:tracePt t="239225" x="11395075" y="3252788"/>
          <p14:tracePt t="239233" x="11387138" y="3236913"/>
          <p14:tracePt t="239241" x="11371263" y="3228975"/>
          <p14:tracePt t="239249" x="11371263" y="3221038"/>
          <p14:tracePt t="239257" x="11355388" y="3205163"/>
          <p14:tracePt t="239265" x="11339513" y="3197225"/>
          <p14:tracePt t="239273" x="11331575" y="3189288"/>
          <p14:tracePt t="239281" x="11331575" y="3181350"/>
          <p14:tracePt t="239290" x="11323638" y="3181350"/>
          <p14:tracePt t="239297" x="11323638" y="3173413"/>
          <p14:tracePt t="239313" x="11314113" y="3165475"/>
          <p14:tracePt t="239353" x="11314113" y="3157538"/>
          <p14:tracePt t="239370" x="11314113" y="3149600"/>
          <p14:tracePt t="239417" x="11314113" y="3141663"/>
          <p14:tracePt t="239521" x="11314113" y="3149600"/>
          <p14:tracePt t="239529" x="11331575" y="3157538"/>
          <p14:tracePt t="239537" x="11339513" y="3181350"/>
          <p14:tracePt t="239545" x="11347450" y="3205163"/>
          <p14:tracePt t="239553" x="11363325" y="3244850"/>
          <p14:tracePt t="239561" x="11379200" y="3270250"/>
          <p14:tracePt t="239570" x="11379200" y="3294063"/>
          <p14:tracePt t="239578" x="11387138" y="3317875"/>
          <p14:tracePt t="239586" x="11387138" y="3341688"/>
          <p14:tracePt t="239593" x="11387138" y="3365500"/>
          <p14:tracePt t="239603" x="11387138" y="3389313"/>
          <p14:tracePt t="239609" x="11379200" y="3421063"/>
          <p14:tracePt t="239617" x="11371263" y="3444875"/>
          <p14:tracePt t="239625" x="11363325" y="3460750"/>
          <p14:tracePt t="239634" x="11363325" y="3484563"/>
          <p14:tracePt t="239641" x="11355388" y="3500438"/>
          <p14:tracePt t="239649" x="11347450" y="3516313"/>
          <p14:tracePt t="239657" x="11339513" y="3540125"/>
          <p14:tracePt t="239665" x="11331575" y="3563938"/>
          <p14:tracePt t="239673" x="11314113" y="3579813"/>
          <p14:tracePt t="239689" x="11314113" y="3595688"/>
          <p14:tracePt t="239697" x="11306175" y="3595688"/>
          <p14:tracePt t="239761" x="11298238" y="3595688"/>
          <p14:tracePt t="239769" x="11290300" y="3595688"/>
          <p14:tracePt t="239777" x="11282363" y="3595688"/>
          <p14:tracePt t="239786" x="11282363" y="3587750"/>
          <p14:tracePt t="239793" x="11274425" y="3571875"/>
          <p14:tracePt t="239803" x="11266488" y="3556000"/>
          <p14:tracePt t="239809" x="11266488" y="3548063"/>
          <p14:tracePt t="239817" x="11266488" y="3532188"/>
          <p14:tracePt t="239825" x="11266488" y="3508375"/>
          <p14:tracePt t="239833" x="11266488" y="3484563"/>
          <p14:tracePt t="239841" x="11266488" y="3468688"/>
          <p14:tracePt t="239849" x="11266488" y="3452813"/>
          <p14:tracePt t="239857" x="11266488" y="3436938"/>
          <p14:tracePt t="239865" x="11266488" y="3421063"/>
          <p14:tracePt t="239873" x="11266488" y="3413125"/>
          <p14:tracePt t="239881" x="11266488" y="3389313"/>
          <p14:tracePt t="239889" x="11274425" y="3373438"/>
          <p14:tracePt t="239905" x="11274425" y="3357563"/>
          <p14:tracePt t="239922" x="11274425" y="3349625"/>
          <p14:tracePt t="239929" x="11282363" y="3341688"/>
          <p14:tracePt t="239937" x="11282363" y="3333750"/>
          <p14:tracePt t="239945" x="11282363" y="3325813"/>
          <p14:tracePt t="239962" x="11290300" y="3325813"/>
          <p14:tracePt t="239970" x="11290300" y="3309938"/>
          <p14:tracePt t="239986" x="11290300" y="3302000"/>
          <p14:tracePt t="240003" x="11290300" y="3286125"/>
          <p14:tracePt t="240036" x="11290300" y="3278188"/>
          <p14:tracePt t="240145" x="11290300" y="3286125"/>
          <p14:tracePt t="240249" x="11298238" y="3278188"/>
          <p14:tracePt t="240257" x="11306175" y="3270250"/>
          <p14:tracePt t="240273" x="11314113" y="3252788"/>
          <p14:tracePt t="240281" x="11323638" y="3236913"/>
          <p14:tracePt t="240290" x="11331575" y="3221038"/>
          <p14:tracePt t="240297" x="11331575" y="3205163"/>
          <p14:tracePt t="240305" x="11331575" y="3197225"/>
          <p14:tracePt t="240314" x="11331575" y="3189288"/>
          <p14:tracePt t="240322" x="11331575" y="3181350"/>
          <p14:tracePt t="240338" x="11339513" y="3173413"/>
          <p14:tracePt t="240353" x="11339513" y="3165475"/>
          <p14:tracePt t="240521" x="11339513" y="3173413"/>
          <p14:tracePt t="240546" x="11339513" y="3181350"/>
          <p14:tracePt t="240562" x="11339513" y="3189288"/>
          <p14:tracePt t="240601" x="11339513" y="3197225"/>
          <p14:tracePt t="240609" x="11339513" y="3205163"/>
          <p14:tracePt t="240633" x="11331575" y="3213100"/>
          <p14:tracePt t="240657" x="11331575" y="3221038"/>
          <p14:tracePt t="240689" x="11331575" y="3228975"/>
          <p14:tracePt t="240697" x="11331575" y="3236913"/>
          <p14:tracePt t="240713" x="11331575" y="3244850"/>
          <p14:tracePt t="240729" x="11331575" y="3252788"/>
          <p14:tracePt t="240745" x="11331575" y="3270250"/>
          <p14:tracePt t="240762" x="11331575" y="3278188"/>
          <p14:tracePt t="240769" x="11331575" y="3286125"/>
          <p14:tracePt t="240777" x="11331575" y="3294063"/>
          <p14:tracePt t="240793" x="11331575" y="3302000"/>
          <p14:tracePt t="240803" x="11331575" y="3309938"/>
          <p14:tracePt t="240833" x="11331575" y="3317875"/>
          <p14:tracePt t="240849" x="11331575" y="3325813"/>
          <p14:tracePt t="240865" x="11331575" y="3333750"/>
          <p14:tracePt t="240873" x="11331575" y="3341688"/>
          <p14:tracePt t="240881" x="11331575" y="3349625"/>
          <p14:tracePt t="240889" x="11331575" y="3365500"/>
          <p14:tracePt t="240897" x="11323638" y="3381375"/>
          <p14:tracePt t="240905" x="11323638" y="3389313"/>
          <p14:tracePt t="240913" x="11314113" y="3397250"/>
          <p14:tracePt t="240921" x="11314113" y="3405188"/>
          <p14:tracePt t="240938" x="11314113" y="3413125"/>
          <p14:tracePt t="240962" x="11314113" y="3421063"/>
          <p14:tracePt t="240978" x="11314113" y="3429000"/>
          <p14:tracePt t="241002" x="11314113" y="3436938"/>
          <p14:tracePt t="241009" x="11314113" y="3444875"/>
          <p14:tracePt t="241025" x="11314113" y="3452813"/>
          <p14:tracePt t="241041" x="11314113" y="3460750"/>
          <p14:tracePt t="241074" x="11314113" y="3468688"/>
          <p14:tracePt t="241393" x="11314113" y="3476625"/>
          <p14:tracePt t="241402" x="11323638" y="3484563"/>
          <p14:tracePt t="241419" x="11331575" y="3500438"/>
          <p14:tracePt t="241433" x="11331575" y="3508375"/>
          <p14:tracePt t="241449" x="11331575" y="3524250"/>
          <p14:tracePt t="241465" x="11331575" y="3532188"/>
          <p14:tracePt t="241841" x="11331575" y="3524250"/>
          <p14:tracePt t="241913" x="11331575" y="3516313"/>
          <p14:tracePt t="242033" x="11331575" y="3508375"/>
          <p14:tracePt t="242361" x="11331575" y="3500438"/>
          <p14:tracePt t="242369" x="11323638" y="3500438"/>
          <p14:tracePt t="242385" x="11323638" y="3492500"/>
          <p14:tracePt t="242417" x="11323638" y="3484563"/>
          <p14:tracePt t="242425" x="11323638" y="3476625"/>
          <p14:tracePt t="242465" x="11323638" y="3468688"/>
          <p14:tracePt t="242521" x="11323638" y="3460750"/>
          <p14:tracePt t="252633" x="11314113" y="3460750"/>
          <p14:tracePt t="252658" x="11314113" y="3468688"/>
          <p14:tracePt t="253161" x="11314113" y="3476625"/>
          <p14:tracePt t="253193" x="11314113" y="3484563"/>
          <p14:tracePt t="253289" x="11314113" y="3492500"/>
          <p14:tracePt t="253393" x="11323638" y="3492500"/>
          <p14:tracePt t="253729" x="11331575" y="3492500"/>
          <p14:tracePt t="253777" x="11331575" y="3500438"/>
          <p14:tracePt t="253873" x="11331575" y="3508375"/>
          <p14:tracePt t="253929" x="11339513" y="3508375"/>
          <p14:tracePt t="254001" x="11339513" y="3516313"/>
          <p14:tracePt t="254145" x="11339513" y="3524250"/>
          <p14:tracePt t="259113" x="11331575" y="3524250"/>
          <p14:tracePt t="259121" x="11323638" y="3524250"/>
          <p14:tracePt t="259129" x="11314113" y="3532188"/>
          <p14:tracePt t="259146" x="11306175" y="3532188"/>
          <p14:tracePt t="259162" x="11298238" y="3532188"/>
          <p14:tracePt t="259179" x="11290300" y="3532188"/>
          <p14:tracePt t="259513" x="11290300" y="3540125"/>
          <p14:tracePt t="259521" x="11298238" y="3540125"/>
          <p14:tracePt t="259585" x="11306175" y="3540125"/>
          <p14:tracePt t="259625" x="11314113" y="3540125"/>
          <p14:tracePt t="260993" x="11306175" y="3540125"/>
          <p14:tracePt t="261137" x="11290300" y="3540125"/>
          <p14:tracePt t="261154" x="11282363" y="3540125"/>
          <p14:tracePt t="261161" x="11266488" y="3540125"/>
          <p14:tracePt t="261178" x="11258550" y="3540125"/>
          <p14:tracePt t="261185" x="11250613" y="3540125"/>
          <p14:tracePt t="261195" x="11250613" y="3548063"/>
          <p14:tracePt t="261201" x="11242675" y="3548063"/>
          <p14:tracePt t="261209" x="11234738" y="3548063"/>
          <p14:tracePt t="261217" x="11226800" y="3556000"/>
          <p14:tracePt t="261225" x="11218863" y="3556000"/>
          <p14:tracePt t="261233" x="11210925" y="3563938"/>
          <p14:tracePt t="261241" x="11195050" y="3579813"/>
          <p14:tracePt t="261249" x="11187113" y="3579813"/>
          <p14:tracePt t="261265" x="11179175" y="3579813"/>
          <p14:tracePt t="261273" x="11171238" y="3587750"/>
          <p14:tracePt t="261281" x="11163300" y="3595688"/>
          <p14:tracePt t="261289" x="11155363" y="3595688"/>
          <p14:tracePt t="261297" x="11139488" y="3605213"/>
          <p14:tracePt t="261305" x="11131550" y="3613150"/>
          <p14:tracePt t="261315" x="11115675" y="3613150"/>
          <p14:tracePt t="261321" x="11099800" y="3621088"/>
          <p14:tracePt t="261328" x="11083925" y="3629025"/>
          <p14:tracePt t="261337" x="11068050" y="3629025"/>
          <p14:tracePt t="261345" x="11052175" y="3636963"/>
          <p14:tracePt t="261353" x="11028363" y="3644900"/>
          <p14:tracePt t="261362" x="11012488" y="3652838"/>
          <p14:tracePt t="261369" x="10996613" y="3652838"/>
          <p14:tracePt t="261378" x="10980738" y="3660775"/>
          <p14:tracePt t="261385" x="10963275" y="3668713"/>
          <p14:tracePt t="261395" x="10947400" y="3676650"/>
          <p14:tracePt t="261401" x="10931525" y="3676650"/>
          <p14:tracePt t="261409" x="10923588" y="3684588"/>
          <p14:tracePt t="261417" x="10907713" y="3692525"/>
          <p14:tracePt t="261425" x="10907713" y="3700463"/>
          <p14:tracePt t="261433" x="10899775" y="3708400"/>
          <p14:tracePt t="261441" x="10891838" y="3716338"/>
          <p14:tracePt t="261449" x="10883900" y="3724275"/>
          <p14:tracePt t="261457" x="10875963" y="3732213"/>
          <p14:tracePt t="261465" x="10868025" y="3748088"/>
          <p14:tracePt t="261473" x="10860088" y="3763963"/>
          <p14:tracePt t="261482" x="10852150" y="3771900"/>
          <p14:tracePt t="261489" x="10836275" y="3795713"/>
          <p14:tracePt t="261498" x="10820400" y="3803650"/>
          <p14:tracePt t="261505" x="10812463" y="3819525"/>
          <p14:tracePt t="261514" x="10804525" y="3835400"/>
          <p14:tracePt t="261521" x="10780713" y="3851275"/>
          <p14:tracePt t="261529" x="10772775" y="3867150"/>
          <p14:tracePt t="261537" x="10756900" y="3883025"/>
          <p14:tracePt t="261545" x="10748963" y="3906838"/>
          <p14:tracePt t="261553" x="10741025" y="3914775"/>
          <p14:tracePt t="261562" x="10733088" y="3930650"/>
          <p14:tracePt t="261569" x="10725150" y="3948113"/>
          <p14:tracePt t="261578" x="10717213" y="3963988"/>
          <p14:tracePt t="261585" x="10709275" y="3979863"/>
          <p14:tracePt t="261595" x="10701338" y="3995738"/>
          <p14:tracePt t="261601" x="10693400" y="4011613"/>
          <p14:tracePt t="261609" x="10693400" y="4035425"/>
          <p14:tracePt t="261617" x="10693400" y="4059238"/>
          <p14:tracePt t="261625" x="10693400" y="4075113"/>
          <p14:tracePt t="261633" x="10693400" y="4098925"/>
          <p14:tracePt t="261641" x="10693400" y="4114800"/>
          <p14:tracePt t="261649" x="10701338" y="4130675"/>
          <p14:tracePt t="261657" x="10717213" y="4146550"/>
          <p14:tracePt t="261665" x="10725150" y="4154488"/>
          <p14:tracePt t="261673" x="10741025" y="4162425"/>
          <p14:tracePt t="261681" x="10748963" y="4170363"/>
          <p14:tracePt t="261689" x="10756900" y="4178300"/>
          <p14:tracePt t="261698" x="10772775" y="4178300"/>
          <p14:tracePt t="261705" x="10780713" y="4186238"/>
          <p14:tracePt t="261714" x="10788650" y="4186238"/>
          <p14:tracePt t="261721" x="10788650" y="4194175"/>
          <p14:tracePt t="261730" x="10796588" y="4194175"/>
          <p14:tracePt t="261745" x="10804525" y="4194175"/>
          <p14:tracePt t="261753" x="10812463" y="4194175"/>
          <p14:tracePt t="261762" x="10812463" y="4202113"/>
          <p14:tracePt t="261769" x="10820400" y="4202113"/>
          <p14:tracePt t="261778" x="10836275" y="4202113"/>
          <p14:tracePt t="261785" x="10836275" y="4210050"/>
          <p14:tracePt t="261795" x="10852150" y="4217988"/>
          <p14:tracePt t="261801" x="10868025" y="4217988"/>
          <p14:tracePt t="261809" x="10883900" y="4225925"/>
          <p14:tracePt t="261817" x="10899775" y="4233863"/>
          <p14:tracePt t="261825" x="10915650" y="4241800"/>
          <p14:tracePt t="261833" x="10939463" y="4257675"/>
          <p14:tracePt t="261841" x="10955338" y="4265613"/>
          <p14:tracePt t="261849" x="10980738" y="4281488"/>
          <p14:tracePt t="261857" x="11004550" y="4291013"/>
          <p14:tracePt t="261865" x="11020425" y="4291013"/>
          <p14:tracePt t="261873" x="11044238" y="4298950"/>
          <p14:tracePt t="261881" x="11068050" y="4314825"/>
          <p14:tracePt t="261889" x="11083925" y="4314825"/>
          <p14:tracePt t="261897" x="11099800" y="4314825"/>
          <p14:tracePt t="261905" x="11115675" y="4314825"/>
          <p14:tracePt t="261913" x="11123613" y="4314825"/>
          <p14:tracePt t="261921" x="11139488" y="4322763"/>
          <p14:tracePt t="261930" x="11155363" y="4322763"/>
          <p14:tracePt t="261937" x="11163300" y="4322763"/>
          <p14:tracePt t="261945" x="11171238" y="4322763"/>
          <p14:tracePt t="261953" x="11187113" y="4322763"/>
          <p14:tracePt t="261961" x="11195050" y="4322763"/>
          <p14:tracePt t="261969" x="11210925" y="4330700"/>
          <p14:tracePt t="261978" x="11218863" y="4330700"/>
          <p14:tracePt t="261985" x="11234738" y="4330700"/>
          <p14:tracePt t="261995" x="11250613" y="4330700"/>
          <p14:tracePt t="262001" x="11258550" y="4330700"/>
          <p14:tracePt t="262009" x="11274425" y="4330700"/>
          <p14:tracePt t="262017" x="11290300" y="4330700"/>
          <p14:tracePt t="262025" x="11306175" y="4330700"/>
          <p14:tracePt t="262033" x="11323638" y="4330700"/>
          <p14:tracePt t="262041" x="11339513" y="4330700"/>
          <p14:tracePt t="262049" x="11363325" y="4330700"/>
          <p14:tracePt t="262057" x="11379200" y="4330700"/>
          <p14:tracePt t="262078" x="11418888" y="4330700"/>
          <p14:tracePt t="262082" x="11434763" y="4330700"/>
          <p14:tracePt t="262089" x="11458575" y="4330700"/>
          <p14:tracePt t="262097" x="11474450" y="4330700"/>
          <p14:tracePt t="262105" x="11490325" y="4330700"/>
          <p14:tracePt t="262113" x="11506200" y="4330700"/>
          <p14:tracePt t="262121" x="11522075" y="4330700"/>
          <p14:tracePt t="262129" x="11537950" y="4330700"/>
          <p14:tracePt t="262137" x="11553825" y="4330700"/>
          <p14:tracePt t="262145" x="11561763" y="4322763"/>
          <p14:tracePt t="262153" x="11577638" y="4322763"/>
          <p14:tracePt t="262162" x="11593513" y="4322763"/>
          <p14:tracePt t="262169" x="11609388" y="4322763"/>
          <p14:tracePt t="262178" x="11625263" y="4314825"/>
          <p14:tracePt t="262186" x="11633200" y="4314825"/>
          <p14:tracePt t="262195" x="11641138" y="4306888"/>
          <p14:tracePt t="262211" x="11649075" y="4298950"/>
          <p14:tracePt t="262225" x="11657013" y="4281488"/>
          <p14:tracePt t="262249" x="11664950" y="4273550"/>
          <p14:tracePt t="262257" x="11664950" y="4257675"/>
          <p14:tracePt t="262265" x="11674475" y="4257675"/>
          <p14:tracePt t="262273" x="11674475" y="4249738"/>
          <p14:tracePt t="262281" x="11674475" y="4241800"/>
          <p14:tracePt t="262289" x="11674475" y="4233863"/>
          <p14:tracePt t="262298" x="11682413" y="4217988"/>
          <p14:tracePt t="262321" x="11682413" y="4202113"/>
          <p14:tracePt t="262329" x="11690350" y="4194175"/>
          <p14:tracePt t="262337" x="11690350" y="4178300"/>
          <p14:tracePt t="262345" x="11690350" y="4170363"/>
          <p14:tracePt t="262353" x="11690350" y="4162425"/>
          <p14:tracePt t="262361" x="11690350" y="4154488"/>
          <p14:tracePt t="262369" x="11690350" y="4146550"/>
          <p14:tracePt t="262378" x="11690350" y="4130675"/>
          <p14:tracePt t="262386" x="11690350" y="4122738"/>
          <p14:tracePt t="262394" x="11690350" y="4106863"/>
          <p14:tracePt t="262401" x="11682413" y="4098925"/>
          <p14:tracePt t="262411" x="11674475" y="4083050"/>
          <p14:tracePt t="262417" x="11674475" y="4075113"/>
          <p14:tracePt t="262425" x="11674475" y="4059238"/>
          <p14:tracePt t="262433" x="11674475" y="4043363"/>
          <p14:tracePt t="262441" x="11664950" y="4035425"/>
          <p14:tracePt t="262449" x="11664950" y="4019550"/>
          <p14:tracePt t="262457" x="11657013" y="4003675"/>
          <p14:tracePt t="262465" x="11657013" y="3995738"/>
          <p14:tracePt t="262473" x="11657013" y="3987800"/>
          <p14:tracePt t="262481" x="11657013" y="3979863"/>
          <p14:tracePt t="262489" x="11657013" y="3963988"/>
          <p14:tracePt t="262497" x="11657013" y="3956050"/>
          <p14:tracePt t="262505" x="11657013" y="3938588"/>
          <p14:tracePt t="262513" x="11657013" y="3930650"/>
          <p14:tracePt t="262529" x="11649075" y="3914775"/>
          <p14:tracePt t="262537" x="11649075" y="3906838"/>
          <p14:tracePt t="262554" x="11649075" y="3890963"/>
          <p14:tracePt t="262561" x="11649075" y="3883025"/>
          <p14:tracePt t="262569" x="11649075" y="3875088"/>
          <p14:tracePt t="262578" x="11641138" y="3859213"/>
          <p14:tracePt t="262586" x="11641138" y="3851275"/>
          <p14:tracePt t="262594" x="11633200" y="3843338"/>
          <p14:tracePt t="262601" x="11625263" y="3835400"/>
          <p14:tracePt t="262611" x="11625263" y="3827463"/>
          <p14:tracePt t="262617" x="11617325" y="3811588"/>
          <p14:tracePt t="262625" x="11609388" y="3803650"/>
          <p14:tracePt t="262633" x="11609388" y="3795713"/>
          <p14:tracePt t="262641" x="11609388" y="3779838"/>
          <p14:tracePt t="262649" x="11593513" y="3779838"/>
          <p14:tracePt t="262657" x="11585575" y="3763963"/>
          <p14:tracePt t="262666" x="11577638" y="3756025"/>
          <p14:tracePt t="262673" x="11569700" y="3748088"/>
          <p14:tracePt t="262681" x="11553825" y="3740150"/>
          <p14:tracePt t="262689" x="11537950" y="3732213"/>
          <p14:tracePt t="262698" x="11522075" y="3724275"/>
          <p14:tracePt t="262705" x="11514138" y="3724275"/>
          <p14:tracePt t="262714" x="11490325" y="3708400"/>
          <p14:tracePt t="262721" x="11466513" y="3708400"/>
          <p14:tracePt t="262730" x="11434763" y="3692525"/>
          <p14:tracePt t="262737" x="11410950" y="3692525"/>
          <p14:tracePt t="262745" x="11395075" y="3676650"/>
          <p14:tracePt t="262753" x="11371263" y="3668713"/>
          <p14:tracePt t="262761" x="11347450" y="3660775"/>
          <p14:tracePt t="262769" x="11331575" y="3652838"/>
          <p14:tracePt t="262778" x="11323638" y="3644900"/>
          <p14:tracePt t="262785" x="11306175" y="3636963"/>
          <p14:tracePt t="262794" x="11306175" y="3629025"/>
          <p14:tracePt t="262801" x="11290300" y="3621088"/>
          <p14:tracePt t="262817" x="11282363" y="3613150"/>
          <p14:tracePt t="262825" x="11274425" y="3613150"/>
          <p14:tracePt t="262833" x="11266488" y="3605213"/>
          <p14:tracePt t="262841" x="11250613" y="3595688"/>
          <p14:tracePt t="262850" x="11242675" y="3595688"/>
          <p14:tracePt t="262857" x="11226800" y="3595688"/>
          <p14:tracePt t="262866" x="11210925" y="3579813"/>
          <p14:tracePt t="262873" x="11187113" y="3571875"/>
          <p14:tracePt t="262882" x="11171238" y="3571875"/>
          <p14:tracePt t="262889" x="11155363" y="3563938"/>
          <p14:tracePt t="262897" x="11139488" y="3556000"/>
          <p14:tracePt t="262905" x="11123613" y="3556000"/>
          <p14:tracePt t="262913" x="11115675" y="3556000"/>
          <p14:tracePt t="262921" x="11107738" y="3556000"/>
          <p14:tracePt t="262929" x="11099800" y="3556000"/>
          <p14:tracePt t="262945" x="11091863" y="3548063"/>
          <p14:tracePt t="263009" x="11075988" y="3548063"/>
          <p14:tracePt t="263017" x="11075988" y="3556000"/>
          <p14:tracePt t="263026" x="11068050" y="3563938"/>
          <p14:tracePt t="263043" x="11060113" y="3579813"/>
          <p14:tracePt t="263049" x="11052175" y="3595688"/>
          <p14:tracePt t="263057" x="11052175" y="3605213"/>
          <p14:tracePt t="263065" x="11044238" y="3613150"/>
          <p14:tracePt t="263073" x="11044238" y="3629025"/>
          <p14:tracePt t="263082" x="11036300" y="3644900"/>
          <p14:tracePt t="263089" x="11036300" y="3652838"/>
          <p14:tracePt t="263097" x="11036300" y="3660775"/>
          <p14:tracePt t="263105" x="11028363" y="3676650"/>
          <p14:tracePt t="263113" x="11028363" y="3684588"/>
          <p14:tracePt t="263121" x="11020425" y="3692525"/>
          <p14:tracePt t="263130" x="11020425" y="3700463"/>
          <p14:tracePt t="263137" x="11020425" y="3716338"/>
          <p14:tracePt t="263144" x="11020425" y="3724275"/>
          <p14:tracePt t="263153" x="11012488" y="3740150"/>
          <p14:tracePt t="263161" x="11004550" y="3756025"/>
          <p14:tracePt t="263169" x="11004550" y="3771900"/>
          <p14:tracePt t="263177" x="11004550" y="3787775"/>
          <p14:tracePt t="263185" x="10988675" y="3811588"/>
          <p14:tracePt t="263194" x="10980738" y="3835400"/>
          <p14:tracePt t="263201" x="10971213" y="3859213"/>
          <p14:tracePt t="263211" x="10955338" y="3883025"/>
          <p14:tracePt t="263217" x="10947400" y="3898900"/>
          <p14:tracePt t="263225" x="10947400" y="3914775"/>
          <p14:tracePt t="263233" x="10939463" y="3930650"/>
          <p14:tracePt t="263241" x="10939463" y="3938588"/>
          <p14:tracePt t="263249" x="10931525" y="3956050"/>
          <p14:tracePt t="263257" x="10931525" y="3971925"/>
          <p14:tracePt t="263273" x="10931525" y="3987800"/>
          <p14:tracePt t="263281" x="10923588" y="3995738"/>
          <p14:tracePt t="263289" x="10923588" y="4011613"/>
          <p14:tracePt t="263298" x="10923588" y="4019550"/>
          <p14:tracePt t="263305" x="10923588" y="4027488"/>
          <p14:tracePt t="263315" x="10915650" y="4051300"/>
          <p14:tracePt t="263321" x="10915650" y="4059238"/>
          <p14:tracePt t="263329" x="10915650" y="4067175"/>
          <p14:tracePt t="263337" x="10915650" y="4075113"/>
          <p14:tracePt t="263345" x="10915650" y="4098925"/>
          <p14:tracePt t="263353" x="10907713" y="4098925"/>
          <p14:tracePt t="263361" x="10907713" y="4106863"/>
          <p14:tracePt t="263369" x="10907713" y="4114800"/>
          <p14:tracePt t="263378" x="10907713" y="4122738"/>
          <p14:tracePt t="263386" x="10907713" y="4130675"/>
          <p14:tracePt t="263401" x="10899775" y="4146550"/>
          <p14:tracePt t="263411" x="10899775" y="4154488"/>
          <p14:tracePt t="263417" x="10899775" y="4162425"/>
          <p14:tracePt t="263433" x="10899775" y="4170363"/>
          <p14:tracePt t="263441" x="10899775" y="4186238"/>
          <p14:tracePt t="263449" x="10899775" y="4194175"/>
          <p14:tracePt t="263457" x="10899775" y="4202113"/>
          <p14:tracePt t="263465" x="10899775" y="4217988"/>
          <p14:tracePt t="263481" x="10899775" y="4225925"/>
          <p14:tracePt t="263489" x="10899775" y="4249738"/>
          <p14:tracePt t="263497" x="10907713" y="4257675"/>
          <p14:tracePt t="263505" x="10915650" y="4265613"/>
          <p14:tracePt t="263513" x="10915650" y="4281488"/>
          <p14:tracePt t="263521" x="10923588" y="4291013"/>
          <p14:tracePt t="263530" x="10931525" y="4298950"/>
          <p14:tracePt t="263537" x="10939463" y="4306888"/>
          <p14:tracePt t="263544" x="10947400" y="4314825"/>
          <p14:tracePt t="263553" x="10955338" y="4330700"/>
          <p14:tracePt t="263561" x="10963275" y="4338638"/>
          <p14:tracePt t="263569" x="10971213" y="4354513"/>
          <p14:tracePt t="263577" x="10980738" y="4354513"/>
          <p14:tracePt t="263585" x="10988675" y="4362450"/>
          <p14:tracePt t="263594" x="10996613" y="4370388"/>
          <p14:tracePt t="263601" x="11004550" y="4378325"/>
          <p14:tracePt t="263610" x="11012488" y="4386263"/>
          <p14:tracePt t="263617" x="11020425" y="4394200"/>
          <p14:tracePt t="263627" x="11036300" y="4402138"/>
          <p14:tracePt t="263633" x="11044238" y="4402138"/>
          <p14:tracePt t="263641" x="11052175" y="4402138"/>
          <p14:tracePt t="263649" x="11060113" y="4410075"/>
          <p14:tracePt t="263657" x="11075988" y="4410075"/>
          <p14:tracePt t="263665" x="11083925" y="4410075"/>
          <p14:tracePt t="263673" x="11099800" y="4410075"/>
          <p14:tracePt t="263681" x="11115675" y="4410075"/>
          <p14:tracePt t="263689" x="11123613" y="4410075"/>
          <p14:tracePt t="263697" x="11131550" y="4410075"/>
          <p14:tracePt t="263705" x="11147425" y="4410075"/>
          <p14:tracePt t="263713" x="11163300" y="4410075"/>
          <p14:tracePt t="263721" x="11171238" y="4410075"/>
          <p14:tracePt t="263729" x="11179175" y="4410075"/>
          <p14:tracePt t="263738" x="11195050" y="4410075"/>
          <p14:tracePt t="263745" x="11210925" y="4410075"/>
          <p14:tracePt t="263753" x="11226800" y="4410075"/>
          <p14:tracePt t="263761" x="11242675" y="4410075"/>
          <p14:tracePt t="263769" x="11258550" y="4410075"/>
          <p14:tracePt t="263777" x="11282363" y="4410075"/>
          <p14:tracePt t="263785" x="11306175" y="4410075"/>
          <p14:tracePt t="263794" x="11331575" y="4402138"/>
          <p14:tracePt t="263801" x="11355388" y="4402138"/>
          <p14:tracePt t="263811" x="11371263" y="4402138"/>
          <p14:tracePt t="263817" x="11395075" y="4402138"/>
          <p14:tracePt t="263827" x="11410950" y="4402138"/>
          <p14:tracePt t="263833" x="11434763" y="4402138"/>
          <p14:tracePt t="263841" x="11450638" y="4402138"/>
          <p14:tracePt t="263849" x="11466513" y="4402138"/>
          <p14:tracePt t="263857" x="11474450" y="4402138"/>
          <p14:tracePt t="263865" x="11490325" y="4394200"/>
          <p14:tracePt t="263873" x="11498263" y="4386263"/>
          <p14:tracePt t="263881" x="11506200" y="4386263"/>
          <p14:tracePt t="263889" x="11522075" y="4378325"/>
          <p14:tracePt t="263905" x="11530013" y="4378325"/>
          <p14:tracePt t="263921" x="11530013" y="4370388"/>
          <p14:tracePt t="263938" x="11537950" y="4370388"/>
          <p14:tracePt t="264057" x="11545888" y="4370388"/>
          <p14:tracePt t="264065" x="11553825" y="4370388"/>
          <p14:tracePt t="264081" x="11561763" y="4370388"/>
          <p14:tracePt t="264097" x="11569700" y="4370388"/>
          <p14:tracePt t="264105" x="11577638" y="4370388"/>
          <p14:tracePt t="264113" x="11585575" y="4370388"/>
          <p14:tracePt t="264129" x="11593513" y="4370388"/>
          <p14:tracePt t="264145" x="11601450" y="4370388"/>
          <p14:tracePt t="264153" x="11601450" y="4362450"/>
          <p14:tracePt t="264577" x="11609388" y="4362450"/>
          <p14:tracePt t="265081" x="11609388" y="4354513"/>
          <p14:tracePt t="265169" x="11617325" y="4354513"/>
          <p14:tracePt t="266641" x="11617325" y="4346575"/>
          <p14:tracePt t="266737" x="11625263" y="4346575"/>
          <p14:tracePt t="266745" x="11625263" y="4338638"/>
          <p14:tracePt t="267009" x="11617325" y="4338638"/>
          <p14:tracePt t="267033" x="11609388" y="4338638"/>
          <p14:tracePt t="267049" x="11601450" y="4338638"/>
          <p14:tracePt t="267065" x="11593513" y="4330700"/>
          <p14:tracePt t="267081" x="11577638" y="4330700"/>
          <p14:tracePt t="267089" x="11569700" y="4330700"/>
          <p14:tracePt t="267105" x="11561763" y="4330700"/>
          <p14:tracePt t="267113" x="11553825" y="4330700"/>
          <p14:tracePt t="267121" x="11545888" y="4330700"/>
          <p14:tracePt t="267137" x="11537950" y="4330700"/>
          <p14:tracePt t="267145" x="11530013" y="4330700"/>
          <p14:tracePt t="267161" x="11522075" y="4330700"/>
          <p14:tracePt t="267169" x="11514138" y="4330700"/>
          <p14:tracePt t="267185" x="11506200" y="4338638"/>
          <p14:tracePt t="267193" x="11498263" y="4338638"/>
          <p14:tracePt t="267201" x="11490325" y="4338638"/>
          <p14:tracePt t="267217" x="11482388" y="4338638"/>
          <p14:tracePt t="267233" x="11474450" y="4338638"/>
          <p14:tracePt t="267243" x="11466513" y="4338638"/>
          <p14:tracePt t="267249" x="11458575" y="4338638"/>
          <p14:tracePt t="267257" x="11450638" y="4338638"/>
          <p14:tracePt t="267265" x="11442700" y="4338638"/>
          <p14:tracePt t="267274" x="11418888" y="4338638"/>
          <p14:tracePt t="267281" x="11403013" y="4338638"/>
          <p14:tracePt t="267289" x="11387138" y="4338638"/>
          <p14:tracePt t="267297" x="11363325" y="4338638"/>
          <p14:tracePt t="267305" x="11347450" y="4338638"/>
          <p14:tracePt t="267313" x="11331575" y="4338638"/>
          <p14:tracePt t="267321" x="11314113" y="4338638"/>
          <p14:tracePt t="267329" x="11298238" y="4338638"/>
          <p14:tracePt t="267337" x="11274425" y="4338638"/>
          <p14:tracePt t="267346" x="11250613" y="4338638"/>
          <p14:tracePt t="267353" x="11234738" y="4338638"/>
          <p14:tracePt t="267361" x="11218863" y="4330700"/>
          <p14:tracePt t="267369" x="11210925" y="4330700"/>
          <p14:tracePt t="267378" x="11195050" y="4330700"/>
          <p14:tracePt t="267385" x="11179175" y="4330700"/>
          <p14:tracePt t="267393" x="11163300" y="4330700"/>
          <p14:tracePt t="267409" x="11147425" y="4330700"/>
          <p14:tracePt t="267417" x="11139488" y="4322763"/>
          <p14:tracePt t="267426" x="11131550" y="4322763"/>
          <p14:tracePt t="267433" x="11131550" y="4314825"/>
          <p14:tracePt t="267443" x="11123613" y="4314825"/>
          <p14:tracePt t="267449" x="11107738" y="4314825"/>
          <p14:tracePt t="267459" x="11107738" y="4306888"/>
          <p14:tracePt t="267465" x="11091863" y="4306888"/>
          <p14:tracePt t="267474" x="11075988" y="4298950"/>
          <p14:tracePt t="267481" x="11068050" y="4298950"/>
          <p14:tracePt t="267489" x="11060113" y="4298950"/>
          <p14:tracePt t="267498" x="11044238" y="4298950"/>
          <p14:tracePt t="267505" x="11020425" y="4291013"/>
          <p14:tracePt t="267513" x="10996613" y="4291013"/>
          <p14:tracePt t="267521" x="10980738" y="4281488"/>
          <p14:tracePt t="267529" x="10955338" y="4281488"/>
          <p14:tracePt t="267537" x="10947400" y="4281488"/>
          <p14:tracePt t="267546" x="10939463" y="4281488"/>
          <p14:tracePt t="267553" x="10923588" y="4281488"/>
          <p14:tracePt t="267561" x="10915650" y="4273550"/>
          <p14:tracePt t="267569" x="10907713" y="4273550"/>
          <p14:tracePt t="267681" x="10899775" y="4273550"/>
          <p14:tracePt t="267713" x="10899775" y="4265613"/>
          <p14:tracePt t="267721" x="10907713" y="4265613"/>
          <p14:tracePt t="267729" x="10915650" y="4265613"/>
          <p14:tracePt t="267737" x="10931525" y="4265613"/>
          <p14:tracePt t="267745" x="10939463" y="4257675"/>
          <p14:tracePt t="267753" x="10955338" y="4249738"/>
          <p14:tracePt t="267761" x="10980738" y="4249738"/>
          <p14:tracePt t="267769" x="10996613" y="4249738"/>
          <p14:tracePt t="267778" x="11020425" y="4249738"/>
          <p14:tracePt t="267785" x="11044238" y="4249738"/>
          <p14:tracePt t="267793" x="11060113" y="4249738"/>
          <p14:tracePt t="267801" x="11083925" y="4249738"/>
          <p14:tracePt t="267809" x="11099800" y="4249738"/>
          <p14:tracePt t="267817" x="11123613" y="4249738"/>
          <p14:tracePt t="267826" x="11147425" y="4249738"/>
          <p14:tracePt t="267833" x="11171238" y="4249738"/>
          <p14:tracePt t="267843" x="11202988" y="4249738"/>
          <p14:tracePt t="267849" x="11234738" y="4249738"/>
          <p14:tracePt t="267859" x="11258550" y="4249738"/>
          <p14:tracePt t="267865" x="11290300" y="4257675"/>
          <p14:tracePt t="267873" x="11323638" y="4265613"/>
          <p14:tracePt t="267881" x="11347450" y="4273550"/>
          <p14:tracePt t="267889" x="11371263" y="4273550"/>
          <p14:tracePt t="267898" x="11387138" y="4273550"/>
          <p14:tracePt t="267905" x="11410950" y="4281488"/>
          <p14:tracePt t="267913" x="11426825" y="4281488"/>
          <p14:tracePt t="267921" x="11434763" y="4291013"/>
          <p14:tracePt t="267929" x="11450638" y="4291013"/>
          <p14:tracePt t="267937" x="11458575" y="4291013"/>
          <p14:tracePt t="267945" x="11466513" y="4291013"/>
          <p14:tracePt t="267953" x="11474450" y="4291013"/>
          <p14:tracePt t="267961" x="11482388" y="4291013"/>
          <p14:tracePt t="267969" x="11490325" y="4291013"/>
          <p14:tracePt t="267977" x="11498263" y="4291013"/>
          <p14:tracePt t="267993" x="11506200" y="4291013"/>
          <p14:tracePt t="268002" x="11514138" y="4298950"/>
          <p14:tracePt t="268009" x="11522075" y="4298950"/>
          <p14:tracePt t="268017" x="11530013" y="4298950"/>
          <p14:tracePt t="268026" x="11537950" y="4298950"/>
          <p14:tracePt t="268046" x="11545888" y="4298950"/>
          <p14:tracePt t="268049" x="11553825" y="4298950"/>
          <p14:tracePt t="268065" x="11561763" y="4298950"/>
          <p14:tracePt t="268073" x="11569700" y="4298950"/>
          <p14:tracePt t="268097" x="11577638" y="4298950"/>
          <p14:tracePt t="268113" x="11585575" y="4298950"/>
          <p14:tracePt t="268513" x="11585575" y="4306888"/>
          <p14:tracePt t="268529" x="11577638" y="4314825"/>
          <p14:tracePt t="268537" x="11577638" y="4322763"/>
          <p14:tracePt t="268545" x="11561763" y="4330700"/>
          <p14:tracePt t="268553" x="11561763" y="4354513"/>
          <p14:tracePt t="268569" x="11561763" y="4362450"/>
          <p14:tracePt t="268577" x="11561763" y="4370388"/>
          <p14:tracePt t="268585" x="11561763" y="4378325"/>
          <p14:tracePt t="268609" x="11569700" y="4378325"/>
          <p14:tracePt t="268618" x="11577638" y="4378325"/>
          <p14:tracePt t="268625" x="11585575" y="4378325"/>
          <p14:tracePt t="268633" x="11593513" y="4378325"/>
          <p14:tracePt t="268642" x="11601450" y="4386263"/>
          <p14:tracePt t="268649" x="11609388" y="4386263"/>
          <p14:tracePt t="268665" x="11617325" y="4386263"/>
          <p14:tracePt t="268681" x="11625263" y="4386263"/>
          <p14:tracePt t="268689" x="11633200" y="4386263"/>
          <p14:tracePt t="268777" x="11641138" y="4386263"/>
          <p14:tracePt t="268809" x="11641138" y="4394200"/>
          <p14:tracePt t="268881" x="11633200" y="4394200"/>
          <p14:tracePt t="268889" x="11625263" y="4394200"/>
          <p14:tracePt t="268897" x="11617325" y="4394200"/>
          <p14:tracePt t="268905" x="11609388" y="4394200"/>
          <p14:tracePt t="268913" x="11601450" y="4394200"/>
          <p14:tracePt t="268921" x="11585575" y="4394200"/>
          <p14:tracePt t="268929" x="11585575" y="4386263"/>
          <p14:tracePt t="268937" x="11577638" y="4386263"/>
          <p14:tracePt t="268945" x="11561763" y="4378325"/>
          <p14:tracePt t="268953" x="11545888" y="4378325"/>
          <p14:tracePt t="268961" x="11537950" y="4378325"/>
          <p14:tracePt t="268969" x="11530013" y="4378325"/>
          <p14:tracePt t="268977" x="11506200" y="4378325"/>
          <p14:tracePt t="268985" x="11498263" y="4378325"/>
          <p14:tracePt t="268993" x="11490325" y="4378325"/>
          <p14:tracePt t="269001" x="11474450" y="4378325"/>
          <p14:tracePt t="269009" x="11458575" y="4378325"/>
          <p14:tracePt t="269017" x="11442700" y="4378325"/>
          <p14:tracePt t="269025" x="11426825" y="4378325"/>
          <p14:tracePt t="269044" x="11410950" y="4378325"/>
          <p14:tracePt t="269049" x="11387138" y="4378325"/>
          <p14:tracePt t="269059" x="11379200" y="4378325"/>
          <p14:tracePt t="269074" x="11363325" y="4378325"/>
          <p14:tracePt t="269081" x="11363325" y="4386263"/>
          <p14:tracePt t="269089" x="11355388" y="4386263"/>
          <p14:tracePt t="269105" x="11339513" y="4386263"/>
          <p14:tracePt t="269121" x="11331575" y="4386263"/>
          <p14:tracePt t="269129" x="11323638" y="4386263"/>
          <p14:tracePt t="269136" x="11314113" y="4386263"/>
          <p14:tracePt t="269145" x="11298238" y="4386263"/>
          <p14:tracePt t="269152" x="11282363" y="4394200"/>
          <p14:tracePt t="269161" x="11258550" y="4394200"/>
          <p14:tracePt t="269168" x="11234738" y="4394200"/>
          <p14:tracePt t="269177" x="11210925" y="4394200"/>
          <p14:tracePt t="269184" x="11179175" y="4394200"/>
          <p14:tracePt t="269193" x="11155363" y="4394200"/>
          <p14:tracePt t="269200" x="11131550" y="4394200"/>
          <p14:tracePt t="269208" x="11115675" y="4394200"/>
          <p14:tracePt t="269217" x="11091863" y="4394200"/>
          <p14:tracePt t="269224" x="11075988" y="4394200"/>
          <p14:tracePt t="269233" x="11068050" y="4394200"/>
          <p14:tracePt t="269241" x="11060113" y="4394200"/>
          <p14:tracePt t="269249" x="11044238" y="4394200"/>
          <p14:tracePt t="269257" x="11036300" y="4394200"/>
          <p14:tracePt t="269265" x="11028363" y="4394200"/>
          <p14:tracePt t="269281" x="11020425" y="4394200"/>
          <p14:tracePt t="269441" x="11028363" y="4394200"/>
          <p14:tracePt t="269449" x="11036300" y="4394200"/>
          <p14:tracePt t="269458" x="11060113" y="4394200"/>
          <p14:tracePt t="269465" x="11075988" y="4394200"/>
          <p14:tracePt t="269475" x="11099800" y="4394200"/>
          <p14:tracePt t="269481" x="11115675" y="4402138"/>
          <p14:tracePt t="269489" x="11147425" y="4402138"/>
          <p14:tracePt t="269497" x="11163300" y="4402138"/>
          <p14:tracePt t="269505" x="11179175" y="4402138"/>
          <p14:tracePt t="269513" x="11195050" y="4402138"/>
          <p14:tracePt t="269521" x="11210925" y="4402138"/>
          <p14:tracePt t="269529" x="11234738" y="4402138"/>
          <p14:tracePt t="269537" x="11250613" y="4402138"/>
          <p14:tracePt t="269545" x="11258550" y="4402138"/>
          <p14:tracePt t="269553" x="11282363" y="4402138"/>
          <p14:tracePt t="269561" x="11298238" y="4402138"/>
          <p14:tracePt t="269569" x="11314113" y="4402138"/>
          <p14:tracePt t="269577" x="11323638" y="4402138"/>
          <p14:tracePt t="269585" x="11347450" y="4402138"/>
          <p14:tracePt t="269593" x="11355388" y="4402138"/>
          <p14:tracePt t="269601" x="11363325" y="4402138"/>
          <p14:tracePt t="269609" x="11371263" y="4402138"/>
          <p14:tracePt t="269617" x="11387138" y="4402138"/>
          <p14:tracePt t="269625" x="11395075" y="4402138"/>
          <p14:tracePt t="269633" x="11403013" y="4402138"/>
          <p14:tracePt t="269642" x="11418888" y="4402138"/>
          <p14:tracePt t="269649" x="11426825" y="4402138"/>
          <p14:tracePt t="269659" x="11434763" y="4402138"/>
          <p14:tracePt t="269665" x="11450638" y="4402138"/>
          <p14:tracePt t="269675" x="11466513" y="4402138"/>
          <p14:tracePt t="269681" x="11474450" y="4402138"/>
          <p14:tracePt t="269689" x="11482388" y="4402138"/>
          <p14:tracePt t="269697" x="11490325" y="4402138"/>
          <p14:tracePt t="269705" x="11498263" y="4402138"/>
          <p14:tracePt t="269713" x="11506200" y="4402138"/>
          <p14:tracePt t="269729" x="11514138" y="4402138"/>
          <p14:tracePt t="269745" x="11522075" y="4402138"/>
          <p14:tracePt t="269753" x="11530013" y="4402138"/>
          <p14:tracePt t="269761" x="11537950" y="4402138"/>
          <p14:tracePt t="269777" x="11545888" y="4402138"/>
          <p14:tracePt t="269785" x="11553825" y="4402138"/>
          <p14:tracePt t="269793" x="11561763" y="4402138"/>
          <p14:tracePt t="269809" x="11569700" y="4410075"/>
          <p14:tracePt t="269817" x="11577638" y="4410075"/>
          <p14:tracePt t="269834" x="11585575" y="4410075"/>
          <p14:tracePt t="269929" x="11577638" y="4410075"/>
          <p14:tracePt t="269937" x="11561763" y="4410075"/>
          <p14:tracePt t="269945" x="11545888" y="4410075"/>
          <p14:tracePt t="269953" x="11522075" y="4410075"/>
          <p14:tracePt t="269961" x="11506200" y="4410075"/>
          <p14:tracePt t="269969" x="11482388" y="4410075"/>
          <p14:tracePt t="269977" x="11466513" y="4410075"/>
          <p14:tracePt t="269985" x="11458575" y="4410075"/>
          <p14:tracePt t="269993" x="11434763" y="4410075"/>
          <p14:tracePt t="270002" x="11410950" y="4410075"/>
          <p14:tracePt t="270009" x="11395075" y="4410075"/>
          <p14:tracePt t="270017" x="11371263" y="4410075"/>
          <p14:tracePt t="270025" x="11355388" y="4410075"/>
          <p14:tracePt t="270034" x="11323638" y="4410075"/>
          <p14:tracePt t="270044" x="11290300" y="4402138"/>
          <p14:tracePt t="270049" x="11266488" y="4402138"/>
          <p14:tracePt t="270058" x="11242675" y="4402138"/>
          <p14:tracePt t="270065" x="11218863" y="4402138"/>
          <p14:tracePt t="270075" x="11202988" y="4402138"/>
          <p14:tracePt t="270081" x="11179175" y="4402138"/>
          <p14:tracePt t="270089" x="11163300" y="4402138"/>
          <p14:tracePt t="270097" x="11155363" y="4402138"/>
          <p14:tracePt t="270105" x="11147425" y="4402138"/>
          <p14:tracePt t="270113" x="11139488" y="4402138"/>
          <p14:tracePt t="270121" x="11131550" y="4402138"/>
          <p14:tracePt t="270129" x="11123613" y="4402138"/>
          <p14:tracePt t="270449" x="11131550" y="4402138"/>
          <p14:tracePt t="270458" x="11139488" y="4402138"/>
          <p14:tracePt t="270465" x="11163300" y="4402138"/>
          <p14:tracePt t="270475" x="11195050" y="4394200"/>
          <p14:tracePt t="270481" x="11226800" y="4394200"/>
          <p14:tracePt t="270489" x="11258550" y="4394200"/>
          <p14:tracePt t="270497" x="11290300" y="4386263"/>
          <p14:tracePt t="270505" x="11323638" y="4378325"/>
          <p14:tracePt t="270513" x="11339513" y="4378325"/>
          <p14:tracePt t="270521" x="11363325" y="4378325"/>
          <p14:tracePt t="270529" x="11379200" y="4378325"/>
          <p14:tracePt t="270537" x="11403013" y="4378325"/>
          <p14:tracePt t="270545" x="11426825" y="4378325"/>
          <p14:tracePt t="270553" x="11450638" y="4378325"/>
          <p14:tracePt t="270561" x="11474450" y="4378325"/>
          <p14:tracePt t="270569" x="11490325" y="4378325"/>
          <p14:tracePt t="270577" x="11506200" y="4370388"/>
          <p14:tracePt t="270585" x="11514138" y="4370388"/>
          <p14:tracePt t="270593" x="11530013" y="4370388"/>
          <p14:tracePt t="270634" x="11537950" y="4370388"/>
          <p14:tracePt t="270657" x="11545888" y="4370388"/>
          <p14:tracePt t="270681" x="11553825" y="4370388"/>
          <p14:tracePt t="270698" x="11561763" y="4370388"/>
          <p14:tracePt t="270705" x="11561763" y="4362450"/>
          <p14:tracePt t="270721" x="11569700" y="4362450"/>
          <p14:tracePt t="270745" x="11569700" y="4354513"/>
          <p14:tracePt t="270753" x="11577638" y="4354513"/>
          <p14:tracePt t="270769" x="11577638" y="4346575"/>
          <p14:tracePt t="270809" x="11577638" y="4330700"/>
          <p14:tracePt t="270825" x="11569700" y="4322763"/>
          <p14:tracePt t="270833" x="11553825" y="4314825"/>
          <p14:tracePt t="270841" x="11537950" y="4314825"/>
          <p14:tracePt t="270849" x="11514138" y="4306888"/>
          <p14:tracePt t="270858" x="11490325" y="4306888"/>
          <p14:tracePt t="270865" x="11466513" y="4306888"/>
          <p14:tracePt t="270875" x="11442700" y="4306888"/>
          <p14:tracePt t="270881" x="11426825" y="4306888"/>
          <p14:tracePt t="270889" x="11395075" y="4298950"/>
          <p14:tracePt t="270897" x="11371263" y="4298950"/>
          <p14:tracePt t="270905" x="11347450" y="4298950"/>
          <p14:tracePt t="270913" x="11331575" y="4298950"/>
          <p14:tracePt t="270921" x="11306175" y="4298950"/>
          <p14:tracePt t="270929" x="11298238" y="4298950"/>
          <p14:tracePt t="270937" x="11282363" y="4298950"/>
          <p14:tracePt t="270945" x="11258550" y="4298950"/>
          <p14:tracePt t="270953" x="11242675" y="4291013"/>
          <p14:tracePt t="270961" x="11226800" y="4291013"/>
          <p14:tracePt t="270969" x="11210925" y="4291013"/>
          <p14:tracePt t="270977" x="11195050" y="4291013"/>
          <p14:tracePt t="270985" x="11187113" y="4291013"/>
          <p14:tracePt t="270993" x="11171238" y="4291013"/>
          <p14:tracePt t="271001" x="11163300" y="4291013"/>
          <p14:tracePt t="271008" x="11155363" y="4291013"/>
          <p14:tracePt t="271025" x="11147425" y="4291013"/>
          <p14:tracePt t="271033" x="11139488" y="4298950"/>
          <p14:tracePt t="271044" x="11131550" y="4298950"/>
          <p14:tracePt t="271049" x="11123613" y="4298950"/>
          <p14:tracePt t="271058" x="11115675" y="4298950"/>
          <p14:tracePt t="271065" x="11107738" y="4298950"/>
          <p14:tracePt t="271075" x="11091863" y="4298950"/>
          <p14:tracePt t="271081" x="11083925" y="4298950"/>
          <p14:tracePt t="271091" x="11075988" y="4298950"/>
          <p14:tracePt t="271097" x="11060113" y="4298950"/>
          <p14:tracePt t="271105" x="11044238" y="4298950"/>
          <p14:tracePt t="271113" x="11020425" y="4298950"/>
          <p14:tracePt t="271121" x="11012488" y="4298950"/>
          <p14:tracePt t="271129" x="11004550" y="4298950"/>
          <p14:tracePt t="271137" x="10988675" y="4298950"/>
          <p14:tracePt t="271145" x="10980738" y="4298950"/>
          <p14:tracePt t="271153" x="10971213" y="4298950"/>
          <p14:tracePt t="271169" x="10963275" y="4298950"/>
          <p14:tracePt t="271194" x="10955338" y="4298950"/>
          <p14:tracePt t="271369" x="10963275" y="4298950"/>
          <p14:tracePt t="271377" x="10971213" y="4298950"/>
          <p14:tracePt t="271385" x="10988675" y="4298950"/>
          <p14:tracePt t="271393" x="11012488" y="4298950"/>
          <p14:tracePt t="271401" x="11036300" y="4298950"/>
          <p14:tracePt t="271409" x="11052175" y="4298950"/>
          <p14:tracePt t="271417" x="11075988" y="4298950"/>
          <p14:tracePt t="271425" x="11099800" y="4298950"/>
          <p14:tracePt t="271433" x="11131550" y="4298950"/>
          <p14:tracePt t="271441" x="11171238" y="4298950"/>
          <p14:tracePt t="271449" x="11195050" y="4298950"/>
          <p14:tracePt t="271458" x="11226800" y="4298950"/>
          <p14:tracePt t="271465" x="11258550" y="4298950"/>
          <p14:tracePt t="271475" x="11290300" y="4298950"/>
          <p14:tracePt t="271481" x="11314113" y="4298950"/>
          <p14:tracePt t="271491" x="11355388" y="4306888"/>
          <p14:tracePt t="271497" x="11387138" y="4306888"/>
          <p14:tracePt t="271505" x="11418888" y="4306888"/>
          <p14:tracePt t="271513" x="11450638" y="4306888"/>
          <p14:tracePt t="271521" x="11474450" y="4306888"/>
          <p14:tracePt t="271530" x="11490325" y="4306888"/>
          <p14:tracePt t="271537" x="11506200" y="4306888"/>
          <p14:tracePt t="271545" x="11514138" y="4306888"/>
          <p14:tracePt t="271553" x="11522075" y="4306888"/>
          <p14:tracePt t="271577" x="11530013" y="4306888"/>
          <p14:tracePt t="271641" x="11537950" y="4306888"/>
          <p14:tracePt t="271681" x="11545888" y="4306888"/>
          <p14:tracePt t="271697" x="11553825" y="4306888"/>
          <p14:tracePt t="271713" x="11569700" y="4314825"/>
          <p14:tracePt t="271721" x="11577638" y="4322763"/>
          <p14:tracePt t="271729" x="11585575" y="4322763"/>
          <p14:tracePt t="271737" x="11609388" y="4330700"/>
          <p14:tracePt t="271745" x="11625263" y="4346575"/>
          <p14:tracePt t="271753" x="11633200" y="4346575"/>
          <p14:tracePt t="271761" x="11649075" y="4354513"/>
          <p14:tracePt t="271769" x="11657013" y="4362450"/>
          <p14:tracePt t="271777" x="11664950" y="4370388"/>
          <p14:tracePt t="271785" x="11674475" y="4370388"/>
          <p14:tracePt t="271833" x="11674475" y="4378325"/>
          <p14:tracePt t="271857" x="11674475" y="4386263"/>
          <p14:tracePt t="271881" x="11664950" y="4394200"/>
          <p14:tracePt t="271891" x="11657013" y="4394200"/>
          <p14:tracePt t="271897" x="11649075" y="4394200"/>
          <p14:tracePt t="271913" x="11633200" y="4394200"/>
          <p14:tracePt t="271921" x="11625263" y="4394200"/>
          <p14:tracePt t="271929" x="11617325" y="4394200"/>
          <p14:tracePt t="271937" x="11609388" y="4394200"/>
          <p14:tracePt t="271945" x="11593513" y="4394200"/>
          <p14:tracePt t="271953" x="11585575" y="4394200"/>
          <p14:tracePt t="271961" x="11577638" y="4394200"/>
          <p14:tracePt t="271969" x="11569700" y="4394200"/>
          <p14:tracePt t="271977" x="11553825" y="4394200"/>
          <p14:tracePt t="271985" x="11537950" y="4394200"/>
          <p14:tracePt t="271993" x="11530013" y="4394200"/>
          <p14:tracePt t="272001" x="11522075" y="4394200"/>
          <p14:tracePt t="272009" x="11506200" y="4394200"/>
          <p14:tracePt t="272017" x="11498263" y="4394200"/>
          <p14:tracePt t="272025" x="11482388" y="4394200"/>
          <p14:tracePt t="272033" x="11466513" y="4394200"/>
          <p14:tracePt t="272057" x="11410950" y="4394200"/>
          <p14:tracePt t="272066" x="11387138" y="4394200"/>
          <p14:tracePt t="272074" x="11379200" y="4394200"/>
          <p14:tracePt t="272081" x="11363325" y="4394200"/>
          <p14:tracePt t="272091" x="11355388" y="4394200"/>
          <p14:tracePt t="272097" x="11339513" y="4394200"/>
          <p14:tracePt t="272113" x="11331575" y="4394200"/>
          <p14:tracePt t="272121" x="11323638" y="4394200"/>
          <p14:tracePt t="272130" x="11314113" y="4394200"/>
          <p14:tracePt t="272137" x="11306175" y="4394200"/>
          <p14:tracePt t="272145" x="11298238" y="4394200"/>
          <p14:tracePt t="272153" x="11290300" y="4394200"/>
          <p14:tracePt t="272161" x="11274425" y="4394200"/>
          <p14:tracePt t="272169" x="11258550" y="4394200"/>
          <p14:tracePt t="272177" x="11242675" y="4394200"/>
          <p14:tracePt t="272185" x="11226800" y="4394200"/>
          <p14:tracePt t="272193" x="11218863" y="4394200"/>
          <p14:tracePt t="272201" x="11202988" y="4394200"/>
          <p14:tracePt t="272209" x="11187113" y="4394200"/>
          <p14:tracePt t="272217" x="11171238" y="4394200"/>
          <p14:tracePt t="272225" x="11155363" y="4394200"/>
          <p14:tracePt t="272233" x="11147425" y="4394200"/>
          <p14:tracePt t="272242" x="11131550" y="4394200"/>
          <p14:tracePt t="272249" x="11115675" y="4394200"/>
          <p14:tracePt t="272258" x="11107738" y="4394200"/>
          <p14:tracePt t="272265" x="11099800" y="4394200"/>
          <p14:tracePt t="272274" x="11091863" y="4394200"/>
          <p14:tracePt t="272281" x="11083925" y="4394200"/>
          <p14:tracePt t="272291" x="11075988" y="4394200"/>
          <p14:tracePt t="272297" x="11068050" y="4394200"/>
          <p14:tracePt t="272305" x="11060113" y="4394200"/>
          <p14:tracePt t="272313" x="11052175" y="4394200"/>
          <p14:tracePt t="272321" x="11044238" y="4394200"/>
          <p14:tracePt t="272337" x="11036300" y="4394200"/>
          <p14:tracePt t="272353" x="11028363" y="4394200"/>
          <p14:tracePt t="273049" x="11028363" y="4386263"/>
          <p14:tracePt t="273057" x="11028363" y="4378325"/>
          <p14:tracePt t="273177" x="11028363" y="4370388"/>
          <p14:tracePt t="273241" x="11020425" y="4370388"/>
          <p14:tracePt t="273273" x="11020425" y="4362450"/>
          <p14:tracePt t="273281" x="11012488" y="4362450"/>
          <p14:tracePt t="273297" x="10996613" y="4362450"/>
          <p14:tracePt t="273307" x="10988675" y="4362450"/>
          <p14:tracePt t="273314" x="10971213" y="4362450"/>
          <p14:tracePt t="273321" x="10939463" y="4362450"/>
          <p14:tracePt t="273329" x="10915650" y="4362450"/>
          <p14:tracePt t="273337" x="10883900" y="4362450"/>
          <p14:tracePt t="273345" x="10844213" y="4362450"/>
          <p14:tracePt t="273353" x="10804525" y="4362450"/>
          <p14:tracePt t="273361" x="10764838" y="4354513"/>
          <p14:tracePt t="273369" x="10717213" y="4354513"/>
          <p14:tracePt t="273377" x="10677525" y="4354513"/>
          <p14:tracePt t="273385" x="10645775" y="4354513"/>
          <p14:tracePt t="273393" x="10596563" y="4354513"/>
          <p14:tracePt t="273401" x="10564813" y="4354513"/>
          <p14:tracePt t="273409" x="10541000" y="4346575"/>
          <p14:tracePt t="273417" x="10517188" y="4346575"/>
          <p14:tracePt t="273425" x="10493375" y="4338638"/>
          <p14:tracePt t="273433" x="10477500" y="4330700"/>
          <p14:tracePt t="273440" x="10469563" y="4330700"/>
          <p14:tracePt t="273449" x="10453688" y="4330700"/>
          <p14:tracePt t="273457" x="10437813" y="4330700"/>
          <p14:tracePt t="273465" x="10429875" y="4322763"/>
          <p14:tracePt t="273473" x="10414000" y="4314825"/>
          <p14:tracePt t="273481" x="10398125" y="4306888"/>
          <p14:tracePt t="273491" x="10390188" y="4306888"/>
          <p14:tracePt t="273497" x="10382250" y="4306888"/>
          <p14:tracePt t="273507" x="10366375" y="4306888"/>
          <p14:tracePt t="273513" x="10350500" y="4306888"/>
          <p14:tracePt t="273521" x="10342563" y="4306888"/>
          <p14:tracePt t="273529" x="10334625" y="4306888"/>
          <p14:tracePt t="273537" x="10334625" y="4298950"/>
          <p14:tracePt t="273617" x="10342563" y="4298950"/>
          <p14:tracePt t="273625" x="10358438" y="4298950"/>
          <p14:tracePt t="273633" x="10366375" y="4291013"/>
          <p14:tracePt t="273641" x="10390188" y="4291013"/>
          <p14:tracePt t="273649" x="10414000" y="4291013"/>
          <p14:tracePt t="273658" x="10437813" y="4291013"/>
          <p14:tracePt t="273665" x="10469563" y="4291013"/>
          <p14:tracePt t="273674" x="10501313" y="4291013"/>
          <p14:tracePt t="273681" x="10541000" y="4291013"/>
          <p14:tracePt t="273690" x="10596563" y="4291013"/>
          <p14:tracePt t="273697" x="10661650" y="4291013"/>
          <p14:tracePt t="273707" x="10717213" y="4291013"/>
          <p14:tracePt t="273713" x="10788650" y="4291013"/>
          <p14:tracePt t="273721" x="10852150" y="4291013"/>
          <p14:tracePt t="273729" x="10915650" y="4291013"/>
          <p14:tracePt t="273737" x="10971213" y="4291013"/>
          <p14:tracePt t="273745" x="11020425" y="4291013"/>
          <p14:tracePt t="273753" x="11052175" y="4291013"/>
          <p14:tracePt t="273761" x="11075988" y="4291013"/>
          <p14:tracePt t="273769" x="11083925" y="4291013"/>
          <p14:tracePt t="273777" x="11091863" y="4291013"/>
          <p14:tracePt t="273826" x="11099800" y="4291013"/>
          <p14:tracePt t="273849" x="11107738" y="4291013"/>
          <p14:tracePt t="273865" x="11115675" y="4291013"/>
          <p14:tracePt t="273873" x="11123613" y="4291013"/>
          <p14:tracePt t="273897" x="11131550" y="4291013"/>
          <p14:tracePt t="273906" x="11139488" y="4291013"/>
          <p14:tracePt t="273921" x="11155363" y="4291013"/>
          <p14:tracePt t="273929" x="11163300" y="4291013"/>
          <p14:tracePt t="273937" x="11171238" y="4291013"/>
          <p14:tracePt t="273945" x="11179175" y="4298950"/>
          <p14:tracePt t="273953" x="11187113" y="4298950"/>
          <p14:tracePt t="273961" x="11195050" y="4298950"/>
          <p14:tracePt t="273969" x="11210925" y="4298950"/>
          <p14:tracePt t="273977" x="11226800" y="4298950"/>
          <p14:tracePt t="273985" x="11234738" y="4306888"/>
          <p14:tracePt t="273993" x="11242675" y="4306888"/>
          <p14:tracePt t="274001" x="11258550" y="4306888"/>
          <p14:tracePt t="274009" x="11274425" y="4306888"/>
          <p14:tracePt t="274017" x="11282363" y="4306888"/>
          <p14:tracePt t="274025" x="11298238" y="4314825"/>
          <p14:tracePt t="274033" x="11314113" y="4314825"/>
          <p14:tracePt t="274043" x="11339513" y="4314825"/>
          <p14:tracePt t="274050" x="11371263" y="4314825"/>
          <p14:tracePt t="274057" x="11395075" y="4322763"/>
          <p14:tracePt t="274065" x="11410950" y="4322763"/>
          <p14:tracePt t="274074" x="11434763" y="4330700"/>
          <p14:tracePt t="274081" x="11450638" y="4330700"/>
          <p14:tracePt t="274090" x="11474450" y="4330700"/>
          <p14:tracePt t="274097" x="11498263" y="4330700"/>
          <p14:tracePt t="274107" x="11522075" y="4330700"/>
          <p14:tracePt t="274113" x="11545888" y="4330700"/>
          <p14:tracePt t="274123" x="11569700" y="4330700"/>
          <p14:tracePt t="274129" x="11593513" y="4330700"/>
          <p14:tracePt t="274137" x="11617325" y="4330700"/>
          <p14:tracePt t="274145" x="11633200" y="4330700"/>
          <p14:tracePt t="274153" x="11649075" y="4330700"/>
          <p14:tracePt t="274161" x="11657013" y="4330700"/>
          <p14:tracePt t="274169" x="11664950" y="4330700"/>
          <p14:tracePt t="274178" x="11674475" y="4330700"/>
          <p14:tracePt t="274201" x="11682413" y="4330700"/>
          <p14:tracePt t="274217" x="11690350" y="4330700"/>
          <p14:tracePt t="274233" x="11698288" y="4330700"/>
          <p14:tracePt t="274250" x="11706225" y="4330700"/>
          <p14:tracePt t="274266" x="11714163" y="4330700"/>
          <p14:tracePt t="274282" x="11722100" y="4330700"/>
          <p14:tracePt t="274505" x="11714163" y="4330700"/>
          <p14:tracePt t="275617" x="11706225" y="4330700"/>
          <p14:tracePt t="275681" x="11698288" y="4330700"/>
          <p14:tracePt t="275689" x="11690350" y="4330700"/>
          <p14:tracePt t="276249" x="11682413" y="4330700"/>
          <p14:tracePt t="276401" x="11674475" y="4330700"/>
          <p14:tracePt t="276433" x="11664950" y="4330700"/>
          <p14:tracePt t="278081" x="11664950" y="4322763"/>
          <p14:tracePt t="278209" x="11664950" y="4314825"/>
          <p14:tracePt t="278225" x="11664950" y="4306888"/>
          <p14:tracePt t="278241" x="11664950" y="4298950"/>
          <p14:tracePt t="278250" x="11664950" y="4291013"/>
          <p14:tracePt t="278257" x="11674475" y="4291013"/>
          <p14:tracePt t="278273" x="11674475" y="4273550"/>
          <p14:tracePt t="278289" x="11682413" y="4257675"/>
          <p14:tracePt t="278297" x="11682413" y="4249738"/>
          <p14:tracePt t="278304" x="11682413" y="4241800"/>
          <p14:tracePt t="278313" x="11690350" y="4233863"/>
          <p14:tracePt t="278320" x="11690350" y="4225925"/>
          <p14:tracePt t="278328" x="11690350" y="4217988"/>
          <p14:tracePt t="278336" x="11698288" y="4202113"/>
          <p14:tracePt t="278344" x="11698288" y="4186238"/>
          <p14:tracePt t="278352" x="11706225" y="4186238"/>
          <p14:tracePt t="278361" x="11706225" y="4170363"/>
          <p14:tracePt t="278369" x="11706225" y="4154488"/>
          <p14:tracePt t="278377" x="11706225" y="4146550"/>
          <p14:tracePt t="278385" x="11706225" y="4138613"/>
          <p14:tracePt t="278393" x="11706225" y="4122738"/>
          <p14:tracePt t="278401" x="11706225" y="4106863"/>
          <p14:tracePt t="278409" x="11706225" y="4098925"/>
          <p14:tracePt t="278417" x="11706225" y="4090988"/>
          <p14:tracePt t="278425" x="11706225" y="4075113"/>
          <p14:tracePt t="278433" x="11706225" y="4067175"/>
          <p14:tracePt t="278441" x="11706225" y="4051300"/>
          <p14:tracePt t="278449" x="11706225" y="4043363"/>
          <p14:tracePt t="278457" x="11698288" y="4027488"/>
          <p14:tracePt t="278464" x="11698288" y="4019550"/>
          <p14:tracePt t="278473" x="11698288" y="4003675"/>
          <p14:tracePt t="278481" x="11682413" y="3987800"/>
          <p14:tracePt t="278489" x="11674475" y="3971925"/>
          <p14:tracePt t="278497" x="11664950" y="3956050"/>
          <p14:tracePt t="278504" x="11657013" y="3938588"/>
          <p14:tracePt t="278513" x="11649075" y="3922713"/>
          <p14:tracePt t="278521" x="11641138" y="3906838"/>
          <p14:tracePt t="278529" x="11625263" y="3890963"/>
          <p14:tracePt t="278538" x="11625263" y="3883025"/>
          <p14:tracePt t="278545" x="11617325" y="3875088"/>
          <p14:tracePt t="278554" x="11601450" y="3859213"/>
          <p14:tracePt t="278561" x="11593513" y="3851275"/>
          <p14:tracePt t="278569" x="11585575" y="3835400"/>
          <p14:tracePt t="278577" x="11577638" y="3827463"/>
          <p14:tracePt t="278585" x="11561763" y="3811588"/>
          <p14:tracePt t="278593" x="11545888" y="3795713"/>
          <p14:tracePt t="278601" x="11530013" y="3779838"/>
          <p14:tracePt t="278609" x="11506200" y="3763963"/>
          <p14:tracePt t="278617" x="11490325" y="3748088"/>
          <p14:tracePt t="278625" x="11474450" y="3732213"/>
          <p14:tracePt t="278633" x="11458575" y="3716338"/>
          <p14:tracePt t="278641" x="11450638" y="3708400"/>
          <p14:tracePt t="278649" x="11434763" y="3692525"/>
          <p14:tracePt t="278658" x="11418888" y="3692525"/>
          <p14:tracePt t="278665" x="11418888" y="3676650"/>
          <p14:tracePt t="278674" x="11403013" y="3676650"/>
          <p14:tracePt t="278681" x="11403013" y="3668713"/>
          <p14:tracePt t="278689" x="11387138" y="3660775"/>
          <p14:tracePt t="278714" x="11379200" y="3652838"/>
          <p14:tracePt t="278722" x="11363325" y="3644900"/>
          <p14:tracePt t="278729" x="11355388" y="3644900"/>
          <p14:tracePt t="278738" x="11339513" y="3644900"/>
          <p14:tracePt t="278745" x="11314113" y="3636963"/>
          <p14:tracePt t="278755" x="11298238" y="3629025"/>
          <p14:tracePt t="278761" x="11274425" y="3621088"/>
          <p14:tracePt t="278769" x="11266488" y="3613150"/>
          <p14:tracePt t="278777" x="11250613" y="3613150"/>
          <p14:tracePt t="278785" x="11242675" y="3613150"/>
          <p14:tracePt t="278793" x="11234738" y="3613150"/>
          <p14:tracePt t="278809" x="11226800" y="3613150"/>
          <p14:tracePt t="278817" x="11226800" y="3605213"/>
          <p14:tracePt t="278825" x="11218863" y="3605213"/>
          <p14:tracePt t="278841" x="11202988" y="3595688"/>
          <p14:tracePt t="278849" x="11187113" y="3595688"/>
          <p14:tracePt t="278857" x="11163300" y="3595688"/>
          <p14:tracePt t="278865" x="11147425" y="3595688"/>
          <p14:tracePt t="278873" x="11115675" y="3595688"/>
          <p14:tracePt t="278881" x="11099800" y="3595688"/>
          <p14:tracePt t="278889" x="11083925" y="3595688"/>
          <p14:tracePt t="278897" x="11068050" y="3595688"/>
          <p14:tracePt t="278905" x="11052175" y="3595688"/>
          <p14:tracePt t="278913" x="11036300" y="3595688"/>
          <p14:tracePt t="278922" x="11028363" y="3595688"/>
          <p14:tracePt t="278929" x="11020425" y="3595688"/>
          <p14:tracePt t="278938" x="11004550" y="3595688"/>
          <p14:tracePt t="278945" x="10996613" y="3595688"/>
          <p14:tracePt t="278961" x="10988675" y="3595688"/>
          <p14:tracePt t="278969" x="10980738" y="3595688"/>
          <p14:tracePt t="278977" x="10971213" y="3605213"/>
          <p14:tracePt t="278985" x="10963275" y="3613150"/>
          <p14:tracePt t="278993" x="10955338" y="3613150"/>
          <p14:tracePt t="279001" x="10947400" y="3621088"/>
          <p14:tracePt t="279009" x="10939463" y="3629025"/>
          <p14:tracePt t="279017" x="10939463" y="3636963"/>
          <p14:tracePt t="279025" x="10931525" y="3644900"/>
          <p14:tracePt t="279033" x="10923588" y="3652838"/>
          <p14:tracePt t="279041" x="10923588" y="3660775"/>
          <p14:tracePt t="279049" x="10915650" y="3668713"/>
          <p14:tracePt t="279065" x="10915650" y="3676650"/>
          <p14:tracePt t="279073" x="10907713" y="3684588"/>
          <p14:tracePt t="279081" x="10907713" y="3692525"/>
          <p14:tracePt t="279089" x="10899775" y="3700463"/>
          <p14:tracePt t="279097" x="10899775" y="3708400"/>
          <p14:tracePt t="279105" x="10891838" y="3724275"/>
          <p14:tracePt t="279113" x="10883900" y="3724275"/>
          <p14:tracePt t="279122" x="10883900" y="3732213"/>
          <p14:tracePt t="279129" x="10875963" y="3748088"/>
          <p14:tracePt t="279138" x="10868025" y="3756025"/>
          <p14:tracePt t="279145" x="10868025" y="3771900"/>
          <p14:tracePt t="279155" x="10860088" y="3779838"/>
          <p14:tracePt t="279161" x="10860088" y="3787775"/>
          <p14:tracePt t="279169" x="10852150" y="3803650"/>
          <p14:tracePt t="279191" x="10852150" y="3811588"/>
          <p14:tracePt t="279193" x="10852150" y="3827463"/>
          <p14:tracePt t="279201" x="10852150" y="3835400"/>
          <p14:tracePt t="279209" x="10852150" y="3843338"/>
          <p14:tracePt t="279217" x="10852150" y="3859213"/>
          <p14:tracePt t="279233" x="10852150" y="3867150"/>
          <p14:tracePt t="279241" x="10852150" y="3883025"/>
          <p14:tracePt t="279257" x="10852150" y="3890963"/>
          <p14:tracePt t="279265" x="10852150" y="3906838"/>
          <p14:tracePt t="279273" x="10852150" y="3914775"/>
          <p14:tracePt t="279281" x="10852150" y="3922713"/>
          <p14:tracePt t="279289" x="10852150" y="3930650"/>
          <p14:tracePt t="279305" x="10852150" y="3938588"/>
          <p14:tracePt t="279314" x="10852150" y="3948113"/>
          <p14:tracePt t="279322" x="10852150" y="3956050"/>
          <p14:tracePt t="279329" x="10852150" y="3963988"/>
          <p14:tracePt t="279338" x="10852150" y="3971925"/>
          <p14:tracePt t="279345" x="10852150" y="3987800"/>
          <p14:tracePt t="279355" x="10852150" y="3995738"/>
          <p14:tracePt t="279369" x="10852150" y="4011613"/>
          <p14:tracePt t="279385" x="10852150" y="4019550"/>
          <p14:tracePt t="279393" x="10852150" y="4027488"/>
          <p14:tracePt t="279401" x="10860088" y="4035425"/>
          <p14:tracePt t="279409" x="10860088" y="4043363"/>
          <p14:tracePt t="279417" x="10860088" y="4051300"/>
          <p14:tracePt t="279425" x="10860088" y="4059238"/>
          <p14:tracePt t="279433" x="10868025" y="4075113"/>
          <p14:tracePt t="279441" x="10875963" y="4083050"/>
          <p14:tracePt t="279449" x="10875963" y="4098925"/>
          <p14:tracePt t="279457" x="10883900" y="4106863"/>
          <p14:tracePt t="279465" x="10891838" y="4122738"/>
          <p14:tracePt t="279474" x="10891838" y="4130675"/>
          <p14:tracePt t="279481" x="10891838" y="4138613"/>
          <p14:tracePt t="279490" x="10899775" y="4146550"/>
          <p14:tracePt t="279497" x="10899775" y="4154488"/>
          <p14:tracePt t="279505" x="10907713" y="4170363"/>
          <p14:tracePt t="279521" x="10915650" y="4186238"/>
          <p14:tracePt t="279529" x="10923588" y="4194175"/>
          <p14:tracePt t="279538" x="10931525" y="4202113"/>
          <p14:tracePt t="279545" x="10939463" y="4217988"/>
          <p14:tracePt t="279555" x="10955338" y="4225925"/>
          <p14:tracePt t="279561" x="10955338" y="4241800"/>
          <p14:tracePt t="279571" x="10963275" y="4249738"/>
          <p14:tracePt t="279577" x="10971213" y="4257675"/>
          <p14:tracePt t="279585" x="10980738" y="4265613"/>
          <p14:tracePt t="279593" x="10988675" y="4273550"/>
          <p14:tracePt t="279601" x="10988675" y="4281488"/>
          <p14:tracePt t="279610" x="10996613" y="4281488"/>
          <p14:tracePt t="279626" x="11004550" y="4291013"/>
          <p14:tracePt t="279633" x="11004550" y="4298950"/>
          <p14:tracePt t="279641" x="11012488" y="4298950"/>
          <p14:tracePt t="279649" x="11012488" y="4306888"/>
          <p14:tracePt t="279657" x="11020425" y="4306888"/>
          <p14:tracePt t="279673" x="11028363" y="4314825"/>
          <p14:tracePt t="279681" x="11036300" y="4314825"/>
          <p14:tracePt t="279689" x="11052175" y="4314825"/>
          <p14:tracePt t="279697" x="11060113" y="4322763"/>
          <p14:tracePt t="279705" x="11068050" y="4330700"/>
          <p14:tracePt t="279713" x="11075988" y="4330700"/>
          <p14:tracePt t="279729" x="11091863" y="4330700"/>
          <p14:tracePt t="279745" x="11099800" y="4338638"/>
          <p14:tracePt t="279755" x="11107738" y="4338638"/>
          <p14:tracePt t="279771" x="11115675" y="4346575"/>
          <p14:tracePt t="279777" x="11123613" y="4346575"/>
          <p14:tracePt t="279785" x="11131550" y="4346575"/>
          <p14:tracePt t="279793" x="11139488" y="4346575"/>
          <p14:tracePt t="279801" x="11147425" y="4346575"/>
          <p14:tracePt t="279809" x="11155363" y="4354513"/>
          <p14:tracePt t="279817" x="11171238" y="4354513"/>
          <p14:tracePt t="279826" x="11179175" y="4354513"/>
          <p14:tracePt t="279833" x="11187113" y="4362450"/>
          <p14:tracePt t="279841" x="11202988" y="4362450"/>
          <p14:tracePt t="279858" x="11210925" y="4362450"/>
          <p14:tracePt t="279873" x="11218863" y="4362450"/>
          <p14:tracePt t="279888" x="11226800" y="4362450"/>
          <p14:tracePt t="279897" x="11234738" y="4362450"/>
          <p14:tracePt t="279905" x="11242675" y="4362450"/>
          <p14:tracePt t="279913" x="11250613" y="4362450"/>
          <p14:tracePt t="279921" x="11258550" y="4362450"/>
          <p14:tracePt t="279929" x="11274425" y="4362450"/>
          <p14:tracePt t="279945" x="11282363" y="4362450"/>
          <p14:tracePt t="279955" x="11290300" y="4362450"/>
          <p14:tracePt t="279961" x="11298238" y="4362450"/>
          <p14:tracePt t="279971" x="11306175" y="4362450"/>
          <p14:tracePt t="279985" x="11314113" y="4362450"/>
          <p14:tracePt t="279993" x="11323638" y="4362450"/>
          <p14:tracePt t="280001" x="11331575" y="4362450"/>
          <p14:tracePt t="280017" x="11339513" y="4362450"/>
          <p14:tracePt t="280025" x="11347450" y="4362450"/>
          <p14:tracePt t="280049" x="11355388" y="4362450"/>
          <p14:tracePt t="280058" x="11363325" y="4362450"/>
          <p14:tracePt t="280073" x="11371263" y="4362450"/>
          <p14:tracePt t="280105" x="11379200" y="4362450"/>
          <p14:tracePt t="280129" x="11395075" y="4362450"/>
          <p14:tracePt t="280145" x="11403013" y="4362450"/>
          <p14:tracePt t="280154" x="11410950" y="4362450"/>
          <p14:tracePt t="280161" x="11418888" y="4362450"/>
          <p14:tracePt t="280177" x="11426825" y="4362450"/>
          <p14:tracePt t="280249" x="11434763" y="4362450"/>
          <p14:tracePt t="280689" x="11442700" y="4362450"/>
          <p14:tracePt t="280697" x="11450638" y="4362450"/>
          <p14:tracePt t="280737" x="11458575" y="4362450"/>
          <p14:tracePt t="280761" x="11458575" y="4354513"/>
          <p14:tracePt t="280771" x="11466513" y="4354513"/>
          <p14:tracePt t="280801" x="11474450" y="4354513"/>
          <p14:tracePt t="280809" x="11482388" y="4354513"/>
          <p14:tracePt t="280833" x="11482388" y="4346575"/>
          <p14:tracePt t="280913" x="11490325" y="4346575"/>
          <p14:tracePt t="280961" x="11498263" y="4346575"/>
          <p14:tracePt t="280985" x="11498263" y="4338638"/>
          <p14:tracePt t="281009" x="11506200" y="4338638"/>
          <p14:tracePt t="281034" x="11514138" y="4338638"/>
          <p14:tracePt t="281041" x="11514138" y="4330700"/>
          <p14:tracePt t="281057" x="11514138" y="4322763"/>
          <p14:tracePt t="281065" x="11522075" y="4322763"/>
          <p14:tracePt t="281114" x="11530013" y="4322763"/>
          <p14:tracePt t="281130" x="11530013" y="4314825"/>
          <p14:tracePt t="281161" x="11537950" y="4314825"/>
          <p14:tracePt t="281185" x="11545888" y="4314825"/>
          <p14:tracePt t="281201" x="11545888" y="4306888"/>
          <p14:tracePt t="281225" x="11553825" y="4306888"/>
          <p14:tracePt t="281257" x="11561763" y="4298950"/>
          <p14:tracePt t="281273" x="11561763" y="4291013"/>
          <p14:tracePt t="281281" x="11569700" y="4291013"/>
          <p14:tracePt t="281289" x="11577638" y="4291013"/>
          <p14:tracePt t="281353" x="11585575" y="4291013"/>
          <p14:tracePt t="281370" x="11585575" y="4281488"/>
          <p14:tracePt t="281401" x="11593513" y="4281488"/>
          <p14:tracePt t="281425" x="11593513" y="4273550"/>
          <p14:tracePt t="281433" x="11601450" y="4273550"/>
          <p14:tracePt t="281458" x="11601450" y="4265613"/>
          <p14:tracePt t="281481" x="11601450" y="4257675"/>
          <p14:tracePt t="281545" x="11609388" y="4257675"/>
          <p14:tracePt t="281641" x="11617325" y="4257675"/>
          <p14:tracePt t="281649" x="11617325" y="4249738"/>
          <p14:tracePt t="281674" x="11617325" y="4241800"/>
          <p14:tracePt t="281689" x="11625263" y="4241800"/>
          <p14:tracePt t="281697" x="11625263" y="4233863"/>
          <p14:tracePt t="281705" x="11625263" y="4225925"/>
          <p14:tracePt t="281713" x="11633200" y="4225925"/>
          <p14:tracePt t="281729" x="11641138" y="4217988"/>
          <p14:tracePt t="281737" x="11641138" y="4210050"/>
          <p14:tracePt t="281745" x="11641138" y="4202113"/>
          <p14:tracePt t="281754" x="11649075" y="4194175"/>
          <p14:tracePt t="281777" x="11657013" y="4178300"/>
          <p14:tracePt t="281793" x="11657013" y="4170363"/>
          <p14:tracePt t="281809" x="11664950" y="4162425"/>
          <p14:tracePt t="281825" x="11664950" y="4154488"/>
          <p14:tracePt t="281841" x="11674475" y="4146550"/>
          <p14:tracePt t="281849" x="11674475" y="4138613"/>
          <p14:tracePt t="281865" x="11674475" y="4130675"/>
          <p14:tracePt t="281873" x="11674475" y="4122738"/>
          <p14:tracePt t="281881" x="11674475" y="4114800"/>
          <p14:tracePt t="281889" x="11674475" y="4106863"/>
          <p14:tracePt t="281897" x="11674475" y="4098925"/>
          <p14:tracePt t="281905" x="11674475" y="4090988"/>
          <p14:tracePt t="281920" x="11674475" y="4083050"/>
          <p14:tracePt t="281937" x="11674475" y="4075113"/>
          <p14:tracePt t="281945" x="11674475" y="4067175"/>
          <p14:tracePt t="281954" x="11674475" y="4051300"/>
          <p14:tracePt t="281961" x="11674475" y="4043363"/>
          <p14:tracePt t="281977" x="11674475" y="4035425"/>
          <p14:tracePt t="281987" x="11674475" y="4019550"/>
          <p14:tracePt t="282001" x="11674475" y="4011613"/>
          <p14:tracePt t="282009" x="11674475" y="4003675"/>
          <p14:tracePt t="282025" x="11674475" y="3995738"/>
          <p14:tracePt t="282033" x="11674475" y="3987800"/>
          <p14:tracePt t="282049" x="11674475" y="3979863"/>
          <p14:tracePt t="282065" x="11674475" y="3971925"/>
          <p14:tracePt t="282321" x="11674475" y="3979863"/>
          <p14:tracePt t="282337" x="11674475" y="3987800"/>
          <p14:tracePt t="282361" x="11674475" y="3995738"/>
          <p14:tracePt t="282385" x="11674475" y="4003675"/>
          <p14:tracePt t="282417" x="11674475" y="4011613"/>
          <p14:tracePt t="282441" x="11674475" y="4019550"/>
          <p14:tracePt t="282465" x="11674475" y="4027488"/>
          <p14:tracePt t="282513" x="11674475" y="4035425"/>
          <p14:tracePt t="282633" x="11664950" y="4035425"/>
          <p14:tracePt t="282841" x="11657013" y="4035425"/>
          <p14:tracePt t="282913" x="11649075" y="4035425"/>
          <p14:tracePt t="282929" x="11649075" y="4043363"/>
          <p14:tracePt t="283001" x="11641138" y="4043363"/>
          <p14:tracePt t="283065" x="11641138" y="4051300"/>
          <p14:tracePt t="283273" x="11641138" y="4059238"/>
          <p14:tracePt t="283297" x="11641138" y="4067175"/>
          <p14:tracePt t="283321" x="11633200" y="4075113"/>
          <p14:tracePt t="283401" x="11625263" y="4075113"/>
          <p14:tracePt t="283417" x="11625263" y="4083050"/>
          <p14:tracePt t="283425" x="11617325" y="4083050"/>
          <p14:tracePt t="283545" x="11609388" y="4083050"/>
          <p14:tracePt t="283561" x="11601450" y="4083050"/>
          <p14:tracePt t="283577" x="11593513" y="4083050"/>
          <p14:tracePt t="283665" x="11585575" y="4083050"/>
          <p14:tracePt t="283713" x="11577638" y="4083050"/>
          <p14:tracePt t="283753" x="11569700" y="4083050"/>
          <p14:tracePt t="283761" x="11561763" y="4083050"/>
          <p14:tracePt t="283777" x="11553825" y="4083050"/>
          <p14:tracePt t="283793" x="11545888" y="4083050"/>
          <p14:tracePt t="283803" x="11537950" y="4083050"/>
          <p14:tracePt t="283873" x="11530013" y="4090988"/>
          <p14:tracePt t="283897" x="11522075" y="4090988"/>
          <p14:tracePt t="283905" x="11514138" y="4090988"/>
          <p14:tracePt t="283937" x="11506200" y="4098925"/>
          <p14:tracePt t="283961" x="11506200" y="4106863"/>
          <p14:tracePt t="283969" x="11498263" y="4106863"/>
          <p14:tracePt t="283993" x="11490325" y="4114800"/>
          <p14:tracePt t="284003" x="11482388" y="4114800"/>
          <p14:tracePt t="284033" x="11474450" y="4122738"/>
          <p14:tracePt t="284049" x="11466513" y="4122738"/>
          <p14:tracePt t="284065" x="11466513" y="4130675"/>
          <p14:tracePt t="284073" x="11458575" y="4138613"/>
          <p14:tracePt t="284081" x="11450638" y="4138613"/>
          <p14:tracePt t="284089" x="11442700" y="4138613"/>
          <p14:tracePt t="284097" x="11442700" y="4146550"/>
          <p14:tracePt t="284105" x="11434763" y="4146550"/>
          <p14:tracePt t="284113" x="11426825" y="4146550"/>
          <p14:tracePt t="284121" x="11418888" y="4146550"/>
          <p14:tracePt t="284129" x="11403013" y="4146550"/>
          <p14:tracePt t="284137" x="11395075" y="4154488"/>
          <p14:tracePt t="284145" x="11379200" y="4154488"/>
          <p14:tracePt t="284153" x="11371263" y="4162425"/>
          <p14:tracePt t="284161" x="11347450" y="4162425"/>
          <p14:tracePt t="284170" x="11339513" y="4162425"/>
          <p14:tracePt t="284177" x="11331575" y="4162425"/>
          <p14:tracePt t="284186" x="11314113" y="4162425"/>
          <p14:tracePt t="284193" x="11306175" y="4162425"/>
          <p14:tracePt t="284203" x="11298238" y="4162425"/>
          <p14:tracePt t="284209" x="11290300" y="4162425"/>
          <p14:tracePt t="284217" x="11282363" y="4162425"/>
          <p14:tracePt t="284233" x="11274425" y="4162425"/>
          <p14:tracePt t="284241" x="11266488" y="4162425"/>
          <p14:tracePt t="284249" x="11258550" y="4162425"/>
          <p14:tracePt t="284265" x="11242675" y="4162425"/>
          <p14:tracePt t="284273" x="11234738" y="4162425"/>
          <p14:tracePt t="284281" x="11226800" y="4162425"/>
          <p14:tracePt t="284289" x="11218863" y="4162425"/>
          <p14:tracePt t="284297" x="11210925" y="4162425"/>
          <p14:tracePt t="284305" x="11202988" y="4162425"/>
          <p14:tracePt t="284313" x="11195050" y="4162425"/>
          <p14:tracePt t="284329" x="11187113" y="4162425"/>
          <p14:tracePt t="284353" x="11171238" y="4162425"/>
          <p14:tracePt t="284369" x="11163300" y="4162425"/>
          <p14:tracePt t="284386" x="11155363" y="4162425"/>
          <p14:tracePt t="284393" x="11147425" y="4162425"/>
          <p14:tracePt t="284403" x="11139488" y="4162425"/>
          <p14:tracePt t="284409" x="11123613" y="4162425"/>
          <p14:tracePt t="284417" x="11115675" y="4162425"/>
          <p14:tracePt t="284425" x="11107738" y="4162425"/>
          <p14:tracePt t="284433" x="11099800" y="4162425"/>
          <p14:tracePt t="284449" x="11083925" y="4162425"/>
          <p14:tracePt t="284457" x="11075988" y="4162425"/>
          <p14:tracePt t="284465" x="11068050" y="4170363"/>
          <p14:tracePt t="284473" x="11052175" y="4170363"/>
          <p14:tracePt t="284481" x="11044238" y="4178300"/>
          <p14:tracePt t="284489" x="11036300" y="4186238"/>
          <p14:tracePt t="284497" x="11028363" y="4186238"/>
          <p14:tracePt t="284505" x="11020425" y="4186238"/>
          <p14:tracePt t="284513" x="11012488" y="4194175"/>
          <p14:tracePt t="284529" x="11012488" y="4202113"/>
          <p14:tracePt t="284537" x="11004550" y="4202113"/>
          <p14:tracePt t="284553" x="11004550" y="4210050"/>
          <p14:tracePt t="284585" x="11004550" y="4217988"/>
          <p14:tracePt t="284609" x="11004550" y="4225925"/>
          <p14:tracePt t="284617" x="11012488" y="4225925"/>
          <p14:tracePt t="284641" x="11020425" y="4225925"/>
          <p14:tracePt t="284649" x="11028363" y="4233863"/>
          <p14:tracePt t="284681" x="11036300" y="4233863"/>
          <p14:tracePt t="284721" x="11044238" y="4233863"/>
          <p14:tracePt t="284745" x="11052175" y="4233863"/>
          <p14:tracePt t="284753" x="11060113" y="4233863"/>
          <p14:tracePt t="284769" x="11068050" y="4233863"/>
          <p14:tracePt t="284786" x="11075988" y="4233863"/>
          <p14:tracePt t="284897" x="11083925" y="4233863"/>
          <p14:tracePt t="284922" x="11091863" y="4233863"/>
          <p14:tracePt t="284961" x="11099800" y="4233863"/>
          <p14:tracePt t="285025" x="11107738" y="4233863"/>
          <p14:tracePt t="285097" x="11115675" y="4233863"/>
          <p14:tracePt t="285122" x="11123613" y="4233863"/>
          <p14:tracePt t="285129" x="11123613" y="4241800"/>
          <p14:tracePt t="285281" x="11131550" y="4241800"/>
          <p14:tracePt t="285297" x="11131550" y="4233863"/>
          <p14:tracePt t="285305" x="11131550" y="4225925"/>
          <p14:tracePt t="285313" x="11131550" y="4217988"/>
          <p14:tracePt t="285337" x="11131550" y="4210050"/>
          <p14:tracePt t="285345" x="11139488" y="4210050"/>
          <p14:tracePt t="285353" x="11139488" y="4202113"/>
          <p14:tracePt t="285361" x="11139488" y="4194175"/>
          <p14:tracePt t="285369" x="11139488" y="4186238"/>
          <p14:tracePt t="285377" x="11147425" y="4178300"/>
          <p14:tracePt t="285386" x="11147425" y="4162425"/>
          <p14:tracePt t="285393" x="11155363" y="4154488"/>
          <p14:tracePt t="285402" x="11155363" y="4138613"/>
          <p14:tracePt t="285409" x="11155363" y="4130675"/>
          <p14:tracePt t="285419" x="11163300" y="4122738"/>
          <p14:tracePt t="285425" x="11163300" y="4114800"/>
          <p14:tracePt t="285433" x="11171238" y="4106863"/>
          <p14:tracePt t="285441" x="11171238" y="4090988"/>
          <p14:tracePt t="285449" x="11179175" y="4090988"/>
          <p14:tracePt t="285457" x="11179175" y="4083050"/>
          <p14:tracePt t="285465" x="11179175" y="4067175"/>
          <p14:tracePt t="285473" x="11179175" y="4059238"/>
          <p14:tracePt t="285489" x="11187113" y="4043363"/>
          <p14:tracePt t="285497" x="11187113" y="4035425"/>
          <p14:tracePt t="285505" x="11195050" y="4027488"/>
          <p14:tracePt t="285513" x="11195050" y="4019550"/>
          <p14:tracePt t="285529" x="11195050" y="4011613"/>
          <p14:tracePt t="285538" x="11202988" y="4003675"/>
          <p14:tracePt t="285553" x="11202988" y="3995738"/>
          <p14:tracePt t="285561" x="11210925" y="3987800"/>
          <p14:tracePt t="285578" x="11218863" y="3979863"/>
          <p14:tracePt t="285586" x="11218863" y="3963988"/>
          <p14:tracePt t="285609" x="11218863" y="3956050"/>
          <p14:tracePt t="285625" x="11226800" y="3956050"/>
          <p14:tracePt t="285641" x="11226800" y="3948113"/>
          <p14:tracePt t="285681" x="11234738" y="3948113"/>
          <p14:tracePt t="285689" x="11242675" y="3948113"/>
          <p14:tracePt t="285697" x="11242675" y="3938588"/>
          <p14:tracePt t="285705" x="11250613" y="3938588"/>
          <p14:tracePt t="285713" x="11258550" y="3938588"/>
          <p14:tracePt t="285729" x="11274425" y="3930650"/>
          <p14:tracePt t="285738" x="11298238" y="3930650"/>
          <p14:tracePt t="285745" x="11323638" y="3930650"/>
          <p14:tracePt t="285753" x="11347450" y="3930650"/>
          <p14:tracePt t="285761" x="11371263" y="3930650"/>
          <p14:tracePt t="285769" x="11403013" y="3938588"/>
          <p14:tracePt t="285777" x="11426825" y="3948113"/>
          <p14:tracePt t="285786" x="11450638" y="3956050"/>
          <p14:tracePt t="285793" x="11466513" y="3956050"/>
          <p14:tracePt t="285802" x="11482388" y="3971925"/>
          <p14:tracePt t="285809" x="11490325" y="3971925"/>
          <p14:tracePt t="285819" x="11498263" y="3987800"/>
          <p14:tracePt t="285833" x="11506200" y="4003675"/>
          <p14:tracePt t="285849" x="11506200" y="4011613"/>
          <p14:tracePt t="285857" x="11506200" y="4019550"/>
          <p14:tracePt t="285873" x="11506200" y="4027488"/>
          <p14:tracePt t="285881" x="11506200" y="4035425"/>
          <p14:tracePt t="285889" x="11506200" y="4051300"/>
          <p14:tracePt t="285905" x="11506200" y="4059238"/>
          <p14:tracePt t="285921" x="11498263" y="4075113"/>
          <p14:tracePt t="285937" x="11498263" y="4083050"/>
          <p14:tracePt t="285952" x="11498263" y="4098925"/>
          <p14:tracePt t="285961" x="11490325" y="4098925"/>
          <p14:tracePt t="285978" x="11490325" y="4114800"/>
          <p14:tracePt t="285986" x="11490325" y="4122738"/>
          <p14:tracePt t="285993" x="11482388" y="4122738"/>
          <p14:tracePt t="286002" x="11482388" y="4130675"/>
          <p14:tracePt t="286035" x="11474450" y="4138613"/>
          <p14:tracePt t="286041" x="11466513" y="4146550"/>
          <p14:tracePt t="286065" x="11458575" y="4154488"/>
          <p14:tracePt t="286089" x="11450638" y="4154488"/>
          <p14:tracePt t="286113" x="11442700" y="4162425"/>
          <p14:tracePt t="286121" x="11434763" y="4162425"/>
          <p14:tracePt t="286137" x="11426825" y="4162425"/>
          <p14:tracePt t="286153" x="11410950" y="4162425"/>
          <p14:tracePt t="286161" x="11410950" y="4170363"/>
          <p14:tracePt t="286169" x="11403013" y="4170363"/>
          <p14:tracePt t="286177" x="11395075" y="4170363"/>
          <p14:tracePt t="286193" x="11379200" y="4170363"/>
          <p14:tracePt t="286209" x="11371263" y="4170363"/>
          <p14:tracePt t="286225" x="11355388" y="4170363"/>
          <p14:tracePt t="286241" x="11347450" y="4170363"/>
          <p14:tracePt t="286257" x="11339513" y="4170363"/>
          <p14:tracePt t="286265" x="11331575" y="4178300"/>
          <p14:tracePt t="286273" x="11323638" y="4178300"/>
          <p14:tracePt t="286306" x="11323638" y="4186238"/>
          <p14:tracePt t="286313" x="11314113" y="4186238"/>
          <p14:tracePt t="286338" x="11314113" y="4194175"/>
          <p14:tracePt t="286345" x="11306175" y="4194175"/>
          <p14:tracePt t="286361" x="11306175" y="4202113"/>
          <p14:tracePt t="286369" x="11298238" y="4202113"/>
          <p14:tracePt t="286377" x="11290300" y="4210050"/>
          <p14:tracePt t="286386" x="11290300" y="4217988"/>
          <p14:tracePt t="286402" x="11290300" y="4225925"/>
          <p14:tracePt t="286419" x="11282363" y="4241800"/>
          <p14:tracePt t="286433" x="11274425" y="4249738"/>
          <p14:tracePt t="286441" x="11266488" y="4249738"/>
          <p14:tracePt t="286449" x="11266488" y="4257675"/>
          <p14:tracePt t="286465" x="11258550" y="4265613"/>
          <p14:tracePt t="286481" x="11250613" y="4273550"/>
          <p14:tracePt t="286506" x="11234738" y="4273550"/>
          <p14:tracePt t="286529" x="11226800" y="4273550"/>
          <p14:tracePt t="286537" x="11218863" y="4273550"/>
          <p14:tracePt t="286545" x="11210925" y="4273550"/>
          <p14:tracePt t="286552" x="11195050" y="4273550"/>
          <p14:tracePt t="286561" x="11187113" y="4273550"/>
          <p14:tracePt t="286578" x="11171238" y="4273550"/>
          <p14:tracePt t="286593" x="11163300" y="4265613"/>
          <p14:tracePt t="286602" x="11163300" y="4257675"/>
          <p14:tracePt t="286609" x="11155363" y="4257675"/>
          <p14:tracePt t="286618" x="11155363" y="4249738"/>
          <p14:tracePt t="286625" x="11147425" y="4249738"/>
          <p14:tracePt t="286633" x="11139488" y="4233863"/>
          <p14:tracePt t="286649" x="11139488" y="4225925"/>
          <p14:tracePt t="286657" x="11131550" y="4217988"/>
          <p14:tracePt t="286673" x="11131550" y="4210050"/>
          <p14:tracePt t="286681" x="11123613" y="4202113"/>
          <p14:tracePt t="286689" x="11115675" y="4194175"/>
          <p14:tracePt t="286705" x="11115675" y="4186238"/>
          <p14:tracePt t="286721" x="11115675" y="4178300"/>
          <p14:tracePt t="286753" x="11115675" y="4170363"/>
          <p14:tracePt t="286785" x="11115675" y="4154488"/>
          <p14:tracePt t="286809" x="11123613" y="4146550"/>
          <p14:tracePt t="286826" x="11131550" y="4146550"/>
          <p14:tracePt t="286833" x="11131550" y="4138613"/>
          <p14:tracePt t="286841" x="11139488" y="4130675"/>
          <p14:tracePt t="286849" x="11139488" y="4122738"/>
          <p14:tracePt t="286857" x="11147425" y="4122738"/>
          <p14:tracePt t="286865" x="11147425" y="4114800"/>
          <p14:tracePt t="286873" x="11155363" y="4114800"/>
          <p14:tracePt t="286881" x="11155363" y="4106863"/>
          <p14:tracePt t="286889" x="11163300" y="4098925"/>
          <p14:tracePt t="286897" x="11171238" y="4098925"/>
          <p14:tracePt t="286913" x="11179175" y="4090988"/>
          <p14:tracePt t="286929" x="11179175" y="4083050"/>
          <p14:tracePt t="286937" x="11187113" y="4075113"/>
          <p14:tracePt t="286954" x="11187113" y="4067175"/>
          <p14:tracePt t="286968" x="11195050" y="4067175"/>
          <p14:tracePt t="286977" x="11195050" y="4059238"/>
          <p14:tracePt t="286993" x="11202988" y="4059238"/>
          <p14:tracePt t="287017" x="11202988" y="4051300"/>
          <p14:tracePt t="287026" x="11202988" y="4043363"/>
          <p14:tracePt t="287035" x="11210925" y="4043363"/>
          <p14:tracePt t="287057" x="11210925" y="4035425"/>
          <p14:tracePt t="287265" x="11210925" y="4043363"/>
          <p14:tracePt t="287273" x="11210925" y="4051300"/>
          <p14:tracePt t="287497" x="11218863" y="4051300"/>
          <p14:tracePt t="287529" x="11218863" y="4059238"/>
          <p14:tracePt t="287545" x="11226800" y="4059238"/>
          <p14:tracePt t="287562" x="11234738" y="4059238"/>
          <p14:tracePt t="287585" x="11242675" y="4059238"/>
          <p14:tracePt t="287609" x="11250613" y="4059238"/>
          <p14:tracePt t="287785" x="11250613" y="4067175"/>
          <p14:tracePt t="287809" x="11250613" y="4075113"/>
          <p14:tracePt t="287818" x="11250613" y="4083050"/>
          <p14:tracePt t="287937" x="11250613" y="4090988"/>
          <p14:tracePt t="288033" x="11250613" y="4098925"/>
          <p14:tracePt t="288049" x="11250613" y="4106863"/>
          <p14:tracePt t="288073" x="11250613" y="4114800"/>
          <p14:tracePt t="288089" x="11250613" y="4122738"/>
          <p14:tracePt t="288097" x="11250613" y="4130675"/>
          <p14:tracePt t="288113" x="11250613" y="4138613"/>
          <p14:tracePt t="288121" x="11250613" y="4146550"/>
          <p14:tracePt t="288137" x="11250613" y="4154488"/>
          <p14:tracePt t="288145" x="11250613" y="4162425"/>
          <p14:tracePt t="288153" x="11250613" y="4170363"/>
          <p14:tracePt t="288169" x="11258550" y="4178300"/>
          <p14:tracePt t="288185" x="11258550" y="4194175"/>
          <p14:tracePt t="288201" x="11258550" y="4202113"/>
          <p14:tracePt t="288218" x="11258550" y="4210050"/>
          <p14:tracePt t="288234" x="11258550" y="4217988"/>
          <p14:tracePt t="288249" x="11258550" y="4225925"/>
          <p14:tracePt t="288265" x="11258550" y="4233863"/>
          <p14:tracePt t="288281" x="11258550" y="4241800"/>
          <p14:tracePt t="288297" x="11258550" y="4249738"/>
          <p14:tracePt t="288305" x="11258550" y="4257675"/>
          <p14:tracePt t="288329" x="11258550" y="4265613"/>
          <p14:tracePt t="288354" x="11258550" y="4273550"/>
          <p14:tracePt t="288386" x="11258550" y="4281488"/>
          <p14:tracePt t="288393" x="11258550" y="4291013"/>
          <p14:tracePt t="288449" x="11258550" y="4298950"/>
          <p14:tracePt t="288505" x="11266488" y="4298950"/>
          <p14:tracePt t="288961" x="11274425" y="4298950"/>
          <p14:tracePt t="289329" x="11282363" y="4298950"/>
          <p14:tracePt t="289354" x="11282363" y="4291013"/>
          <p14:tracePt t="289377" x="11282363" y="4281488"/>
          <p14:tracePt t="289394" x="11290300" y="4281488"/>
          <p14:tracePt t="289769" x="11290300" y="4273550"/>
          <p14:tracePt t="289817" x="11290300" y="4265613"/>
          <p14:tracePt t="289849" x="11290300" y="4257675"/>
          <p14:tracePt t="289865" x="11290300" y="4249738"/>
          <p14:tracePt t="289897" x="11298238" y="4241800"/>
          <p14:tracePt t="289945" x="11298238" y="4233863"/>
          <p14:tracePt t="289977" x="11306175" y="4225925"/>
          <p14:tracePt t="290033" x="11306175" y="4217988"/>
          <p14:tracePt t="290513" x="11306175" y="4210050"/>
          <p14:tracePt t="290737" x="11306175" y="4217988"/>
          <p14:tracePt t="290745" x="11306175" y="4225925"/>
          <p14:tracePt t="290761" x="11306175" y="4233863"/>
          <p14:tracePt t="290786" x="11306175" y="4241800"/>
          <p14:tracePt t="290809" x="11306175" y="4249738"/>
          <p14:tracePt t="290825" x="11306175" y="4257675"/>
          <p14:tracePt t="290865" x="11306175" y="4265613"/>
          <p14:tracePt t="291217" x="11306175" y="4257675"/>
          <p14:tracePt t="292073" x="11306175" y="4265613"/>
          <p14:tracePt t="292601" x="11306175" y="4273550"/>
          <p14:tracePt t="292617" x="11306175" y="4281488"/>
          <p14:tracePt t="292625" x="11306175" y="4291013"/>
          <p14:tracePt t="292649" x="11306175" y="4298950"/>
          <p14:tracePt t="292689" x="11306175" y="4306888"/>
          <p14:tracePt t="292713" x="11306175" y="4314825"/>
          <p14:tracePt t="292729" x="11306175" y="4322763"/>
          <p14:tracePt t="292769" x="11306175" y="4330700"/>
          <p14:tracePt t="292803" x="11306175" y="4346575"/>
          <p14:tracePt t="292857" x="11306175" y="4354513"/>
          <p14:tracePt t="292897" x="11306175" y="4362450"/>
          <p14:tracePt t="292921" x="11314113" y="4362450"/>
          <p14:tracePt t="292929" x="11314113" y="4370388"/>
          <p14:tracePt t="292954" x="11314113" y="4378325"/>
          <p14:tracePt t="292969" x="11314113" y="4386263"/>
          <p14:tracePt t="293001" x="11314113" y="4394200"/>
          <p14:tracePt t="293065" x="11314113" y="4402138"/>
          <p14:tracePt t="293241" x="11314113" y="4394200"/>
          <p14:tracePt t="293265" x="11323638" y="4394200"/>
          <p14:tracePt t="293282" x="11323638" y="4386263"/>
          <p14:tracePt t="293305" x="11323638" y="4378325"/>
          <p14:tracePt t="293353" x="11331575" y="4378325"/>
          <p14:tracePt t="293457" x="11339513" y="4378325"/>
          <p14:tracePt t="293489" x="11339513" y="4386263"/>
          <p14:tracePt t="293521" x="11347450" y="4386263"/>
          <p14:tracePt t="293561" x="11347450" y="4394200"/>
          <p14:tracePt t="293697" x="11355388" y="4394200"/>
          <p14:tracePt t="293729" x="11355388" y="4386263"/>
          <p14:tracePt t="293745" x="11355388" y="4378325"/>
          <p14:tracePt t="293793" x="11363325" y="4370388"/>
          <p14:tracePt t="293817" x="11363325" y="4362450"/>
          <p14:tracePt t="293849" x="11371263" y="4354513"/>
          <p14:tracePt t="293889" x="11371263" y="4346575"/>
          <p14:tracePt t="294865" x="11379200" y="4346575"/>
          <p14:tracePt t="294889" x="11387138" y="4346575"/>
          <p14:tracePt t="294905" x="11395075" y="4346575"/>
          <p14:tracePt t="294961" x="11403013" y="4346575"/>
          <p14:tracePt t="294993" x="11403013" y="4338638"/>
          <p14:tracePt t="295018" x="11410950" y="4338638"/>
          <p14:tracePt t="295025" x="11410950" y="4330700"/>
          <p14:tracePt t="295058" x="11418888" y="4330700"/>
          <p14:tracePt t="295065" x="11418888" y="4322763"/>
          <p14:tracePt t="295082" x="11418888" y="4314825"/>
          <p14:tracePt t="295225" x="11418888" y="4306888"/>
          <p14:tracePt t="295697" x="11426825" y="4298950"/>
          <p14:tracePt t="295705" x="11434763" y="4298950"/>
          <p14:tracePt t="295721" x="11434763" y="4291013"/>
          <p14:tracePt t="295745" x="11442700" y="4291013"/>
          <p14:tracePt t="295761" x="11442700" y="4281488"/>
          <p14:tracePt t="295777" x="11450638" y="4281488"/>
          <p14:tracePt t="295793" x="11458575" y="4281488"/>
          <p14:tracePt t="295809" x="11458575" y="4273550"/>
          <p14:tracePt t="295817" x="11466513" y="4273550"/>
          <p14:tracePt t="295865" x="11474450" y="4273550"/>
          <p14:tracePt t="296233" x="11482388" y="4273550"/>
          <p14:tracePt t="296241" x="11490325" y="4273550"/>
          <p14:tracePt t="296274" x="11498263" y="4273550"/>
          <p14:tracePt t="296289" x="11498263" y="4265613"/>
          <p14:tracePt t="296697" x="11498263" y="4257675"/>
          <p14:tracePt t="296721" x="11506200" y="4257675"/>
          <p14:tracePt t="296929" x="11506200" y="4249738"/>
          <p14:tracePt t="296961" x="11514138" y="4249738"/>
          <p14:tracePt t="297009" x="11514138" y="4241800"/>
          <p14:tracePt t="297017" x="11522075" y="4241800"/>
          <p14:tracePt t="297042" x="11530013" y="4241800"/>
          <p14:tracePt t="298313" x="11530013" y="4249738"/>
          <p14:tracePt t="298353" x="11537950" y="4249738"/>
          <p14:tracePt t="298545" x="11537950" y="4257675"/>
          <p14:tracePt t="298561" x="11537950" y="4265613"/>
          <p14:tracePt t="298905" x="11537950" y="4257675"/>
          <p14:tracePt t="298953" x="11537950" y="4249738"/>
          <p14:tracePt t="299201" x="11537950" y="4241800"/>
          <p14:tracePt t="299257" x="11545888" y="4241800"/>
          <p14:tracePt t="299289" x="11545888" y="4233863"/>
          <p14:tracePt t="302897" x="11545888" y="4225925"/>
          <p14:tracePt t="303209" x="11545888" y="4217988"/>
          <p14:tracePt t="303233" x="11545888" y="4210050"/>
          <p14:tracePt t="303657" x="11537950" y="4210050"/>
          <p14:tracePt t="303713" x="11530013" y="4210050"/>
          <p14:tracePt t="303833" x="11522075" y="4210050"/>
          <p14:tracePt t="303857" x="11514138" y="4210050"/>
          <p14:tracePt t="303929" x="11506200" y="4210050"/>
          <p14:tracePt t="303953" x="11506200" y="4217988"/>
          <p14:tracePt t="303962" x="11498263" y="4217988"/>
          <p14:tracePt t="304017" x="11490325" y="4217988"/>
          <p14:tracePt t="304073" x="11490325" y="4225925"/>
          <p14:tracePt t="308385" x="11498263" y="4217988"/>
          <p14:tracePt t="308401" x="11506200" y="4217988"/>
          <p14:tracePt t="308410" x="11522075" y="4202113"/>
          <p14:tracePt t="308417" x="11537950" y="4194175"/>
          <p14:tracePt t="308427" x="11561763" y="4178300"/>
          <p14:tracePt t="308433" x="11609388" y="4154488"/>
          <p14:tracePt t="308441" x="11649075" y="4122738"/>
          <p14:tracePt t="308449" x="11698288" y="4090988"/>
          <p14:tracePt t="308457" x="11745913" y="4067175"/>
          <p14:tracePt t="308465" x="11801475" y="4027488"/>
          <p14:tracePt t="308473" x="11849100" y="3987800"/>
          <p14:tracePt t="308481" x="11928475" y="3948113"/>
          <p14:tracePt t="308489" x="11976100" y="3898900"/>
          <p14:tracePt t="308497" x="12041188" y="3867150"/>
          <p14:tracePt t="308505" x="12096750" y="3827463"/>
          <p14:tracePt t="308513" x="12144375" y="3795713"/>
          <p14:tracePt t="308521" x="12184063" y="37639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9532" y="678687"/>
            <a:ext cx="691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Obsahuje dva různé typy buněk: </a:t>
            </a:r>
            <a:r>
              <a:rPr lang="cs-CZ" sz="2400" dirty="0">
                <a:hlinkClick r:id="rId4" tooltip="Neuron"/>
              </a:rPr>
              <a:t>neurony</a:t>
            </a:r>
            <a:r>
              <a:rPr lang="cs-CZ" sz="2400" dirty="0"/>
              <a:t> a </a:t>
            </a:r>
            <a:r>
              <a:rPr lang="cs-CZ" sz="2400" dirty="0">
                <a:hlinkClick r:id="rId5"/>
              </a:rPr>
              <a:t>neuroglie</a:t>
            </a:r>
            <a:r>
              <a:rPr lang="cs-CZ" sz="2400" dirty="0"/>
              <a:t>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378220" y="243682"/>
            <a:ext cx="3062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Obecná stavba nervové tkáně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88" y="2191870"/>
            <a:ext cx="6859688" cy="44382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187" y="1527414"/>
            <a:ext cx="7004197" cy="7877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9900" y="1256419"/>
            <a:ext cx="5372100" cy="5434775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E2DCA06-3963-4568-92DF-4D374442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92"/>
    </mc:Choice>
    <mc:Fallback xmlns="">
      <p:transition spd="slow" advTm="8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14" x="11649075" y="3325813"/>
          <p14:tracePt t="11123" x="11363325" y="3294063"/>
          <p14:tracePt t="11130" x="11099800" y="3270250"/>
          <p14:tracePt t="11138" x="10852150" y="3252788"/>
          <p14:tracePt t="11145" x="10661650" y="3252788"/>
          <p14:tracePt t="11153" x="10517188" y="3244850"/>
          <p14:tracePt t="11161" x="10398125" y="3228975"/>
          <p14:tracePt t="11169" x="10310813" y="3213100"/>
          <p14:tracePt t="11178" x="10269538" y="3213100"/>
          <p14:tracePt t="11185" x="10245725" y="3213100"/>
          <p14:tracePt t="11194" x="10229850" y="3213100"/>
          <p14:tracePt t="11226" x="10221913" y="3213100"/>
          <p14:tracePt t="11465" x="10229850" y="3236913"/>
          <p14:tracePt t="11473" x="10245725" y="3262313"/>
          <p14:tracePt t="11482" x="10253663" y="3294063"/>
          <p14:tracePt t="11489" x="10253663" y="3325813"/>
          <p14:tracePt t="11498" x="10261600" y="3373438"/>
          <p14:tracePt t="11506" x="10261600" y="3421063"/>
          <p14:tracePt t="11514" x="10261600" y="3484563"/>
          <p14:tracePt t="11523" x="10261600" y="3548063"/>
          <p14:tracePt t="11529" x="10261600" y="3613150"/>
          <p14:tracePt t="11539" x="10261600" y="3700463"/>
          <p14:tracePt t="11545" x="10253663" y="3763963"/>
          <p14:tracePt t="11554" x="10245725" y="3851275"/>
          <p14:tracePt t="11562" x="10237788" y="3914775"/>
          <p14:tracePt t="11570" x="10221913" y="3987800"/>
          <p14:tracePt t="11578" x="10213975" y="4035425"/>
          <p14:tracePt t="11585" x="10206038" y="4090988"/>
          <p14:tracePt t="11593" x="10198100" y="4138613"/>
          <p14:tracePt t="11601" x="10190163" y="4186238"/>
          <p14:tracePt t="11610" x="10182225" y="4217988"/>
          <p14:tracePt t="11617" x="10174288" y="4249738"/>
          <p14:tracePt t="11626" x="10174288" y="4273550"/>
          <p14:tracePt t="11633" x="10174288" y="4306888"/>
          <p14:tracePt t="11641" x="10174288" y="4338638"/>
          <p14:tracePt t="11650" x="10174288" y="4354513"/>
          <p14:tracePt t="11658" x="10174288" y="4386263"/>
          <p14:tracePt t="11666" x="10182225" y="4394200"/>
          <p14:tracePt t="11673" x="10182225" y="4402138"/>
          <p14:tracePt t="11682" x="10182225" y="4418013"/>
          <p14:tracePt t="11690" x="10190163" y="4425950"/>
          <p14:tracePt t="11698" x="10190163" y="4433888"/>
          <p14:tracePt t="11714" x="10190163" y="4441825"/>
          <p14:tracePt t="11849" x="10182225" y="4441825"/>
          <p14:tracePt t="11866" x="10174288" y="4441825"/>
          <p14:tracePt t="11873" x="10174288" y="4433888"/>
          <p14:tracePt t="11882" x="10166350" y="4433888"/>
          <p14:tracePt t="11898" x="10166350" y="4425950"/>
          <p14:tracePt t="11906" x="10158413" y="4425950"/>
          <p14:tracePt t="11914" x="10150475" y="4425950"/>
          <p14:tracePt t="11923" x="10150475" y="4418013"/>
          <p14:tracePt t="11939" x="10142538" y="4418013"/>
          <p14:tracePt t="11945" x="10142538" y="4410075"/>
          <p14:tracePt t="12105" x="10134600" y="4402138"/>
          <p14:tracePt t="12130" x="10126663" y="4402138"/>
          <p14:tracePt t="12139" x="10118725" y="4394200"/>
          <p14:tracePt t="12153" x="10110788" y="4394200"/>
          <p14:tracePt t="12162" x="10102850" y="4394200"/>
          <p14:tracePt t="12170" x="10086975" y="4386263"/>
          <p14:tracePt t="12178" x="10063163" y="4378325"/>
          <p14:tracePt t="12185" x="10039350" y="4378325"/>
          <p14:tracePt t="12194" x="9999663" y="4362450"/>
          <p14:tracePt t="12201" x="9967913" y="4346575"/>
          <p14:tracePt t="12210" x="9910763" y="4322763"/>
          <p14:tracePt t="12217" x="9863138" y="4306888"/>
          <p14:tracePt t="12226" x="9791700" y="4273550"/>
          <p14:tracePt t="12233" x="9712325" y="4225925"/>
          <p14:tracePt t="12242" x="9625013" y="4186238"/>
          <p14:tracePt t="12249" x="9512300" y="4138613"/>
          <p14:tracePt t="12259" x="9401175" y="4098925"/>
          <p14:tracePt t="12266" x="9282113" y="4035425"/>
          <p14:tracePt t="12273" x="9161463" y="4003675"/>
          <p14:tracePt t="12282" x="9066213" y="3971925"/>
          <p14:tracePt t="12289" x="8978900" y="3938588"/>
          <p14:tracePt t="12298" x="8915400" y="3922713"/>
          <p14:tracePt t="12305" x="8858250" y="3898900"/>
          <p14:tracePt t="12314" x="8810625" y="3867150"/>
          <p14:tracePt t="12322" x="8763000" y="3851275"/>
          <p14:tracePt t="12330" x="8731250" y="3835400"/>
          <p14:tracePt t="12339" x="8699500" y="3819525"/>
          <p14:tracePt t="12346" x="8675688" y="3803650"/>
          <p14:tracePt t="12354" x="8651875" y="3787775"/>
          <p14:tracePt t="12361" x="8636000" y="3779838"/>
          <p14:tracePt t="12369" x="8620125" y="3771900"/>
          <p14:tracePt t="12378" x="8604250" y="3756025"/>
          <p14:tracePt t="12385" x="8588375" y="3748088"/>
          <p14:tracePt t="12393" x="8556625" y="3732213"/>
          <p14:tracePt t="12401" x="8540750" y="3724275"/>
          <p14:tracePt t="12410" x="8523288" y="3708400"/>
          <p14:tracePt t="12417" x="8507413" y="3700463"/>
          <p14:tracePt t="12426" x="8483600" y="3684588"/>
          <p14:tracePt t="12433" x="8459788" y="3660775"/>
          <p14:tracePt t="12441" x="8428038" y="3629025"/>
          <p14:tracePt t="12449" x="8404225" y="3613150"/>
          <p14:tracePt t="12457" x="8372475" y="3587750"/>
          <p14:tracePt t="12464" x="8348663" y="3579813"/>
          <p14:tracePt t="12473" x="8324850" y="3556000"/>
          <p14:tracePt t="12481" x="8285163" y="3540125"/>
          <p14:tracePt t="12490" x="8245475" y="3524250"/>
          <p14:tracePt t="12497" x="8213725" y="3524250"/>
          <p14:tracePt t="12505" x="8180388" y="3508375"/>
          <p14:tracePt t="12513" x="8140700" y="3500438"/>
          <p14:tracePt t="12521" x="8101013" y="3492500"/>
          <p14:tracePt t="12529" x="8061325" y="3484563"/>
          <p14:tracePt t="12538" x="8037513" y="3476625"/>
          <p14:tracePt t="12545" x="8013700" y="3476625"/>
          <p14:tracePt t="12553" x="7997825" y="3476625"/>
          <p14:tracePt t="12561" x="7989888" y="3468688"/>
          <p14:tracePt t="12569" x="7974013" y="3468688"/>
          <p14:tracePt t="12577" x="7958138" y="3460750"/>
          <p14:tracePt t="12585" x="7950200" y="3460750"/>
          <p14:tracePt t="12593" x="7942263" y="3452813"/>
          <p14:tracePt t="12601" x="7926388" y="3452813"/>
          <p14:tracePt t="12609" x="7910513" y="3452813"/>
          <p14:tracePt t="12617" x="7894638" y="3452813"/>
          <p14:tracePt t="12625" x="7878763" y="3452813"/>
          <p14:tracePt t="12633" x="7870825" y="3452813"/>
          <p14:tracePt t="12641" x="7847013" y="3452813"/>
          <p14:tracePt t="12649" x="7829550" y="3452813"/>
          <p14:tracePt t="12657" x="7821613" y="3452813"/>
          <p14:tracePt t="12664" x="7813675" y="3452813"/>
          <p14:tracePt t="12673" x="7797800" y="3452813"/>
          <p14:tracePt t="13049" x="7789863" y="3452813"/>
          <p14:tracePt t="14897" x="7797800" y="3452813"/>
          <p14:tracePt t="14905" x="7797800" y="3444875"/>
          <p14:tracePt t="14914" x="7805738" y="3444875"/>
          <p14:tracePt t="14930" x="7813675" y="3444875"/>
          <p14:tracePt t="14962" x="7813675" y="3436938"/>
          <p14:tracePt t="14993" x="7821613" y="3436938"/>
          <p14:tracePt t="15257" x="7821613" y="3429000"/>
          <p14:tracePt t="15273" x="7829550" y="3429000"/>
          <p14:tracePt t="15281" x="7829550" y="3421063"/>
          <p14:tracePt t="15289" x="7839075" y="3421063"/>
          <p14:tracePt t="15906" x="7839075" y="3413125"/>
          <p14:tracePt t="15922" x="7847013" y="3413125"/>
          <p14:tracePt t="18769" x="7854950" y="3413125"/>
          <p14:tracePt t="18857" x="7862888" y="3413125"/>
          <p14:tracePt t="21217" x="7862888" y="3421063"/>
          <p14:tracePt t="21225" x="7862888" y="3429000"/>
          <p14:tracePt t="21234" x="7862888" y="3444875"/>
          <p14:tracePt t="21241" x="7862888" y="3460750"/>
          <p14:tracePt t="21250" x="7862888" y="3484563"/>
          <p14:tracePt t="21257" x="7862888" y="3492500"/>
          <p14:tracePt t="21265" x="7862888" y="3500438"/>
          <p14:tracePt t="21273" x="7862888" y="3508375"/>
          <p14:tracePt t="21281" x="7862888" y="3516313"/>
          <p14:tracePt t="21290" x="7862888" y="3524250"/>
          <p14:tracePt t="21297" x="7870825" y="3524250"/>
          <p14:tracePt t="21665" x="7878763" y="3524250"/>
          <p14:tracePt t="21690" x="7886700" y="3524250"/>
          <p14:tracePt t="21723" x="7894638" y="3516313"/>
          <p14:tracePt t="21793" x="7902575" y="3516313"/>
          <p14:tracePt t="21841" x="7910513" y="3516313"/>
          <p14:tracePt t="21865" x="7910513" y="3508375"/>
          <p14:tracePt t="21897" x="7918450" y="3508375"/>
          <p14:tracePt t="21969" x="7918450" y="3500438"/>
          <p14:tracePt t="21994" x="7926388" y="3500438"/>
          <p14:tracePt t="22305" x="7934325" y="3500438"/>
          <p14:tracePt t="22313" x="7934325" y="3492500"/>
          <p14:tracePt t="22329" x="7934325" y="3484563"/>
          <p14:tracePt t="22369" x="7942263" y="3476625"/>
          <p14:tracePt t="22473" x="7950200" y="3476625"/>
          <p14:tracePt t="22497" x="7966075" y="3476625"/>
          <p14:tracePt t="22522" x="7974013" y="3476625"/>
          <p14:tracePt t="22609" x="7981950" y="3476625"/>
          <p14:tracePt t="22633" x="7989888" y="3476625"/>
          <p14:tracePt t="22705" x="7997825" y="3468688"/>
          <p14:tracePt t="22721" x="8005763" y="3468688"/>
          <p14:tracePt t="22729" x="8005763" y="3460750"/>
          <p14:tracePt t="22746" x="8013700" y="3460750"/>
          <p14:tracePt t="22762" x="8013700" y="3452813"/>
          <p14:tracePt t="23177" x="8021638" y="3444875"/>
          <p14:tracePt t="23185" x="8029575" y="3444875"/>
          <p14:tracePt t="23202" x="8029575" y="3436938"/>
          <p14:tracePt t="23218" x="8037513" y="3436938"/>
          <p14:tracePt t="23226" x="8037513" y="3429000"/>
          <p14:tracePt t="23249" x="8037513" y="3421063"/>
          <p14:tracePt t="23265" x="8045450" y="3413125"/>
          <p14:tracePt t="23281" x="8045450" y="3405188"/>
          <p14:tracePt t="23289" x="8045450" y="3397250"/>
          <p14:tracePt t="23297" x="8053388" y="3397250"/>
          <p14:tracePt t="23322" x="8053388" y="3389313"/>
          <p14:tracePt t="23369" x="8061325" y="3389313"/>
          <p14:tracePt t="26689" x="8053388" y="3389313"/>
          <p14:tracePt t="26737" x="8045450" y="3381375"/>
          <p14:tracePt t="27009" x="8053388" y="3381375"/>
          <p14:tracePt t="27881" x="8061325" y="3381375"/>
          <p14:tracePt t="27898" x="8069263" y="3381375"/>
          <p14:tracePt t="27905" x="8077200" y="3381375"/>
          <p14:tracePt t="27921" x="8085138" y="3381375"/>
          <p14:tracePt t="31193" x="8093075" y="3381375"/>
          <p14:tracePt t="31201" x="8101013" y="3373438"/>
          <p14:tracePt t="31217" x="8108950" y="3373438"/>
          <p14:tracePt t="31226" x="8116888" y="3373438"/>
          <p14:tracePt t="31233" x="8116888" y="3365500"/>
          <p14:tracePt t="32857" x="8124825" y="3365500"/>
          <p14:tracePt t="32874" x="8140700" y="3365500"/>
          <p14:tracePt t="32889" x="8140700" y="3357563"/>
          <p14:tracePt t="32898" x="8148638" y="3357563"/>
          <p14:tracePt t="32977" x="8156575" y="3357563"/>
          <p14:tracePt t="34361" x="8156575" y="3365500"/>
          <p14:tracePt t="35657" x="8085138" y="3373438"/>
          <p14:tracePt t="35665" x="7997825" y="3381375"/>
          <p14:tracePt t="35674" x="7894638" y="3389313"/>
          <p14:tracePt t="35681" x="7766050" y="3397250"/>
          <p14:tracePt t="35690" x="7631113" y="3397250"/>
          <p14:tracePt t="35697" x="7478713" y="3397250"/>
          <p14:tracePt t="35705" x="7319963" y="3413125"/>
          <p14:tracePt t="35714" x="7192963" y="3413125"/>
          <p14:tracePt t="35723" x="7072313" y="3413125"/>
          <p14:tracePt t="35730" x="6977063" y="3413125"/>
          <p14:tracePt t="35737" x="6881813" y="3413125"/>
          <p14:tracePt t="35747" x="6810375" y="3413125"/>
          <p14:tracePt t="35753" x="6745288" y="3421063"/>
          <p14:tracePt t="35761" x="6681788" y="3429000"/>
          <p14:tracePt t="35770" x="6610350" y="3429000"/>
          <p14:tracePt t="35777" x="6546850" y="3436938"/>
          <p14:tracePt t="35785" x="6475413" y="3436938"/>
          <p14:tracePt t="35793" x="6418263" y="3436938"/>
          <p14:tracePt t="35801" x="6354763" y="3436938"/>
          <p14:tracePt t="35809" x="6315075" y="3444875"/>
          <p14:tracePt t="35818" x="6283325" y="3444875"/>
          <p14:tracePt t="35825" x="6235700" y="3444875"/>
          <p14:tracePt t="35834" x="6180138" y="3444875"/>
          <p14:tracePt t="35841" x="6132513" y="3444875"/>
          <p14:tracePt t="35849" x="6067425" y="3444875"/>
          <p14:tracePt t="35857" x="6019800" y="3444875"/>
          <p14:tracePt t="35865" x="5964238" y="3444875"/>
          <p14:tracePt t="35874" x="5932488" y="3444875"/>
          <p14:tracePt t="35881" x="5900738" y="3444875"/>
          <p14:tracePt t="35899" x="5845175" y="3444875"/>
          <p14:tracePt t="35906" x="5821363" y="3444875"/>
          <p14:tracePt t="35913" x="5797550" y="3444875"/>
          <p14:tracePt t="35922" x="5773738" y="3444875"/>
          <p14:tracePt t="35930" x="5732463" y="3444875"/>
          <p14:tracePt t="35937" x="5692775" y="3444875"/>
          <p14:tracePt t="35947" x="5629275" y="3444875"/>
          <p14:tracePt t="35953" x="5573713" y="3444875"/>
          <p14:tracePt t="35962" x="5494338" y="3436938"/>
          <p14:tracePt t="35969" x="5430838" y="3429000"/>
          <p14:tracePt t="35977" x="5357813" y="3429000"/>
          <p14:tracePt t="35985" x="5286375" y="3429000"/>
          <p14:tracePt t="35993" x="5214938" y="3421063"/>
          <p14:tracePt t="36001" x="5135563" y="3421063"/>
          <p14:tracePt t="36009" x="5046663" y="3413125"/>
          <p14:tracePt t="36018" x="4959350" y="3413125"/>
          <p14:tracePt t="36025" x="4879975" y="3413125"/>
          <p14:tracePt t="36034" x="4800600" y="3405188"/>
          <p14:tracePt t="36041" x="4737100" y="3405188"/>
          <p14:tracePt t="36049" x="4679950" y="3389313"/>
          <p14:tracePt t="36057" x="4640263" y="3389313"/>
          <p14:tracePt t="36065" x="4608513" y="3381375"/>
          <p14:tracePt t="36074" x="4560888" y="3381375"/>
          <p14:tracePt t="36082" x="4529138" y="3373438"/>
          <p14:tracePt t="36089" x="4481513" y="3373438"/>
          <p14:tracePt t="36097" x="4425950" y="3365500"/>
          <p14:tracePt t="36105" x="4386263" y="3365500"/>
          <p14:tracePt t="36113" x="4329113" y="3357563"/>
          <p14:tracePt t="36121" x="4289425" y="3357563"/>
          <p14:tracePt t="36130" x="4225925" y="3349625"/>
          <p14:tracePt t="36138" x="4130675" y="3341688"/>
          <p14:tracePt t="36147" x="4002088" y="3309938"/>
          <p14:tracePt t="36153" x="3859213" y="3294063"/>
          <p14:tracePt t="36163" x="3748088" y="3286125"/>
          <p14:tracePt t="36169" x="3627438" y="3262313"/>
          <p14:tracePt t="36177" x="3524250" y="3236913"/>
          <p14:tracePt t="36185" x="3405188" y="3221038"/>
          <p14:tracePt t="36193" x="3325813" y="3221038"/>
          <p14:tracePt t="36201" x="3244850" y="3205163"/>
          <p14:tracePt t="36209" x="3205163" y="3197225"/>
          <p14:tracePt t="36218" x="3173413" y="3189288"/>
          <p14:tracePt t="36225" x="3149600" y="3181350"/>
          <p14:tracePt t="36289" x="3141663" y="3181350"/>
          <p14:tracePt t="36305" x="3125788" y="3181350"/>
          <p14:tracePt t="36322" x="3117850" y="3181350"/>
          <p14:tracePt t="36330" x="3109913" y="3181350"/>
          <p14:tracePt t="36337" x="3101975" y="3181350"/>
          <p14:tracePt t="36348" x="3094038" y="3181350"/>
          <p14:tracePt t="36353" x="3070225" y="3181350"/>
          <p14:tracePt t="36363" x="3054350" y="3181350"/>
          <p14:tracePt t="36369" x="3046413" y="3181350"/>
          <p14:tracePt t="36378" x="3038475" y="3181350"/>
          <p14:tracePt t="36385" x="3022600" y="3181350"/>
          <p14:tracePt t="36393" x="3014663" y="3181350"/>
          <p14:tracePt t="36401" x="3006725" y="3181350"/>
          <p14:tracePt t="36409" x="2998788" y="3181350"/>
          <p14:tracePt t="36425" x="2990850" y="3181350"/>
          <p14:tracePt t="36441" x="2982913" y="3181350"/>
          <p14:tracePt t="36449" x="2974975" y="3181350"/>
          <p14:tracePt t="36465" x="2967038" y="3181350"/>
          <p14:tracePt t="36473" x="2949575" y="3173413"/>
          <p14:tracePt t="36481" x="2941638" y="3173413"/>
          <p14:tracePt t="36489" x="2941638" y="3165475"/>
          <p14:tracePt t="36497" x="2933700" y="3165475"/>
          <p14:tracePt t="36505" x="2933700" y="3157538"/>
          <p14:tracePt t="36513" x="2925763" y="3157538"/>
          <p14:tracePt t="36609" x="2933700" y="3157538"/>
          <p14:tracePt t="36617" x="2941638" y="3149600"/>
          <p14:tracePt t="36625" x="2949575" y="3149600"/>
          <p14:tracePt t="36633" x="2957513" y="3149600"/>
          <p14:tracePt t="36640" x="2967038" y="3149600"/>
          <p14:tracePt t="36649" x="2982913" y="3149600"/>
          <p14:tracePt t="36657" x="2998788" y="3149600"/>
          <p14:tracePt t="36665" x="3038475" y="3149600"/>
          <p14:tracePt t="36672" x="3094038" y="3141663"/>
          <p14:tracePt t="36681" x="3141663" y="3141663"/>
          <p14:tracePt t="36689" x="3197225" y="3133725"/>
          <p14:tracePt t="36697" x="3244850" y="3133725"/>
          <p14:tracePt t="36705" x="3276600" y="3133725"/>
          <p14:tracePt t="36712" x="3300413" y="3125788"/>
          <p14:tracePt t="36721" x="3300413" y="3117850"/>
          <p14:tracePt t="36729" x="3308350" y="3117850"/>
          <p14:tracePt t="36737" x="3317875" y="3117850"/>
          <p14:tracePt t="36770" x="3325813" y="3117850"/>
          <p14:tracePt t="37009" x="3317875" y="3117850"/>
          <p14:tracePt t="37049" x="3308350" y="3117850"/>
          <p14:tracePt t="37289" x="3300413" y="3117850"/>
          <p14:tracePt t="37369" x="3292475" y="3117850"/>
          <p14:tracePt t="38097" x="3300413" y="3117850"/>
          <p14:tracePt t="38105" x="3317875" y="3117850"/>
          <p14:tracePt t="38113" x="3333750" y="3117850"/>
          <p14:tracePt t="38122" x="3357563" y="3117850"/>
          <p14:tracePt t="38130" x="3389313" y="3117850"/>
          <p14:tracePt t="38138" x="3413125" y="3117850"/>
          <p14:tracePt t="38146" x="3436938" y="3117850"/>
          <p14:tracePt t="38153" x="3452813" y="3117850"/>
          <p14:tracePt t="38163" x="3468688" y="3117850"/>
          <p14:tracePt t="38170" x="3484563" y="3125788"/>
          <p14:tracePt t="38179" x="3492500" y="3125788"/>
          <p14:tracePt t="38185" x="3500438" y="3125788"/>
          <p14:tracePt t="38193" x="3516313" y="3125788"/>
          <p14:tracePt t="38201" x="3524250" y="3125788"/>
          <p14:tracePt t="38209" x="3540125" y="3125788"/>
          <p14:tracePt t="38218" x="3556000" y="3125788"/>
          <p14:tracePt t="38225" x="3579813" y="3125788"/>
          <p14:tracePt t="38233" x="3611563" y="3125788"/>
          <p14:tracePt t="38241" x="3627438" y="3125788"/>
          <p14:tracePt t="38249" x="3660775" y="3125788"/>
          <p14:tracePt t="38257" x="3692525" y="3125788"/>
          <p14:tracePt t="38265" x="3732213" y="3125788"/>
          <p14:tracePt t="38273" x="3763963" y="3125788"/>
          <p14:tracePt t="38281" x="3787775" y="3125788"/>
          <p14:tracePt t="38290" x="3827463" y="3133725"/>
          <p14:tracePt t="38297" x="3851275" y="3133725"/>
          <p14:tracePt t="38305" x="3883025" y="3133725"/>
          <p14:tracePt t="38314" x="3906838" y="3133725"/>
          <p14:tracePt t="38322" x="3922713" y="3133725"/>
          <p14:tracePt t="38330" x="3930650" y="3133725"/>
          <p14:tracePt t="38337" x="3938588" y="3133725"/>
          <p14:tracePt t="38346" x="3946525" y="3133725"/>
          <p14:tracePt t="38353" x="3954463" y="3133725"/>
          <p14:tracePt t="38378" x="3962400" y="3133725"/>
          <p14:tracePt t="38393" x="3970338" y="3133725"/>
          <p14:tracePt t="38425" x="3978275" y="3133725"/>
          <p14:tracePt t="38633" x="3986213" y="3133725"/>
          <p14:tracePt t="38641" x="3994150" y="3133725"/>
          <p14:tracePt t="38649" x="4011613" y="3133725"/>
          <p14:tracePt t="38657" x="4035425" y="3133725"/>
          <p14:tracePt t="38665" x="4075113" y="3133725"/>
          <p14:tracePt t="38673" x="4114800" y="3133725"/>
          <p14:tracePt t="38681" x="4162425" y="3133725"/>
          <p14:tracePt t="38689" x="4225925" y="3133725"/>
          <p14:tracePt t="38697" x="4281488" y="3133725"/>
          <p14:tracePt t="38706" x="4329113" y="3133725"/>
          <p14:tracePt t="38713" x="4386263" y="3133725"/>
          <p14:tracePt t="38722" x="4441825" y="3133725"/>
          <p14:tracePt t="38729" x="4497388" y="3133725"/>
          <p14:tracePt t="38737" x="4545013" y="3133725"/>
          <p14:tracePt t="38746" x="4600575" y="3133725"/>
          <p14:tracePt t="38753" x="4648200" y="3133725"/>
          <p14:tracePt t="38762" x="4695825" y="3133725"/>
          <p14:tracePt t="38769" x="4745038" y="3133725"/>
          <p14:tracePt t="38779" x="4776788" y="3133725"/>
          <p14:tracePt t="38785" x="4816475" y="3133725"/>
          <p14:tracePt t="38793" x="4856163" y="3141663"/>
          <p14:tracePt t="38801" x="4887913" y="3141663"/>
          <p14:tracePt t="38809" x="4919663" y="3141663"/>
          <p14:tracePt t="38817" x="4959350" y="3149600"/>
          <p14:tracePt t="38825" x="4999038" y="3149600"/>
          <p14:tracePt t="38833" x="5046663" y="3157538"/>
          <p14:tracePt t="38841" x="5087938" y="3157538"/>
          <p14:tracePt t="38850" x="5127625" y="3157538"/>
          <p14:tracePt t="38857" x="5183188" y="3157538"/>
          <p14:tracePt t="38865" x="5222875" y="3157538"/>
          <p14:tracePt t="38873" x="5254625" y="3157538"/>
          <p14:tracePt t="38881" x="5286375" y="3157538"/>
          <p14:tracePt t="38890" x="5310188" y="3157538"/>
          <p14:tracePt t="38898" x="5334000" y="3165475"/>
          <p14:tracePt t="38906" x="5357813" y="3165475"/>
          <p14:tracePt t="38914" x="5381625" y="3165475"/>
          <p14:tracePt t="38921" x="5407025" y="3165475"/>
          <p14:tracePt t="38930" x="5422900" y="3165475"/>
          <p14:tracePt t="38937" x="5438775" y="3165475"/>
          <p14:tracePt t="38946" x="5454650" y="3165475"/>
          <p14:tracePt t="38954" x="5478463" y="3165475"/>
          <p14:tracePt t="38963" x="5502275" y="3165475"/>
          <p14:tracePt t="38969" x="5526088" y="3165475"/>
          <p14:tracePt t="38979" x="5557838" y="3165475"/>
          <p14:tracePt t="38985" x="5581650" y="3165475"/>
          <p14:tracePt t="38993" x="5613400" y="3165475"/>
          <p14:tracePt t="39001" x="5637213" y="3165475"/>
          <p14:tracePt t="39009" x="5668963" y="3165475"/>
          <p14:tracePt t="39017" x="5700713" y="3165475"/>
          <p14:tracePt t="39025" x="5724525" y="3165475"/>
          <p14:tracePt t="39033" x="5757863" y="3165475"/>
          <p14:tracePt t="39041" x="5781675" y="3165475"/>
          <p14:tracePt t="39050" x="5813425" y="3173413"/>
          <p14:tracePt t="39057" x="5837238" y="3181350"/>
          <p14:tracePt t="39066" x="5861050" y="3181350"/>
          <p14:tracePt t="39073" x="5884863" y="3181350"/>
          <p14:tracePt t="39081" x="5916613" y="3181350"/>
          <p14:tracePt t="39089" x="5932488" y="3181350"/>
          <p14:tracePt t="39097" x="5964238" y="3181350"/>
          <p14:tracePt t="39106" x="5988050" y="3181350"/>
          <p14:tracePt t="39113" x="6011863" y="3181350"/>
          <p14:tracePt t="39121" x="6035675" y="3181350"/>
          <p14:tracePt t="39130" x="6067425" y="3181350"/>
          <p14:tracePt t="39137" x="6083300" y="3181350"/>
          <p14:tracePt t="39145" x="6108700" y="3181350"/>
          <p14:tracePt t="39154" x="6132513" y="3181350"/>
          <p14:tracePt t="39163" x="6148388" y="3181350"/>
          <p14:tracePt t="39169" x="6164263" y="3181350"/>
          <p14:tracePt t="39179" x="6180138" y="3181350"/>
          <p14:tracePt t="39185" x="6196013" y="3181350"/>
          <p14:tracePt t="39194" x="6203950" y="3181350"/>
          <p14:tracePt t="39201" x="6219825" y="3181350"/>
          <p14:tracePt t="39211" x="6227763" y="3181350"/>
          <p14:tracePt t="39217" x="6235700" y="3181350"/>
          <p14:tracePt t="39233" x="6243638" y="3181350"/>
          <p14:tracePt t="40441" x="6251575" y="3181350"/>
          <p14:tracePt t="40457" x="6259513" y="3181350"/>
          <p14:tracePt t="40465" x="6267450" y="3181350"/>
          <p14:tracePt t="40489" x="6275388" y="3181350"/>
          <p14:tracePt t="40497" x="6283325" y="3181350"/>
          <p14:tracePt t="40513" x="6291263" y="3181350"/>
          <p14:tracePt t="40529" x="6299200" y="3173413"/>
          <p14:tracePt t="40554" x="6307138" y="3173413"/>
          <p14:tracePt t="40977" x="6315075" y="3173413"/>
          <p14:tracePt t="40995" x="6323013" y="3165475"/>
          <p14:tracePt t="41041" x="6330950" y="3165475"/>
          <p14:tracePt t="41353" x="6330950" y="3157538"/>
          <p14:tracePt t="41433" x="6338888" y="3157538"/>
          <p14:tracePt t="41489" x="6338888" y="3149600"/>
          <p14:tracePt t="41529" x="6346825" y="3149600"/>
          <p14:tracePt t="41569" x="6354763" y="3149600"/>
          <p14:tracePt t="41586" x="6354763" y="3141663"/>
          <p14:tracePt t="41601" x="6362700" y="3141663"/>
          <p14:tracePt t="41641" x="6370638" y="3141663"/>
          <p14:tracePt t="45593" x="6378575" y="3133725"/>
          <p14:tracePt t="45601" x="6386513" y="3133725"/>
          <p14:tracePt t="45609" x="6394450" y="3133725"/>
          <p14:tracePt t="45745" x="6402388" y="3133725"/>
          <p14:tracePt t="45833" x="6402388" y="3125788"/>
          <p14:tracePt t="45849" x="6410325" y="3125788"/>
          <p14:tracePt t="45873" x="6418263" y="3125788"/>
          <p14:tracePt t="45905" x="6426200" y="3125788"/>
          <p14:tracePt t="45930" x="6426200" y="3117850"/>
          <p14:tracePt t="46201" x="6418263" y="3117850"/>
          <p14:tracePt t="46233" x="6410325" y="3117850"/>
          <p14:tracePt t="46297" x="6402388" y="3117850"/>
          <p14:tracePt t="46345" x="6394450" y="3117850"/>
          <p14:tracePt t="46385" x="6386513" y="3117850"/>
          <p14:tracePt t="46402" x="6378575" y="3117850"/>
          <p14:tracePt t="46441" x="6378575" y="3109913"/>
          <p14:tracePt t="46457" x="6370638" y="3109913"/>
          <p14:tracePt t="46497" x="6362700" y="3109913"/>
          <p14:tracePt t="46745" x="6354763" y="3109913"/>
          <p14:tracePt t="46753" x="6346825" y="3109913"/>
          <p14:tracePt t="46761" x="6323013" y="3117850"/>
          <p14:tracePt t="46769" x="6275388" y="3133725"/>
          <p14:tracePt t="46778" x="6219825" y="3157538"/>
          <p14:tracePt t="46785" x="6132513" y="3173413"/>
          <p14:tracePt t="46793" x="6011863" y="3181350"/>
          <p14:tracePt t="46801" x="5821363" y="3181350"/>
          <p14:tracePt t="46809" x="5565775" y="3181350"/>
          <p14:tracePt t="46817" x="5230813" y="3197225"/>
          <p14:tracePt t="46826" x="4824413" y="3189288"/>
          <p14:tracePt t="46833" x="4402138" y="3157538"/>
          <p14:tracePt t="46843" x="4035425" y="3141663"/>
          <p14:tracePt t="46849" x="3643313" y="3141663"/>
          <p14:tracePt t="46857" x="3292475" y="3125788"/>
          <p14:tracePt t="46865" x="2990850" y="3117850"/>
          <p14:tracePt t="46873" x="2727325" y="3101975"/>
          <p14:tracePt t="46881" x="2511425" y="3101975"/>
          <p14:tracePt t="46889" x="2368550" y="3094038"/>
          <p14:tracePt t="46897" x="2289175" y="3094038"/>
          <p14:tracePt t="46905" x="2224088" y="3094038"/>
          <p14:tracePt t="46913" x="2192338" y="3094038"/>
          <p14:tracePt t="46921" x="2168525" y="3094038"/>
          <p14:tracePt t="46942" x="2152650" y="3094038"/>
          <p14:tracePt t="46954" x="2144713" y="3094038"/>
          <p14:tracePt t="46970" x="2136775" y="3094038"/>
          <p14:tracePt t="46986" x="2128838" y="3094038"/>
          <p14:tracePt t="46993" x="2120900" y="3094038"/>
          <p14:tracePt t="47010" x="2112963" y="3094038"/>
          <p14:tracePt t="47026" x="2105025" y="3094038"/>
          <p14:tracePt t="47042" x="2089150" y="3094038"/>
          <p14:tracePt t="47049" x="2065338" y="3094038"/>
          <p14:tracePt t="47060" x="2049463" y="3094038"/>
          <p14:tracePt t="47065" x="2017713" y="3094038"/>
          <p14:tracePt t="47074" x="1993900" y="3094038"/>
          <p14:tracePt t="47081" x="1946275" y="3109913"/>
          <p14:tracePt t="47089" x="1922463" y="3117850"/>
          <p14:tracePt t="47097" x="1897063" y="3133725"/>
          <p14:tracePt t="47105" x="1873250" y="3141663"/>
          <p14:tracePt t="47113" x="1857375" y="3149600"/>
          <p14:tracePt t="47121" x="1833563" y="3165475"/>
          <p14:tracePt t="47137" x="1817688" y="3173413"/>
          <p14:tracePt t="47153" x="1817688" y="3181350"/>
          <p14:tracePt t="47169" x="1817688" y="3189288"/>
          <p14:tracePt t="47177" x="1809750" y="3197225"/>
          <p14:tracePt t="47193" x="1809750" y="3205163"/>
          <p14:tracePt t="47201" x="1809750" y="3213100"/>
          <p14:tracePt t="47212" x="1809750" y="3221038"/>
          <p14:tracePt t="47217" x="1809750" y="3228975"/>
          <p14:tracePt t="47226" x="1809750" y="3236913"/>
          <p14:tracePt t="47233" x="1809750" y="3244850"/>
          <p14:tracePt t="47243" x="1801813" y="3252788"/>
          <p14:tracePt t="47259" x="1793875" y="3262313"/>
          <p14:tracePt t="47265" x="1785938" y="3270250"/>
          <p14:tracePt t="47273" x="1770063" y="3270250"/>
          <p14:tracePt t="47289" x="1762125" y="3278188"/>
          <p14:tracePt t="47297" x="1746250" y="3286125"/>
          <p14:tracePt t="47305" x="1738313" y="3286125"/>
          <p14:tracePt t="47313" x="1722438" y="3286125"/>
          <p14:tracePt t="47321" x="1706563" y="3286125"/>
          <p14:tracePt t="47329" x="1690688" y="3294063"/>
          <p14:tracePt t="47337" x="1674813" y="3294063"/>
          <p14:tracePt t="47346" x="1651000" y="3294063"/>
          <p14:tracePt t="47353" x="1635125" y="3302000"/>
          <p14:tracePt t="47361" x="1611313" y="3302000"/>
          <p14:tracePt t="47369" x="1595438" y="3302000"/>
          <p14:tracePt t="47378" x="1571625" y="3302000"/>
          <p14:tracePt t="47385" x="1562100" y="3302000"/>
          <p14:tracePt t="47393" x="1538288" y="3302000"/>
          <p14:tracePt t="47401" x="1530350" y="3302000"/>
          <p14:tracePt t="47418" x="1522413" y="3302000"/>
          <p14:tracePt t="47426" x="1514475" y="3302000"/>
          <p14:tracePt t="47466" x="1506538" y="3302000"/>
          <p14:tracePt t="47489" x="1506538" y="3309938"/>
          <p14:tracePt t="47505" x="1506538" y="3317875"/>
          <p14:tracePt t="47530" x="1514475" y="3317875"/>
          <p14:tracePt t="47537" x="1522413" y="3317875"/>
          <p14:tracePt t="47545" x="1530350" y="3317875"/>
          <p14:tracePt t="47553" x="1546225" y="3325813"/>
          <p14:tracePt t="47561" x="1562100" y="3333750"/>
          <p14:tracePt t="47569" x="1587500" y="3333750"/>
          <p14:tracePt t="47578" x="1619250" y="3341688"/>
          <p14:tracePt t="47585" x="1666875" y="3349625"/>
          <p14:tracePt t="47593" x="1714500" y="3357563"/>
          <p14:tracePt t="47601" x="1762125" y="3357563"/>
          <p14:tracePt t="47609" x="1833563" y="3365500"/>
          <p14:tracePt t="47617" x="1897063" y="3365500"/>
          <p14:tracePt t="47626" x="1962150" y="3365500"/>
          <p14:tracePt t="47633" x="2025650" y="3365500"/>
          <p14:tracePt t="47642" x="2089150" y="3365500"/>
          <p14:tracePt t="47649" x="2160588" y="3365500"/>
          <p14:tracePt t="47659" x="2224088" y="3365500"/>
          <p14:tracePt t="47665" x="2281238" y="3365500"/>
          <p14:tracePt t="47674" x="2344738" y="3365500"/>
          <p14:tracePt t="47681" x="2408238" y="3365500"/>
          <p14:tracePt t="47689" x="2471738" y="3365500"/>
          <p14:tracePt t="47698" x="2543175" y="3365500"/>
          <p14:tracePt t="47705" x="2598738" y="3365500"/>
          <p14:tracePt t="47713" x="2647950" y="3365500"/>
          <p14:tracePt t="47721" x="2687638" y="3365500"/>
          <p14:tracePt t="47729" x="2719388" y="3365500"/>
          <p14:tracePt t="47737" x="2743200" y="3365500"/>
          <p14:tracePt t="47746" x="2759075" y="3365500"/>
          <p14:tracePt t="47753" x="2774950" y="3365500"/>
          <p14:tracePt t="47761" x="2782888" y="3365500"/>
          <p14:tracePt t="47769" x="2790825" y="3365500"/>
          <p14:tracePt t="47777" x="2798763" y="3365500"/>
          <p14:tracePt t="47802" x="2806700" y="3365500"/>
          <p14:tracePt t="47810" x="2814638" y="3365500"/>
          <p14:tracePt t="47817" x="2822575" y="3357563"/>
          <p14:tracePt t="47825" x="2830513" y="3357563"/>
          <p14:tracePt t="47833" x="2838450" y="3357563"/>
          <p14:tracePt t="47842" x="2854325" y="3349625"/>
          <p14:tracePt t="47850" x="2862263" y="3349625"/>
          <p14:tracePt t="47865" x="2870200" y="3349625"/>
          <p14:tracePt t="47898" x="2870200" y="3341688"/>
          <p14:tracePt t="48169" x="2886075" y="3341688"/>
          <p14:tracePt t="48177" x="2901950" y="3341688"/>
          <p14:tracePt t="48185" x="2917825" y="3341688"/>
          <p14:tracePt t="48193" x="2933700" y="3341688"/>
          <p14:tracePt t="48202" x="2957513" y="3341688"/>
          <p14:tracePt t="48209" x="2974975" y="3341688"/>
          <p14:tracePt t="48217" x="2990850" y="3341688"/>
          <p14:tracePt t="48225" x="3014663" y="3341688"/>
          <p14:tracePt t="48233" x="3030538" y="3341688"/>
          <p14:tracePt t="48242" x="3046413" y="3341688"/>
          <p14:tracePt t="48250" x="3062288" y="3341688"/>
          <p14:tracePt t="48259" x="3070225" y="3341688"/>
          <p14:tracePt t="48265" x="3086100" y="3341688"/>
          <p14:tracePt t="48273" x="3094038" y="3341688"/>
          <p14:tracePt t="48281" x="3094038" y="3349625"/>
          <p14:tracePt t="48289" x="3101975" y="3349625"/>
          <p14:tracePt t="48298" x="3109913" y="3349625"/>
          <p14:tracePt t="48346" x="3117850" y="3349625"/>
          <p14:tracePt t="48401" x="3125788" y="3349625"/>
          <p14:tracePt t="48409" x="3125788" y="3357563"/>
          <p14:tracePt t="48441" x="3133725" y="3357563"/>
          <p14:tracePt t="48449" x="3141663" y="3365500"/>
          <p14:tracePt t="48465" x="3149600" y="3373438"/>
          <p14:tracePt t="48473" x="3165475" y="3373438"/>
          <p14:tracePt t="48481" x="3181350" y="3373438"/>
          <p14:tracePt t="48489" x="3197225" y="3381375"/>
          <p14:tracePt t="48498" x="3213100" y="3381375"/>
          <p14:tracePt t="48505" x="3236913" y="3389313"/>
          <p14:tracePt t="48513" x="3276600" y="3405188"/>
          <p14:tracePt t="48521" x="3308350" y="3405188"/>
          <p14:tracePt t="48530" x="3365500" y="3421063"/>
          <p14:tracePt t="48537" x="3429000" y="3444875"/>
          <p14:tracePt t="48546" x="3500438" y="3452813"/>
          <p14:tracePt t="48553" x="3571875" y="3460750"/>
          <p14:tracePt t="48562" x="3643313" y="3468688"/>
          <p14:tracePt t="48569" x="3724275" y="3476625"/>
          <p14:tracePt t="48579" x="3795713" y="3484563"/>
          <p14:tracePt t="48585" x="3851275" y="3492500"/>
          <p14:tracePt t="48593" x="3906838" y="3492500"/>
          <p14:tracePt t="48602" x="3946525" y="3492500"/>
          <p14:tracePt t="48609" x="3978275" y="3492500"/>
          <p14:tracePt t="48617" x="4002088" y="3492500"/>
          <p14:tracePt t="48625" x="4019550" y="3492500"/>
          <p14:tracePt t="48633" x="4035425" y="3484563"/>
          <p14:tracePt t="48642" x="4043363" y="3484563"/>
          <p14:tracePt t="48649" x="4051300" y="3484563"/>
          <p14:tracePt t="48658" x="4059238" y="3484563"/>
          <p14:tracePt t="48665" x="4075113" y="3476625"/>
          <p14:tracePt t="48673" x="4090988" y="3468688"/>
          <p14:tracePt t="48681" x="4106863" y="3468688"/>
          <p14:tracePt t="48689" x="4122738" y="3468688"/>
          <p14:tracePt t="48698" x="4146550" y="3460750"/>
          <p14:tracePt t="48705" x="4170363" y="3460750"/>
          <p14:tracePt t="48713" x="4186238" y="3460750"/>
          <p14:tracePt t="48721" x="4202113" y="3460750"/>
          <p14:tracePt t="48730" x="4225925" y="3460750"/>
          <p14:tracePt t="48737" x="4233863" y="3460750"/>
          <p14:tracePt t="48746" x="4249738" y="3460750"/>
          <p14:tracePt t="48753" x="4257675" y="3460750"/>
          <p14:tracePt t="48762" x="4265613" y="3460750"/>
          <p14:tracePt t="48769" x="4273550" y="3460750"/>
          <p14:tracePt t="48778" x="4281488" y="3460750"/>
          <p14:tracePt t="48785" x="4289425" y="3452813"/>
          <p14:tracePt t="48802" x="4305300" y="3452813"/>
          <p14:tracePt t="48810" x="4313238" y="3452813"/>
          <p14:tracePt t="48817" x="4329113" y="3452813"/>
          <p14:tracePt t="48825" x="4344988" y="3452813"/>
          <p14:tracePt t="48833" x="4362450" y="3452813"/>
          <p14:tracePt t="48842" x="4378325" y="3452813"/>
          <p14:tracePt t="48849" x="4402138" y="3452813"/>
          <p14:tracePt t="48858" x="4425950" y="3452813"/>
          <p14:tracePt t="48865" x="4449763" y="3452813"/>
          <p14:tracePt t="48876" x="4473575" y="3452813"/>
          <p14:tracePt t="48894" x="4513263" y="3452813"/>
          <p14:tracePt t="48898" x="4529138" y="3452813"/>
          <p14:tracePt t="48905" x="4537075" y="3452813"/>
          <p14:tracePt t="48913" x="4560888" y="3452813"/>
          <p14:tracePt t="48921" x="4568825" y="3452813"/>
          <p14:tracePt t="48929" x="4592638" y="3452813"/>
          <p14:tracePt t="48937" x="4608513" y="3452813"/>
          <p14:tracePt t="48945" x="4624388" y="3452813"/>
          <p14:tracePt t="48953" x="4640263" y="3452813"/>
          <p14:tracePt t="48962" x="4648200" y="3460750"/>
          <p14:tracePt t="48969" x="4664075" y="3460750"/>
          <p14:tracePt t="48977" x="4672013" y="3460750"/>
          <p14:tracePt t="48985" x="4679950" y="3460750"/>
          <p14:tracePt t="48993" x="4687888" y="3460750"/>
          <p14:tracePt t="49018" x="4695825" y="3460750"/>
          <p14:tracePt t="49297" x="4705350" y="3452813"/>
          <p14:tracePt t="49321" x="4713288" y="3452813"/>
          <p14:tracePt t="51217" x="4721225" y="3452813"/>
          <p14:tracePt t="51233" x="4729163" y="3452813"/>
          <p14:tracePt t="51249" x="4745038" y="3452813"/>
          <p14:tracePt t="51257" x="4752975" y="3444875"/>
          <p14:tracePt t="51265" x="4760913" y="3444875"/>
          <p14:tracePt t="51274" x="4776788" y="3436938"/>
          <p14:tracePt t="51281" x="4784725" y="3436938"/>
          <p14:tracePt t="51291" x="4792663" y="3436938"/>
          <p14:tracePt t="51297" x="4816475" y="3436938"/>
          <p14:tracePt t="51305" x="4832350" y="3436938"/>
          <p14:tracePt t="51313" x="4848225" y="3436938"/>
          <p14:tracePt t="51321" x="4864100" y="3429000"/>
          <p14:tracePt t="51329" x="4872038" y="3429000"/>
          <p14:tracePt t="51337" x="4879975" y="3429000"/>
          <p14:tracePt t="51345" x="4887913" y="3421063"/>
          <p14:tracePt t="51353" x="4895850" y="3421063"/>
          <p14:tracePt t="51378" x="4903788" y="3421063"/>
          <p14:tracePt t="51393" x="4911725" y="3421063"/>
          <p14:tracePt t="51409" x="4919663" y="3421063"/>
          <p14:tracePt t="51425" x="4927600" y="3421063"/>
          <p14:tracePt t="51450" x="4935538" y="3413125"/>
          <p14:tracePt t="51473" x="4943475" y="3413125"/>
          <p14:tracePt t="51491" x="4951413" y="3413125"/>
          <p14:tracePt t="51497" x="4959350" y="3413125"/>
          <p14:tracePt t="51513" x="4967288" y="3413125"/>
          <p14:tracePt t="51521" x="4975225" y="3413125"/>
          <p14:tracePt t="51529" x="4983163" y="3413125"/>
          <p14:tracePt t="51537" x="4991100" y="3413125"/>
          <p14:tracePt t="51545" x="5006975" y="3413125"/>
          <p14:tracePt t="51553" x="5022850" y="3413125"/>
          <p14:tracePt t="51561" x="5038725" y="3413125"/>
          <p14:tracePt t="51569" x="5046663" y="3413125"/>
          <p14:tracePt t="51577" x="5064125" y="3413125"/>
          <p14:tracePt t="51585" x="5087938" y="3413125"/>
          <p14:tracePt t="51593" x="5111750" y="3413125"/>
          <p14:tracePt t="51601" x="5135563" y="3413125"/>
          <p14:tracePt t="51609" x="5159375" y="3413125"/>
          <p14:tracePt t="51617" x="5183188" y="3413125"/>
          <p14:tracePt t="51625" x="5214938" y="3413125"/>
          <p14:tracePt t="51633" x="5254625" y="3413125"/>
          <p14:tracePt t="51642" x="5286375" y="3413125"/>
          <p14:tracePt t="51649" x="5334000" y="3413125"/>
          <p14:tracePt t="51657" x="5373688" y="3413125"/>
          <p14:tracePt t="51665" x="5422900" y="3413125"/>
          <p14:tracePt t="51675" x="5462588" y="3421063"/>
          <p14:tracePt t="51681" x="5518150" y="3429000"/>
          <p14:tracePt t="51691" x="5573713" y="3429000"/>
          <p14:tracePt t="51697" x="5613400" y="3429000"/>
          <p14:tracePt t="51705" x="5676900" y="3436938"/>
          <p14:tracePt t="51713" x="5724525" y="3436938"/>
          <p14:tracePt t="51721" x="5781675" y="3436938"/>
          <p14:tracePt t="51729" x="5821363" y="3436938"/>
          <p14:tracePt t="51737" x="5868988" y="3444875"/>
          <p14:tracePt t="51745" x="5908675" y="3444875"/>
          <p14:tracePt t="51753" x="5956300" y="3452813"/>
          <p14:tracePt t="51762" x="5995988" y="3452813"/>
          <p14:tracePt t="51769" x="6027738" y="3452813"/>
          <p14:tracePt t="51777" x="6075363" y="3452813"/>
          <p14:tracePt t="51785" x="6108700" y="3460750"/>
          <p14:tracePt t="51793" x="6132513" y="3460750"/>
          <p14:tracePt t="51801" x="6164263" y="3468688"/>
          <p14:tracePt t="51809" x="6188075" y="3468688"/>
          <p14:tracePt t="51817" x="6211888" y="3468688"/>
          <p14:tracePt t="51826" x="6235700" y="3468688"/>
          <p14:tracePt t="51833" x="6251575" y="3468688"/>
          <p14:tracePt t="51842" x="6267450" y="3468688"/>
          <p14:tracePt t="51849" x="6283325" y="3468688"/>
          <p14:tracePt t="51858" x="6291263" y="3468688"/>
          <p14:tracePt t="51874" x="6307138" y="3468688"/>
          <p14:tracePt t="51893" x="6315075" y="3468688"/>
          <p14:tracePt t="51905" x="6323013" y="3468688"/>
          <p14:tracePt t="51913" x="6330950" y="3468688"/>
          <p14:tracePt t="51921" x="6338888" y="3468688"/>
          <p14:tracePt t="51929" x="6346825" y="3468688"/>
          <p14:tracePt t="51946" x="6362700" y="3468688"/>
          <p14:tracePt t="51953" x="6370638" y="3468688"/>
          <p14:tracePt t="51961" x="6378575" y="3468688"/>
          <p14:tracePt t="51969" x="6394450" y="3468688"/>
          <p14:tracePt t="51985" x="6402388" y="3468688"/>
          <p14:tracePt t="51993" x="6418263" y="3468688"/>
          <p14:tracePt t="52001" x="6426200" y="3468688"/>
          <p14:tracePt t="52009" x="6434138" y="3468688"/>
          <p14:tracePt t="52017" x="6442075" y="3468688"/>
          <p14:tracePt t="52025" x="6451600" y="3468688"/>
          <p14:tracePt t="52033" x="6459538" y="3468688"/>
          <p14:tracePt t="52082" x="6467475" y="3468688"/>
          <p14:tracePt t="52769" x="6475413" y="3468688"/>
          <p14:tracePt t="53265" x="6483350" y="3468688"/>
          <p14:tracePt t="53289" x="6491288" y="3468688"/>
          <p14:tracePt t="54641" x="6491288" y="3460750"/>
          <p14:tracePt t="54657" x="6499225" y="3460750"/>
          <p14:tracePt t="54793" x="6499225" y="3452813"/>
          <p14:tracePt t="54890" x="6507163" y="3444875"/>
          <p14:tracePt t="61929" x="6507163" y="3436938"/>
          <p14:tracePt t="63905" x="6499225" y="3436938"/>
          <p14:tracePt t="63953" x="6491288" y="3444875"/>
          <p14:tracePt t="63969" x="6483350" y="3444875"/>
          <p14:tracePt t="63977" x="6483350" y="3452813"/>
          <p14:tracePt t="63993" x="6483350" y="3460750"/>
          <p14:tracePt t="64003" x="6475413" y="3460750"/>
          <p14:tracePt t="64025" x="6475413" y="3468688"/>
          <p14:tracePt t="64049" x="6475413" y="3476625"/>
          <p14:tracePt t="64065" x="6475413" y="3484563"/>
          <p14:tracePt t="64097" x="6475413" y="3492500"/>
          <p14:tracePt t="64137" x="6475413" y="3500438"/>
          <p14:tracePt t="64169" x="6467475" y="3500438"/>
          <p14:tracePt t="64186" x="6467475" y="3508375"/>
          <p14:tracePt t="64217" x="6467475" y="3516313"/>
          <p14:tracePt t="64273" x="6467475" y="3524250"/>
          <p14:tracePt t="64329" x="6467475" y="3532188"/>
          <p14:tracePt t="64369" x="6467475" y="3540125"/>
          <p14:tracePt t="64993" x="6467475" y="3548063"/>
          <p14:tracePt t="65017" x="6467475" y="3556000"/>
          <p14:tracePt t="65105" x="6467475" y="3563938"/>
          <p14:tracePt t="65113" x="6459538" y="3563938"/>
          <p14:tracePt t="65121" x="6459538" y="3571875"/>
          <p14:tracePt t="65137" x="6459538" y="3579813"/>
          <p14:tracePt t="65145" x="6459538" y="3587750"/>
          <p14:tracePt t="65169" x="6459538" y="3595688"/>
          <p14:tracePt t="65186" x="6459538" y="3605213"/>
          <p14:tracePt t="65234" x="6459538" y="3613150"/>
          <p14:tracePt t="65241" x="6459538" y="3621088"/>
          <p14:tracePt t="65321" x="6459538" y="3629025"/>
          <p14:tracePt t="65337" x="6467475" y="3629025"/>
          <p14:tracePt t="65346" x="6467475" y="3636963"/>
          <p14:tracePt t="65369" x="6475413" y="3644900"/>
          <p14:tracePt t="65378" x="6475413" y="3652838"/>
          <p14:tracePt t="65393" x="6483350" y="3660775"/>
          <p14:tracePt t="65409" x="6491288" y="3676650"/>
          <p14:tracePt t="65425" x="6491288" y="3684588"/>
          <p14:tracePt t="65434" x="6491288" y="3692525"/>
          <p14:tracePt t="65441" x="6499225" y="3700463"/>
          <p14:tracePt t="65449" x="6499225" y="3708400"/>
          <p14:tracePt t="65457" x="6499225" y="3724275"/>
          <p14:tracePt t="65465" x="6507163" y="3740150"/>
          <p14:tracePt t="65473" x="6507163" y="3756025"/>
          <p14:tracePt t="65481" x="6507163" y="3771900"/>
          <p14:tracePt t="65489" x="6507163" y="3787775"/>
          <p14:tracePt t="65497" x="6507163" y="3803650"/>
          <p14:tracePt t="65505" x="6507163" y="3811588"/>
          <p14:tracePt t="65513" x="6507163" y="3819525"/>
          <p14:tracePt t="65521" x="6507163" y="3827463"/>
          <p14:tracePt t="65529" x="6507163" y="3835400"/>
          <p14:tracePt t="65537" x="6507163" y="3843338"/>
          <p14:tracePt t="65545" x="6507163" y="3859213"/>
          <p14:tracePt t="65553" x="6507163" y="3867150"/>
          <p14:tracePt t="65561" x="6507163" y="3875088"/>
          <p14:tracePt t="65569" x="6507163" y="3890963"/>
          <p14:tracePt t="65586" x="6499225" y="3898900"/>
          <p14:tracePt t="65593" x="6499225" y="3906838"/>
          <p14:tracePt t="65602" x="6491288" y="3906838"/>
          <p14:tracePt t="65609" x="6491288" y="3922713"/>
          <p14:tracePt t="65619" x="6483350" y="3930650"/>
          <p14:tracePt t="65625" x="6475413" y="3930650"/>
          <p14:tracePt t="65633" x="6475413" y="3938588"/>
          <p14:tracePt t="65641" x="6475413" y="3948113"/>
          <p14:tracePt t="65657" x="6467475" y="3948113"/>
          <p14:tracePt t="65681" x="6467475" y="3956050"/>
          <p14:tracePt t="65729" x="6467475" y="3963988"/>
          <p14:tracePt t="65785" x="6467475" y="3971925"/>
          <p14:tracePt t="65817" x="6475413" y="3971925"/>
          <p14:tracePt t="65825" x="6483350" y="3971925"/>
          <p14:tracePt t="65841" x="6491288" y="3971925"/>
          <p14:tracePt t="65865" x="6499225" y="3971925"/>
          <p14:tracePt t="65897" x="6507163" y="3971925"/>
          <p14:tracePt t="65913" x="6515100" y="3971925"/>
          <p14:tracePt t="65929" x="6523038" y="3971925"/>
          <p14:tracePt t="65954" x="6530975" y="3971925"/>
          <p14:tracePt t="65978" x="6538913" y="3971925"/>
          <p14:tracePt t="65993" x="6546850" y="3971925"/>
          <p14:tracePt t="66017" x="6554788" y="3971925"/>
          <p14:tracePt t="66025" x="6554788" y="3979863"/>
          <p14:tracePt t="66049" x="6562725" y="3979863"/>
          <p14:tracePt t="66145" x="6562725" y="3987800"/>
          <p14:tracePt t="66169" x="6554788" y="3987800"/>
          <p14:tracePt t="66209" x="6546850" y="3987800"/>
          <p14:tracePt t="66249" x="6538913" y="3987800"/>
          <p14:tracePt t="66329" x="6530975" y="3987800"/>
          <p14:tracePt t="66345" x="6523038" y="3987800"/>
          <p14:tracePt t="66353" x="6515100" y="3987800"/>
          <p14:tracePt t="66378" x="6507163" y="3987800"/>
          <p14:tracePt t="66833" x="6499225" y="3987800"/>
          <p14:tracePt t="66857" x="6491288" y="3987800"/>
          <p14:tracePt t="68537" x="6491288" y="3979863"/>
          <p14:tracePt t="69497" x="6499225" y="3979863"/>
          <p14:tracePt t="71945" x="6491288" y="3979863"/>
          <p14:tracePt t="71953" x="6491288" y="3987800"/>
          <p14:tracePt t="71969" x="6491288" y="3995738"/>
          <p14:tracePt t="71985" x="6483350" y="3995738"/>
          <p14:tracePt t="72010" x="6483350" y="4003675"/>
          <p14:tracePt t="72042" x="6483350" y="4011613"/>
          <p14:tracePt t="72081" x="6483350" y="4019550"/>
          <p14:tracePt t="72089" x="6483350" y="4027488"/>
          <p14:tracePt t="72105" x="6491288" y="4035425"/>
          <p14:tracePt t="72113" x="6499225" y="4043363"/>
          <p14:tracePt t="72121" x="6507163" y="4051300"/>
          <p14:tracePt t="72129" x="6515100" y="4067175"/>
          <p14:tracePt t="72137" x="6530975" y="4075113"/>
          <p14:tracePt t="72145" x="6530975" y="4083050"/>
          <p14:tracePt t="72161" x="6538913" y="4098925"/>
          <p14:tracePt t="72186" x="6538913" y="4106863"/>
          <p14:tracePt t="72193" x="6546850" y="4114800"/>
          <p14:tracePt t="72210" x="6546850" y="4122738"/>
          <p14:tracePt t="72226" x="6546850" y="4130675"/>
          <p14:tracePt t="72234" x="6538913" y="4138613"/>
          <p14:tracePt t="72241" x="6538913" y="4146550"/>
          <p14:tracePt t="72250" x="6523038" y="4154488"/>
          <p14:tracePt t="72257" x="6523038" y="4162425"/>
          <p14:tracePt t="72266" x="6515100" y="4178300"/>
          <p14:tracePt t="72273" x="6507163" y="4186238"/>
          <p14:tracePt t="72283" x="6507163" y="4202113"/>
          <p14:tracePt t="72289" x="6499225" y="4217988"/>
          <p14:tracePt t="72297" x="6491288" y="4225925"/>
          <p14:tracePt t="72305" x="6491288" y="4241800"/>
          <p14:tracePt t="72313" x="6491288" y="4249738"/>
          <p14:tracePt t="72321" x="6491288" y="4265613"/>
          <p14:tracePt t="72329" x="6491288" y="4281488"/>
          <p14:tracePt t="72337" x="6483350" y="4306888"/>
          <p14:tracePt t="72345" x="6475413" y="4330700"/>
          <p14:tracePt t="72353" x="6467475" y="4346575"/>
          <p14:tracePt t="72361" x="6467475" y="4370388"/>
          <p14:tracePt t="72369" x="6467475" y="4378325"/>
          <p14:tracePt t="72377" x="6459538" y="4402138"/>
          <p14:tracePt t="72385" x="6459538" y="4410075"/>
          <p14:tracePt t="72393" x="6451600" y="4433888"/>
          <p14:tracePt t="72401" x="6451600" y="4465638"/>
          <p14:tracePt t="72410" x="6442075" y="4481513"/>
          <p14:tracePt t="72416" x="6442075" y="4505325"/>
          <p14:tracePt t="72425" x="6442075" y="4521200"/>
          <p14:tracePt t="72433" x="6442075" y="4537075"/>
          <p14:tracePt t="72441" x="6442075" y="4552950"/>
          <p14:tracePt t="72449" x="6442075" y="4568825"/>
          <p14:tracePt t="72457" x="6442075" y="4584700"/>
          <p14:tracePt t="72466" x="6442075" y="4600575"/>
          <p14:tracePt t="72473" x="6434138" y="4616450"/>
          <p14:tracePt t="72483" x="6434138" y="4624388"/>
          <p14:tracePt t="72489" x="6434138" y="4641850"/>
          <p14:tracePt t="72505" x="6434138" y="4657725"/>
          <p14:tracePt t="72513" x="6434138" y="4673600"/>
          <p14:tracePt t="72521" x="6426200" y="4689475"/>
          <p14:tracePt t="72537" x="6426200" y="4697413"/>
          <p14:tracePt t="72553" x="6426200" y="4705350"/>
          <p14:tracePt t="72593" x="6426200" y="4713288"/>
          <p14:tracePt t="72625" x="6426200" y="4721225"/>
          <p14:tracePt t="72657" x="6434138" y="4721225"/>
          <p14:tracePt t="72689" x="6442075" y="4721225"/>
          <p14:tracePt t="72713" x="6442075" y="4729163"/>
          <p14:tracePt t="72753" x="6442075" y="4745038"/>
          <p14:tracePt t="72785" x="6434138" y="4752975"/>
          <p14:tracePt t="72825" x="6426200" y="4752975"/>
          <p14:tracePt t="72841" x="6418263" y="4752975"/>
          <p14:tracePt t="72865" x="6410325" y="4752975"/>
          <p14:tracePt t="72873" x="6402388" y="4752975"/>
          <p14:tracePt t="72883" x="6402388" y="4745038"/>
          <p14:tracePt t="72913" x="6402388" y="4737100"/>
          <p14:tracePt t="72921" x="6394450" y="4737100"/>
          <p14:tracePt t="72977" x="6394450" y="4729163"/>
          <p14:tracePt t="72985" x="6394450" y="4721225"/>
          <p14:tracePt t="72993" x="6394450" y="4705350"/>
          <p14:tracePt t="73001" x="6378575" y="4673600"/>
          <p14:tracePt t="73010" x="6370638" y="4633913"/>
          <p14:tracePt t="73017" x="6362700" y="4600575"/>
          <p14:tracePt t="73025" x="6354763" y="4568825"/>
          <p14:tracePt t="73033" x="6346825" y="4529138"/>
          <p14:tracePt t="73041" x="6338888" y="4497388"/>
          <p14:tracePt t="73049" x="6330950" y="4449763"/>
          <p14:tracePt t="73057" x="6315075" y="4394200"/>
          <p14:tracePt t="73066" x="6307138" y="4338638"/>
          <p14:tracePt t="73073" x="6291263" y="4306888"/>
          <p14:tracePt t="73083" x="6283325" y="4257675"/>
          <p14:tracePt t="73089" x="6275388" y="4233863"/>
          <p14:tracePt t="73097" x="6275388" y="4225925"/>
          <p14:tracePt t="73113" x="6275388" y="4217988"/>
          <p14:tracePt t="73353" x="6267450" y="4217988"/>
          <p14:tracePt t="73361" x="6267450" y="4210050"/>
          <p14:tracePt t="73417" x="6267450" y="4202113"/>
          <p14:tracePt t="73425" x="6267450" y="4194175"/>
          <p14:tracePt t="73433" x="6267450" y="4186238"/>
          <p14:tracePt t="73441" x="6267450" y="4170363"/>
          <p14:tracePt t="73449" x="6259513" y="4154488"/>
          <p14:tracePt t="73457" x="6259513" y="4146550"/>
          <p14:tracePt t="73466" x="6259513" y="4138613"/>
          <p14:tracePt t="73473" x="6259513" y="4130675"/>
          <p14:tracePt t="73482" x="6259513" y="4122738"/>
          <p14:tracePt t="73489" x="6259513" y="4106863"/>
          <p14:tracePt t="73497" x="6259513" y="4098925"/>
          <p14:tracePt t="73505" x="6259513" y="4083050"/>
          <p14:tracePt t="73513" x="6259513" y="4067175"/>
          <p14:tracePt t="73521" x="6267450" y="4051300"/>
          <p14:tracePt t="73529" x="6267450" y="4027488"/>
          <p14:tracePt t="73537" x="6275388" y="4003675"/>
          <p14:tracePt t="73545" x="6283325" y="3995738"/>
          <p14:tracePt t="74481" x="6267450" y="3995738"/>
          <p14:tracePt t="74489" x="6227763" y="3995738"/>
          <p14:tracePt t="74499" x="6203950" y="4019550"/>
          <p14:tracePt t="74505" x="6180138" y="4035425"/>
          <p14:tracePt t="74513" x="6156325" y="4043363"/>
          <p14:tracePt t="74521" x="6148388" y="4059238"/>
          <p14:tracePt t="74529" x="6140450" y="4067175"/>
          <p14:tracePt t="74537" x="6124575" y="4075113"/>
          <p14:tracePt t="74545" x="6124575" y="4083050"/>
          <p14:tracePt t="74553" x="6124575" y="4090988"/>
          <p14:tracePt t="74569" x="6116638" y="4090988"/>
          <p14:tracePt t="74585" x="6116638" y="4098925"/>
          <p14:tracePt t="74593" x="6108700" y="4098925"/>
          <p14:tracePt t="74625" x="6108700" y="4106863"/>
          <p14:tracePt t="74642" x="6100763" y="4106863"/>
          <p14:tracePt t="74657" x="6100763" y="4114800"/>
          <p14:tracePt t="74801" x="6100763" y="4106863"/>
          <p14:tracePt t="74825" x="6108700" y="4098925"/>
          <p14:tracePt t="74842" x="6116638" y="4098925"/>
          <p14:tracePt t="74849" x="6116638" y="4090988"/>
          <p14:tracePt t="74889" x="6124575" y="4090988"/>
          <p14:tracePt t="75145" x="6116638" y="4090988"/>
          <p14:tracePt t="75161" x="6108700" y="4098925"/>
          <p14:tracePt t="75201" x="6100763" y="4098925"/>
          <p14:tracePt t="76057" x="6083300" y="4114800"/>
          <p14:tracePt t="76065" x="6051550" y="4122738"/>
          <p14:tracePt t="76075" x="6027738" y="4138613"/>
          <p14:tracePt t="76081" x="5980113" y="4170363"/>
          <p14:tracePt t="76089" x="5924550" y="4210050"/>
          <p14:tracePt t="76099" x="5853113" y="4249738"/>
          <p14:tracePt t="76105" x="5789613" y="4273550"/>
          <p14:tracePt t="76115" x="5708650" y="4314825"/>
          <p14:tracePt t="76121" x="5597525" y="4354513"/>
          <p14:tracePt t="76129" x="5462588" y="4402138"/>
          <p14:tracePt t="76137" x="5278438" y="4465638"/>
          <p14:tracePt t="76145" x="5103813" y="4537075"/>
          <p14:tracePt t="76153" x="4879975" y="4616450"/>
          <p14:tracePt t="76161" x="4679950" y="4689475"/>
          <p14:tracePt t="76170" x="4481513" y="4768850"/>
          <p14:tracePt t="76177" x="4249738" y="4856163"/>
          <p14:tracePt t="76185" x="4011613" y="4935538"/>
          <p14:tracePt t="76193" x="3787775" y="5032375"/>
          <p14:tracePt t="76201" x="3627438" y="5103813"/>
          <p14:tracePt t="76209" x="3492500" y="5151438"/>
          <p14:tracePt t="76218" x="3373438" y="5199063"/>
          <p14:tracePt t="76225" x="3276600" y="5238750"/>
          <p14:tracePt t="76235" x="3205163" y="5262563"/>
          <p14:tracePt t="76241" x="3125788" y="5302250"/>
          <p14:tracePt t="76248" x="3054350" y="5343525"/>
          <p14:tracePt t="76257" x="2974975" y="5367338"/>
          <p14:tracePt t="76265" x="2894013" y="5399088"/>
          <p14:tracePt t="76273" x="2814638" y="5430838"/>
          <p14:tracePt t="76282" x="2743200" y="5454650"/>
          <p14:tracePt t="76289" x="2671763" y="5486400"/>
          <p14:tracePt t="76298" x="2606675" y="5502275"/>
          <p14:tracePt t="76305" x="2543175" y="5526088"/>
          <p14:tracePt t="76315" x="2487613" y="5534025"/>
          <p14:tracePt t="76321" x="2447925" y="5549900"/>
          <p14:tracePt t="76329" x="2416175" y="5557838"/>
          <p14:tracePt t="76337" x="2392363" y="5565775"/>
          <p14:tracePt t="76345" x="2368550" y="5573713"/>
          <p14:tracePt t="76354" x="2328863" y="5573713"/>
          <p14:tracePt t="76361" x="2305050" y="5581650"/>
          <p14:tracePt t="76369" x="2273300" y="5589588"/>
          <p14:tracePt t="76377" x="2239963" y="5597525"/>
          <p14:tracePt t="76386" x="2192338" y="5613400"/>
          <p14:tracePt t="76393" x="2144713" y="5613400"/>
          <p14:tracePt t="76401" x="2105025" y="5621338"/>
          <p14:tracePt t="76409" x="2057400" y="5629275"/>
          <p14:tracePt t="76419" x="2017713" y="5629275"/>
          <p14:tracePt t="76425" x="1970088" y="5629275"/>
          <p14:tracePt t="76433" x="1922463" y="5629275"/>
          <p14:tracePt t="76441" x="1881188" y="5629275"/>
          <p14:tracePt t="76448" x="1833563" y="5629275"/>
          <p14:tracePt t="76458" x="1785938" y="5629275"/>
          <p14:tracePt t="76465" x="1746250" y="5629275"/>
          <p14:tracePt t="76473" x="1706563" y="5621338"/>
          <p14:tracePt t="76481" x="1658938" y="5621338"/>
          <p14:tracePt t="76489" x="1627188" y="5621338"/>
          <p14:tracePt t="76498" x="1587500" y="5621338"/>
          <p14:tracePt t="76505" x="1554163" y="5621338"/>
          <p14:tracePt t="76515" x="1538288" y="5621338"/>
          <p14:tracePt t="76521" x="1506538" y="5621338"/>
          <p14:tracePt t="76529" x="1490663" y="5621338"/>
          <p14:tracePt t="76537" x="1474788" y="5621338"/>
          <p14:tracePt t="76545" x="1458913" y="5621338"/>
          <p14:tracePt t="76553" x="1435100" y="5621338"/>
          <p14:tracePt t="76561" x="1419225" y="5629275"/>
          <p14:tracePt t="76569" x="1411288" y="5629275"/>
          <p14:tracePt t="76577" x="1403350" y="5629275"/>
          <p14:tracePt t="76609" x="1395413" y="5629275"/>
          <p14:tracePt t="76649" x="1395413" y="5621338"/>
          <p14:tracePt t="76665" x="1395413" y="5613400"/>
          <p14:tracePt t="76673" x="1395413" y="5605463"/>
          <p14:tracePt t="76681" x="1395413" y="5597525"/>
          <p14:tracePt t="76689" x="1403350" y="5589588"/>
          <p14:tracePt t="76698" x="1403350" y="5573713"/>
          <p14:tracePt t="76715" x="1403350" y="5557838"/>
          <p14:tracePt t="76721" x="1411288" y="5549900"/>
          <p14:tracePt t="76729" x="1411288" y="5541963"/>
          <p14:tracePt t="76737" x="1419225" y="5526088"/>
          <p14:tracePt t="76745" x="1419225" y="5518150"/>
          <p14:tracePt t="76761" x="1419225" y="5502275"/>
          <p14:tracePt t="76769" x="1419225" y="5494338"/>
          <p14:tracePt t="76818" x="1419225" y="5486400"/>
          <p14:tracePt t="76849" x="1419225" y="5478463"/>
          <p14:tracePt t="76865" x="1419225" y="5470525"/>
          <p14:tracePt t="76874" x="1411288" y="5462588"/>
          <p14:tracePt t="76881" x="1411288" y="5454650"/>
          <p14:tracePt t="76889" x="1395413" y="5446713"/>
          <p14:tracePt t="76898" x="1379538" y="5430838"/>
          <p14:tracePt t="76905" x="1379538" y="5422900"/>
          <p14:tracePt t="76914" x="1363663" y="5414963"/>
          <p14:tracePt t="76921" x="1355725" y="5407025"/>
          <p14:tracePt t="76929" x="1339850" y="5399088"/>
          <p14:tracePt t="76937" x="1331913" y="5383213"/>
          <p14:tracePt t="76945" x="1323975" y="5375275"/>
          <p14:tracePt t="76953" x="1316038" y="5367338"/>
          <p14:tracePt t="76961" x="1308100" y="5359400"/>
          <p14:tracePt t="76969" x="1300163" y="5351463"/>
          <p14:tracePt t="76977" x="1292225" y="5343525"/>
          <p14:tracePt t="76985" x="1284288" y="5343525"/>
          <p14:tracePt t="76993" x="1276350" y="5335588"/>
          <p14:tracePt t="77001" x="1276350" y="5327650"/>
          <p14:tracePt t="77009" x="1268413" y="5319713"/>
          <p14:tracePt t="77017" x="1268413" y="5310188"/>
          <p14:tracePt t="77025" x="1260475" y="5310188"/>
          <p14:tracePt t="77033" x="1252538" y="5302250"/>
          <p14:tracePt t="77041" x="1252538" y="5294313"/>
          <p14:tracePt t="77050" x="1252538" y="5286375"/>
          <p14:tracePt t="77058" x="1244600" y="5278438"/>
          <p14:tracePt t="77065" x="1236663" y="5270500"/>
          <p14:tracePt t="77073" x="1228725" y="5270500"/>
          <p14:tracePt t="77081" x="1220788" y="5262563"/>
          <p14:tracePt t="77089" x="1211263" y="5254625"/>
          <p14:tracePt t="77098" x="1203325" y="5254625"/>
          <p14:tracePt t="77105" x="1195388" y="5246688"/>
          <p14:tracePt t="77114" x="1179513" y="5238750"/>
          <p14:tracePt t="77121" x="1163638" y="5238750"/>
          <p14:tracePt t="77131" x="1155700" y="5238750"/>
          <p14:tracePt t="77137" x="1139825" y="5230813"/>
          <p14:tracePt t="77145" x="1123950" y="5230813"/>
          <p14:tracePt t="77153" x="1108075" y="5230813"/>
          <p14:tracePt t="77161" x="1092200" y="5222875"/>
          <p14:tracePt t="77169" x="1076325" y="5222875"/>
          <p14:tracePt t="77177" x="1060450" y="5222875"/>
          <p14:tracePt t="77185" x="1044575" y="5222875"/>
          <p14:tracePt t="77193" x="1020763" y="5222875"/>
          <p14:tracePt t="77201" x="996950" y="5222875"/>
          <p14:tracePt t="77209" x="981075" y="5214938"/>
          <p14:tracePt t="77217" x="957263" y="5214938"/>
          <p14:tracePt t="77225" x="941388" y="5207000"/>
          <p14:tracePt t="77233" x="925513" y="5207000"/>
          <p14:tracePt t="77241" x="909638" y="5199063"/>
          <p14:tracePt t="77249" x="885825" y="5191125"/>
          <p14:tracePt t="77257" x="860425" y="5191125"/>
          <p14:tracePt t="77265" x="836613" y="5191125"/>
          <p14:tracePt t="77273" x="820738" y="5175250"/>
          <p14:tracePt t="77281" x="804863" y="5175250"/>
          <p14:tracePt t="77289" x="788988" y="5167313"/>
          <p14:tracePt t="77298" x="773113" y="5167313"/>
          <p14:tracePt t="77305" x="765175" y="5159375"/>
          <p14:tracePt t="77314" x="757238" y="5151438"/>
          <p14:tracePt t="77321" x="741363" y="5151438"/>
          <p14:tracePt t="77331" x="725488" y="5151438"/>
          <p14:tracePt t="77337" x="717550" y="5151438"/>
          <p14:tracePt t="77345" x="709613" y="5143500"/>
          <p14:tracePt t="77353" x="685800" y="5143500"/>
          <p14:tracePt t="77361" x="677863" y="5143500"/>
          <p14:tracePt t="77369" x="669925" y="5143500"/>
          <p14:tracePt t="77377" x="661988" y="5143500"/>
          <p14:tracePt t="77385" x="638175" y="5143500"/>
          <p14:tracePt t="77393" x="622300" y="5143500"/>
          <p14:tracePt t="77401" x="614363" y="5143500"/>
          <p14:tracePt t="77409" x="598488" y="5143500"/>
          <p14:tracePt t="77417" x="590550" y="5143500"/>
          <p14:tracePt t="77425" x="566738" y="5143500"/>
          <p14:tracePt t="77433" x="558800" y="5151438"/>
          <p14:tracePt t="77441" x="550863" y="5151438"/>
          <p14:tracePt t="77449" x="534988" y="5159375"/>
          <p14:tracePt t="77458" x="517525" y="5159375"/>
          <p14:tracePt t="77465" x="501650" y="5159375"/>
          <p14:tracePt t="77474" x="493713" y="5159375"/>
          <p14:tracePt t="77482" x="477838" y="5159375"/>
          <p14:tracePt t="77489" x="461963" y="5159375"/>
          <p14:tracePt t="77498" x="446088" y="5159375"/>
          <p14:tracePt t="77505" x="430213" y="5167313"/>
          <p14:tracePt t="77514" x="422275" y="5167313"/>
          <p14:tracePt t="77521" x="406400" y="5167313"/>
          <p14:tracePt t="77531" x="390525" y="5167313"/>
          <p14:tracePt t="77537" x="382588" y="5175250"/>
          <p14:tracePt t="77545" x="366713" y="5183188"/>
          <p14:tracePt t="77553" x="350838" y="5183188"/>
          <p14:tracePt t="77561" x="334963" y="5183188"/>
          <p14:tracePt t="77569" x="319088" y="5183188"/>
          <p14:tracePt t="77577" x="311150" y="5191125"/>
          <p14:tracePt t="77585" x="295275" y="5191125"/>
          <p14:tracePt t="77593" x="279400" y="5199063"/>
          <p14:tracePt t="77601" x="271463" y="5199063"/>
          <p14:tracePt t="77609" x="263525" y="5199063"/>
          <p14:tracePt t="77617" x="255588" y="5199063"/>
          <p14:tracePt t="77633" x="247650" y="5199063"/>
          <p14:tracePt t="77641" x="239713" y="5199063"/>
          <p14:tracePt t="77674" x="239713" y="5207000"/>
          <p14:tracePt t="77681" x="231775" y="5207000"/>
          <p14:tracePt t="77697" x="231775" y="5222875"/>
          <p14:tracePt t="77722" x="231775" y="5230813"/>
          <p14:tracePt t="77731" x="231775" y="5238750"/>
          <p14:tracePt t="77737" x="231775" y="5246688"/>
          <p14:tracePt t="77753" x="231775" y="5254625"/>
          <p14:tracePt t="77761" x="239713" y="5254625"/>
          <p14:tracePt t="77769" x="247650" y="5270500"/>
          <p14:tracePt t="77785" x="255588" y="5278438"/>
          <p14:tracePt t="77801" x="271463" y="5286375"/>
          <p14:tracePt t="77817" x="287338" y="5294313"/>
          <p14:tracePt t="77833" x="287338" y="5302250"/>
          <p14:tracePt t="77841" x="295275" y="5302250"/>
          <p14:tracePt t="77849" x="295275" y="5310188"/>
          <p14:tracePt t="77858" x="303213" y="5319713"/>
          <p14:tracePt t="77865" x="303213" y="5327650"/>
          <p14:tracePt t="77882" x="311150" y="5335588"/>
          <p14:tracePt t="77890" x="319088" y="5335588"/>
          <p14:tracePt t="77899" x="319088" y="5343525"/>
          <p14:tracePt t="77914" x="319088" y="5351463"/>
          <p14:tracePt t="77937" x="327025" y="5359400"/>
          <p14:tracePt t="77993" x="342900" y="5367338"/>
          <p14:tracePt t="78009" x="350838" y="5375275"/>
          <p14:tracePt t="78017" x="358775" y="5375275"/>
          <p14:tracePt t="78041" x="374650" y="5383213"/>
          <p14:tracePt t="78066" x="382588" y="5383213"/>
          <p14:tracePt t="78073" x="382588" y="5391150"/>
          <p14:tracePt t="78081" x="390525" y="5391150"/>
          <p14:tracePt t="78089" x="398463" y="5399088"/>
          <p14:tracePt t="78106" x="406400" y="5399088"/>
          <p14:tracePt t="78122" x="414338" y="5399088"/>
          <p14:tracePt t="78131" x="430213" y="5399088"/>
          <p14:tracePt t="78137" x="438150" y="5399088"/>
          <p14:tracePt t="78145" x="446088" y="5407025"/>
          <p14:tracePt t="78153" x="461963" y="5407025"/>
          <p14:tracePt t="78161" x="469900" y="5407025"/>
          <p14:tracePt t="78169" x="477838" y="5407025"/>
          <p14:tracePt t="78177" x="493713" y="5407025"/>
          <p14:tracePt t="78185" x="501650" y="5407025"/>
          <p14:tracePt t="78193" x="509588" y="5407025"/>
          <p14:tracePt t="78201" x="527050" y="5407025"/>
          <p14:tracePt t="78209" x="542925" y="5407025"/>
          <p14:tracePt t="78217" x="566738" y="5407025"/>
          <p14:tracePt t="78225" x="582613" y="5407025"/>
          <p14:tracePt t="78233" x="598488" y="5407025"/>
          <p14:tracePt t="78241" x="614363" y="5407025"/>
          <p14:tracePt t="78249" x="622300" y="5407025"/>
          <p14:tracePt t="78258" x="630238" y="5407025"/>
          <p14:tracePt t="78265" x="638175" y="5407025"/>
          <p14:tracePt t="78273" x="646113" y="5407025"/>
          <p14:tracePt t="78289" x="654050" y="5407025"/>
          <p14:tracePt t="78298" x="661988" y="5407025"/>
          <p14:tracePt t="78305" x="669925" y="5407025"/>
          <p14:tracePt t="78321" x="677863" y="5407025"/>
          <p14:tracePt t="78331" x="693738" y="5407025"/>
          <p14:tracePt t="78345" x="701675" y="5407025"/>
          <p14:tracePt t="78353" x="717550" y="5407025"/>
          <p14:tracePt t="78361" x="725488" y="5407025"/>
          <p14:tracePt t="78369" x="733425" y="5407025"/>
          <p14:tracePt t="78377" x="741363" y="5407025"/>
          <p14:tracePt t="78385" x="749300" y="5407025"/>
          <p14:tracePt t="78393" x="757238" y="5407025"/>
          <p14:tracePt t="78401" x="773113" y="5407025"/>
          <p14:tracePt t="78409" x="781050" y="5407025"/>
          <p14:tracePt t="78417" x="796925" y="5407025"/>
          <p14:tracePt t="78425" x="812800" y="5407025"/>
          <p14:tracePt t="78433" x="828675" y="5407025"/>
          <p14:tracePt t="78441" x="852488" y="5407025"/>
          <p14:tracePt t="78449" x="868363" y="5407025"/>
          <p14:tracePt t="78458" x="893763" y="5407025"/>
          <p14:tracePt t="78465" x="925513" y="5414963"/>
          <p14:tracePt t="78473" x="965200" y="5414963"/>
          <p14:tracePt t="78481" x="989013" y="5414963"/>
          <p14:tracePt t="78489" x="1012825" y="5414963"/>
          <p14:tracePt t="78497" x="1036638" y="5414963"/>
          <p14:tracePt t="78505" x="1060450" y="5414963"/>
          <p14:tracePt t="78514" x="1084263" y="5414963"/>
          <p14:tracePt t="78521" x="1100138" y="5422900"/>
          <p14:tracePt t="78530" x="1116013" y="5422900"/>
          <p14:tracePt t="78537" x="1131888" y="5422900"/>
          <p14:tracePt t="78545" x="1139825" y="5422900"/>
          <p14:tracePt t="78553" x="1147763" y="5422900"/>
          <p14:tracePt t="78561" x="1155700" y="5422900"/>
          <p14:tracePt t="78569" x="1163638" y="5422900"/>
          <p14:tracePt t="78585" x="1171575" y="5422900"/>
          <p14:tracePt t="78618" x="1179513" y="5422900"/>
          <p14:tracePt t="78625" x="1187450" y="5422900"/>
          <p14:tracePt t="78657" x="1187450" y="5430838"/>
          <p14:tracePt t="78665" x="1195388" y="5430838"/>
          <p14:tracePt t="78721" x="1203325" y="5430838"/>
          <p14:tracePt t="78745" x="1211263" y="5430838"/>
          <p14:tracePt t="78769" x="1220788" y="5430838"/>
          <p14:tracePt t="78785" x="1220788" y="5438775"/>
          <p14:tracePt t="80257" x="1228725" y="5438775"/>
          <p14:tracePt t="81537" x="1228725" y="5430838"/>
          <p14:tracePt t="81593" x="1228725" y="5422900"/>
          <p14:tracePt t="81625" x="1236663" y="5422900"/>
          <p14:tracePt t="81817" x="1244600" y="5422900"/>
          <p14:tracePt t="81833" x="1252538" y="5422900"/>
          <p14:tracePt t="81841" x="1260475" y="5422900"/>
          <p14:tracePt t="81857" x="1268413" y="5430838"/>
          <p14:tracePt t="81882" x="1276350" y="5430838"/>
          <p14:tracePt t="82617" x="1276350" y="5438775"/>
          <p14:tracePt t="84993" x="1276350" y="5446713"/>
          <p14:tracePt t="85113" x="1284288" y="5446713"/>
          <p14:tracePt t="85145" x="1292225" y="5446713"/>
          <p14:tracePt t="85225" x="1292225" y="5462588"/>
          <p14:tracePt t="85233" x="1300163" y="5486400"/>
          <p14:tracePt t="85241" x="1300163" y="5502275"/>
          <p14:tracePt t="85249" x="1308100" y="5518150"/>
          <p14:tracePt t="85257" x="1308100" y="5541963"/>
          <p14:tracePt t="85265" x="1308100" y="5557838"/>
          <p14:tracePt t="85273" x="1308100" y="5581650"/>
          <p14:tracePt t="85281" x="1308100" y="5597525"/>
          <p14:tracePt t="85289" x="1316038" y="5621338"/>
          <p14:tracePt t="85297" x="1316038" y="5637213"/>
          <p14:tracePt t="85305" x="1316038" y="5645150"/>
          <p14:tracePt t="85313" x="1316038" y="5653088"/>
          <p14:tracePt t="85354" x="1323975" y="5653088"/>
          <p14:tracePt t="85361" x="1323975" y="5645150"/>
          <p14:tracePt t="85369" x="1331913" y="5637213"/>
          <p14:tracePt t="85378" x="1339850" y="5629275"/>
          <p14:tracePt t="85385" x="1347788" y="5621338"/>
          <p14:tracePt t="85395" x="1355725" y="5605463"/>
          <p14:tracePt t="85401" x="1371600" y="5597525"/>
          <p14:tracePt t="85409" x="1387475" y="5581650"/>
          <p14:tracePt t="85417" x="1395413" y="5573713"/>
          <p14:tracePt t="85425" x="1403350" y="5573713"/>
          <p14:tracePt t="85433" x="1411288" y="5565775"/>
          <p14:tracePt t="85441" x="1419225" y="5565775"/>
          <p14:tracePt t="85482" x="1427163" y="5565775"/>
          <p14:tracePt t="85497" x="1435100" y="5565775"/>
          <p14:tracePt t="85505" x="1443038" y="5565775"/>
          <p14:tracePt t="85513" x="1450975" y="5565775"/>
          <p14:tracePt t="85521" x="1458913" y="5565775"/>
          <p14:tracePt t="85529" x="1474788" y="5573713"/>
          <p14:tracePt t="85537" x="1498600" y="5581650"/>
          <p14:tracePt t="85545" x="1522413" y="5605463"/>
          <p14:tracePt t="85553" x="1571625" y="5613400"/>
          <p14:tracePt t="85561" x="1658938" y="5629275"/>
          <p14:tracePt t="85569" x="1793875" y="5670550"/>
          <p14:tracePt t="85578" x="2073275" y="5726113"/>
          <p14:tracePt t="85585" x="2424113" y="5741988"/>
          <p14:tracePt t="85595" x="2790825" y="5741988"/>
          <p14:tracePt t="85601" x="3197225" y="5741988"/>
          <p14:tracePt t="85609" x="3676650" y="5734050"/>
          <p14:tracePt t="85617" x="4154488" y="5734050"/>
          <p14:tracePt t="85625" x="4632325" y="5686425"/>
          <p14:tracePt t="85633" x="5095875" y="5637213"/>
          <p14:tracePt t="85641" x="5541963" y="5557838"/>
          <p14:tracePt t="85649" x="5988050" y="5478463"/>
          <p14:tracePt t="85657" x="6475413" y="5399088"/>
          <p14:tracePt t="85666" x="6961188" y="5294313"/>
          <p14:tracePt t="85673" x="7470775" y="5199063"/>
          <p14:tracePt t="85681" x="8005763" y="5095875"/>
          <p14:tracePt t="85689" x="8540750" y="4984750"/>
          <p14:tracePt t="85697" x="9137650" y="4824413"/>
          <p14:tracePt t="85705" x="9775825" y="4705350"/>
          <p14:tracePt t="85713" x="10398125" y="4552950"/>
          <p14:tracePt t="85721" x="10980738" y="4418013"/>
          <p14:tracePt t="85729" x="11514138" y="4298950"/>
          <p14:tracePt t="85737" x="12007850" y="41703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98" r="3872" b="31634"/>
          <a:stretch/>
        </p:blipFill>
        <p:spPr>
          <a:xfrm>
            <a:off x="8116794" y="257909"/>
            <a:ext cx="4075207" cy="660009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72585" y="190797"/>
            <a:ext cx="843378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Výběžky</a:t>
            </a:r>
          </a:p>
          <a:p>
            <a:r>
              <a:rPr lang="cs-CZ" sz="2000" b="1" dirty="0"/>
              <a:t>Dendrity</a:t>
            </a:r>
          </a:p>
          <a:p>
            <a:r>
              <a:rPr lang="cs-CZ" sz="2000" dirty="0"/>
              <a:t>Dendrity přijímají a vedou </a:t>
            </a:r>
            <a:r>
              <a:rPr lang="cs-CZ" sz="2000" b="1" dirty="0"/>
              <a:t>vzruchy do těla buňky, aferentně</a:t>
            </a:r>
            <a:r>
              <a:rPr lang="cs-CZ" sz="2000" dirty="0"/>
              <a:t>, jsou </a:t>
            </a:r>
            <a:r>
              <a:rPr lang="cs-CZ" sz="2000" b="1" dirty="0"/>
              <a:t>krátké</a:t>
            </a:r>
            <a:r>
              <a:rPr lang="cs-CZ" sz="2000" dirty="0"/>
              <a:t>, </a:t>
            </a:r>
            <a:r>
              <a:rPr lang="cs-CZ" sz="2000" b="1" dirty="0"/>
              <a:t>bohatě větvené</a:t>
            </a:r>
            <a:r>
              <a:rPr lang="cs-CZ" sz="2000" dirty="0"/>
              <a:t>, postsynaptický potenciál je veden  ze synapse na dendrit. Z neurochemického hlediska jsou velmi bohaté na </a:t>
            </a:r>
            <a:r>
              <a:rPr lang="cs-CZ" sz="2000" b="1" dirty="0"/>
              <a:t>chemicky řízené iontové kanály</a:t>
            </a:r>
            <a:r>
              <a:rPr lang="cs-CZ" sz="2000" dirty="0"/>
              <a:t>. </a:t>
            </a:r>
          </a:p>
          <a:p>
            <a:r>
              <a:rPr lang="cs-CZ" sz="2000" b="1" dirty="0"/>
              <a:t>Neurity</a:t>
            </a:r>
          </a:p>
          <a:p>
            <a:r>
              <a:rPr lang="cs-CZ" sz="2000" dirty="0"/>
              <a:t>Neurity jsou dlouhé výběžky vedoucí vzruchy </a:t>
            </a:r>
            <a:r>
              <a:rPr lang="cs-CZ" sz="2000" b="1" dirty="0"/>
              <a:t>od těla</a:t>
            </a:r>
            <a:r>
              <a:rPr lang="cs-CZ" sz="2000" dirty="0"/>
              <a:t> neuronu (na další neuron nebo efektor), tedy </a:t>
            </a:r>
            <a:r>
              <a:rPr lang="cs-CZ" sz="2000" b="1" dirty="0"/>
              <a:t>eferentně</a:t>
            </a:r>
            <a:r>
              <a:rPr lang="cs-CZ" sz="2000" dirty="0"/>
              <a:t>.  Z neurochemického hlediska jsou bohaté na </a:t>
            </a:r>
            <a:r>
              <a:rPr lang="cs-CZ" sz="2000" b="1" dirty="0"/>
              <a:t>napěťově řízené iontové kanály</a:t>
            </a:r>
            <a:r>
              <a:rPr lang="cs-CZ" sz="2000" dirty="0"/>
              <a:t>. </a:t>
            </a:r>
            <a:r>
              <a:rPr lang="cs-CZ" sz="2000" b="1" dirty="0" err="1"/>
              <a:t>Myelinizovaný</a:t>
            </a:r>
            <a:r>
              <a:rPr lang="cs-CZ" sz="2000" b="1" dirty="0"/>
              <a:t> neurit (= </a:t>
            </a:r>
            <a:r>
              <a:rPr lang="cs-CZ" sz="2000" b="1" dirty="0">
                <a:hlinkClick r:id="rId5" tooltip="Axon"/>
              </a:rPr>
              <a:t>axon</a:t>
            </a:r>
            <a:r>
              <a:rPr lang="cs-CZ" sz="2000" b="1" dirty="0"/>
              <a:t>)</a:t>
            </a:r>
          </a:p>
          <a:p>
            <a:r>
              <a:rPr lang="cs-CZ" sz="2000" dirty="0" err="1">
                <a:hlinkClick r:id="rId6" tooltip="Myelin"/>
              </a:rPr>
              <a:t>Myelinizovaný</a:t>
            </a:r>
            <a:r>
              <a:rPr lang="cs-CZ" sz="2000" dirty="0"/>
              <a:t> úsek má význam pro přenos vzruchu, platí, že čím je axon silnější, tím je přenos rychlejší. V průběhu je myelinová pochva přerušována </a:t>
            </a:r>
            <a:r>
              <a:rPr lang="cs-CZ" sz="2000" b="1" dirty="0"/>
              <a:t>Ranvierovými zářezy</a:t>
            </a:r>
            <a:r>
              <a:rPr lang="cs-CZ" sz="2000" dirty="0"/>
              <a:t>, úseky mezi jednotlivými zářezy - </a:t>
            </a:r>
            <a:r>
              <a:rPr lang="cs-CZ" sz="2000" b="1" dirty="0"/>
              <a:t>internodi</a:t>
            </a:r>
            <a:r>
              <a:rPr lang="cs-CZ" sz="2000" dirty="0"/>
              <a:t>a. Rychlost vedení vzruchu je přímo úměrná </a:t>
            </a:r>
            <a:r>
              <a:rPr lang="cs-CZ" sz="2000" b="1" dirty="0"/>
              <a:t>délce internodií</a:t>
            </a:r>
            <a:r>
              <a:rPr lang="cs-CZ" sz="2000" dirty="0"/>
              <a:t>. V PNS extracelulární prostor v místě Ranvierova zářezu od okolí oddělen bazální membránou, která se překlenuje přes oblast zářezu, v </a:t>
            </a:r>
            <a:r>
              <a:rPr lang="cs-CZ" sz="2000" dirty="0">
                <a:hlinkClick r:id="rId7" tooltip="CNS"/>
              </a:rPr>
              <a:t>CNS</a:t>
            </a:r>
            <a:r>
              <a:rPr lang="cs-CZ" sz="2000" dirty="0"/>
              <a:t> zde přímo nasedají výběžky </a:t>
            </a:r>
            <a:r>
              <a:rPr lang="cs-CZ" sz="2000" dirty="0">
                <a:hlinkClick r:id="rId8" tooltip="Astrocyt"/>
              </a:rPr>
              <a:t>astrocytů</a:t>
            </a:r>
            <a:r>
              <a:rPr lang="cs-CZ" sz="2000" dirty="0"/>
              <a:t>. </a:t>
            </a:r>
          </a:p>
          <a:p>
            <a:r>
              <a:rPr lang="cs-CZ" sz="2000" b="1" dirty="0" err="1"/>
              <a:t>Nemyelinizovaný</a:t>
            </a:r>
            <a:r>
              <a:rPr lang="cs-CZ" sz="2000" b="1" dirty="0"/>
              <a:t> neurit</a:t>
            </a:r>
          </a:p>
          <a:p>
            <a:r>
              <a:rPr lang="cs-CZ" sz="2000" dirty="0"/>
              <a:t>Další funkcí - transport některých látek z těla do </a:t>
            </a:r>
            <a:r>
              <a:rPr lang="cs-CZ" sz="2000" dirty="0" err="1"/>
              <a:t>telodendrií</a:t>
            </a:r>
            <a:r>
              <a:rPr lang="cs-CZ" sz="2000" dirty="0"/>
              <a:t>, který je závislý na rozvinutém systému </a:t>
            </a:r>
            <a:r>
              <a:rPr lang="cs-CZ" sz="2000" b="1" dirty="0" err="1"/>
              <a:t>neurofilament</a:t>
            </a:r>
            <a:r>
              <a:rPr lang="cs-CZ" sz="2000" b="1" dirty="0"/>
              <a:t> </a:t>
            </a:r>
            <a:r>
              <a:rPr lang="cs-CZ" sz="2000" dirty="0"/>
              <a:t>a </a:t>
            </a:r>
            <a:r>
              <a:rPr lang="cs-CZ" sz="2000" b="1" dirty="0" err="1"/>
              <a:t>neurotubulů</a:t>
            </a:r>
            <a:r>
              <a:rPr lang="cs-CZ" sz="2000" dirty="0"/>
              <a:t>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67CF557-D17E-4E53-B19A-45E2E3E6A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55"/>
    </mc:Choice>
    <mc:Fallback xmlns="">
      <p:transition spd="slow" advTm="23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" x="11968163" y="3484563"/>
          <p14:tracePt t="368" x="11809413" y="3484563"/>
          <p14:tracePt t="378" x="11585575" y="3484563"/>
          <p14:tracePt t="385" x="11331575" y="3484563"/>
          <p14:tracePt t="393" x="11068050" y="3468688"/>
          <p14:tracePt t="400" x="10844213" y="3460750"/>
          <p14:tracePt t="408" x="10629900" y="3460750"/>
          <p14:tracePt t="417" x="10453688" y="3460750"/>
          <p14:tracePt t="424" x="10253663" y="3460750"/>
          <p14:tracePt t="433" x="10094913" y="3444875"/>
          <p14:tracePt t="440" x="9967913" y="3444875"/>
          <p14:tracePt t="449" x="9791700" y="3444875"/>
          <p14:tracePt t="456" x="9672638" y="3436938"/>
          <p14:tracePt t="465" x="9528175" y="3429000"/>
          <p14:tracePt t="472" x="9393238" y="3429000"/>
          <p14:tracePt t="481" x="9217025" y="3429000"/>
          <p14:tracePt t="489" x="9026525" y="3429000"/>
          <p14:tracePt t="497" x="8850313" y="3429000"/>
          <p14:tracePt t="505" x="8643938" y="3405188"/>
          <p14:tracePt t="513" x="8491538" y="3405188"/>
          <p14:tracePt t="520" x="8324850" y="3373438"/>
          <p14:tracePt t="528" x="8156575" y="3341688"/>
          <p14:tracePt t="537" x="7989888" y="3302000"/>
          <p14:tracePt t="545" x="7813675" y="3262313"/>
          <p14:tracePt t="553" x="7646988" y="3221038"/>
          <p14:tracePt t="561" x="7512050" y="3173413"/>
          <p14:tracePt t="568" x="7375525" y="3133725"/>
          <p14:tracePt t="578" x="7280275" y="3094038"/>
          <p14:tracePt t="584" x="7153275" y="3046413"/>
          <p14:tracePt t="592" x="7008813" y="2990850"/>
          <p14:tracePt t="600" x="6858000" y="2935288"/>
          <p14:tracePt t="608" x="6673850" y="2862263"/>
          <p14:tracePt t="616" x="6515100" y="2798763"/>
          <p14:tracePt t="624" x="6307138" y="2703513"/>
          <p14:tracePt t="633" x="6148388" y="2640013"/>
          <p14:tracePt t="640" x="5940425" y="2543175"/>
          <p14:tracePt t="649" x="5757863" y="2463800"/>
          <p14:tracePt t="656" x="5526088" y="2352675"/>
          <p14:tracePt t="665" x="5238750" y="2224088"/>
          <p14:tracePt t="672" x="4967288" y="2112963"/>
          <p14:tracePt t="681" x="4721225" y="1985963"/>
          <p14:tracePt t="688" x="4489450" y="1873250"/>
          <p14:tracePt t="697" x="4281488" y="1770063"/>
          <p14:tracePt t="704" x="4138613" y="1698625"/>
          <p14:tracePt t="712" x="4035425" y="1635125"/>
          <p14:tracePt t="721" x="3954463" y="1587500"/>
          <p14:tracePt t="728" x="3906838" y="1547813"/>
          <p14:tracePt t="737" x="3867150" y="1514475"/>
          <p14:tracePt t="745" x="3843338" y="1482725"/>
          <p14:tracePt t="753" x="3827463" y="1458913"/>
          <p14:tracePt t="761" x="3811588" y="1450975"/>
          <p14:tracePt t="768" x="3803650" y="1419225"/>
          <p14:tracePt t="778" x="3787775" y="1403350"/>
          <p14:tracePt t="784" x="3779838" y="1387475"/>
          <p14:tracePt t="793" x="3771900" y="1379538"/>
          <p14:tracePt t="800" x="3771900" y="1371600"/>
          <p14:tracePt t="808" x="3763963" y="1371600"/>
          <p14:tracePt t="817" x="3763963" y="1363663"/>
          <p14:tracePt t="872" x="3763963" y="1355725"/>
          <p14:tracePt t="882" x="3779838" y="1355725"/>
          <p14:tracePt t="889" x="3795713" y="1355725"/>
          <p14:tracePt t="897" x="3819525" y="1355725"/>
          <p14:tracePt t="905" x="3867150" y="1355725"/>
          <p14:tracePt t="912" x="3906838" y="1355725"/>
          <p14:tracePt t="920" x="3970338" y="1347788"/>
          <p14:tracePt t="928" x="4035425" y="1347788"/>
          <p14:tracePt t="937" x="4114800" y="1347788"/>
          <p14:tracePt t="945" x="4186238" y="1339850"/>
          <p14:tracePt t="953" x="4249738" y="1339850"/>
          <p14:tracePt t="961" x="4313238" y="1331913"/>
          <p14:tracePt t="968" x="4370388" y="1331913"/>
          <p14:tracePt t="978" x="4418013" y="1323975"/>
          <p14:tracePt t="984" x="4441825" y="1323975"/>
          <p14:tracePt t="993" x="4457700" y="1316038"/>
          <p14:tracePt t="1000" x="4465638" y="1316038"/>
          <p14:tracePt t="1009" x="4473575" y="1308100"/>
          <p14:tracePt t="1024" x="4481513" y="1308100"/>
          <p14:tracePt t="1049" x="4489450" y="1300163"/>
          <p14:tracePt t="1056" x="4497388" y="1300163"/>
          <p14:tracePt t="1072" x="4505325" y="1292225"/>
          <p14:tracePt t="1088" x="4513263" y="1292225"/>
          <p14:tracePt t="1097" x="4513263" y="1284288"/>
          <p14:tracePt t="1544" x="4529138" y="1284288"/>
          <p14:tracePt t="1552" x="4592638" y="1284288"/>
          <p14:tracePt t="1561" x="4672013" y="1284288"/>
          <p14:tracePt t="1569" x="4752975" y="1284288"/>
          <p14:tracePt t="1577" x="4800600" y="1284288"/>
          <p14:tracePt t="1584" x="4832350" y="1284288"/>
          <p14:tracePt t="1593" x="4879975" y="1284288"/>
          <p14:tracePt t="1600" x="4943475" y="1300163"/>
          <p14:tracePt t="1608" x="5006975" y="1308100"/>
          <p14:tracePt t="1617" x="5064125" y="1323975"/>
          <p14:tracePt t="1624" x="5151438" y="1347788"/>
          <p14:tracePt t="1632" x="5238750" y="1363663"/>
          <p14:tracePt t="1640" x="5334000" y="1379538"/>
          <p14:tracePt t="1649" x="5414963" y="1403350"/>
          <p14:tracePt t="1656" x="5502275" y="1427163"/>
          <p14:tracePt t="1665" x="5597525" y="1458913"/>
          <p14:tracePt t="1672" x="5692775" y="1482725"/>
          <p14:tracePt t="1680" x="5805488" y="1514475"/>
          <p14:tracePt t="1688" x="5932488" y="1547813"/>
          <p14:tracePt t="1697" x="6027738" y="1579563"/>
          <p14:tracePt t="1704" x="6148388" y="1603375"/>
          <p14:tracePt t="1713" x="6243638" y="1619250"/>
          <p14:tracePt t="1721" x="6370638" y="1674813"/>
          <p14:tracePt t="1728" x="6483350" y="1698625"/>
          <p14:tracePt t="1737" x="6594475" y="1738313"/>
          <p14:tracePt t="1744" x="6689725" y="1770063"/>
          <p14:tracePt t="1752" x="6802438" y="1817688"/>
          <p14:tracePt t="1761" x="6913563" y="1841500"/>
          <p14:tracePt t="1768" x="7008813" y="1890713"/>
          <p14:tracePt t="1778" x="7127875" y="1946275"/>
          <p14:tracePt t="1784" x="7248525" y="2009775"/>
          <p14:tracePt t="1794" x="7391400" y="2089150"/>
          <p14:tracePt t="1800" x="7559675" y="2168525"/>
          <p14:tracePt t="1809" x="7726363" y="2265363"/>
          <p14:tracePt t="1817" x="7894638" y="2352675"/>
          <p14:tracePt t="1824" x="8116888" y="2439988"/>
          <p14:tracePt t="1832" x="8324850" y="2543175"/>
          <p14:tracePt t="1840" x="8507413" y="2632075"/>
          <p14:tracePt t="1849" x="8691563" y="2719388"/>
          <p14:tracePt t="1856" x="8842375" y="2798763"/>
          <p14:tracePt t="1865" x="8939213" y="2838450"/>
          <p14:tracePt t="1880" x="8994775" y="2886075"/>
          <p14:tracePt t="1881" x="9034463" y="2901950"/>
          <p14:tracePt t="1888" x="9050338" y="2927350"/>
          <p14:tracePt t="1897" x="9058275" y="2943225"/>
          <p14:tracePt t="1904" x="9058275" y="2951163"/>
          <p14:tracePt t="1914" x="9058275" y="2967038"/>
          <p14:tracePt t="1921" x="9058275" y="2982913"/>
          <p14:tracePt t="1929" x="9050338" y="2990850"/>
          <p14:tracePt t="1937" x="9042400" y="3006725"/>
          <p14:tracePt t="1944" x="9026525" y="3022600"/>
          <p14:tracePt t="1961" x="9018588" y="3030538"/>
          <p14:tracePt t="1969" x="9010650" y="3030538"/>
          <p14:tracePt t="2056" x="9010650" y="3022600"/>
          <p14:tracePt t="2081" x="9010650" y="3014663"/>
          <p14:tracePt t="2104" x="9010650" y="3006725"/>
          <p14:tracePt t="2112" x="9010650" y="2998788"/>
          <p14:tracePt t="2184" x="9010650" y="2990850"/>
          <p14:tracePt t="2224" x="9010650" y="2982913"/>
          <p14:tracePt t="2248" x="9002713" y="2967038"/>
          <p14:tracePt t="2265" x="8994775" y="2959100"/>
          <p14:tracePt t="2280" x="8986838" y="2943225"/>
          <p14:tracePt t="2288" x="8986838" y="2919413"/>
          <p14:tracePt t="2296" x="8986838" y="2909888"/>
          <p14:tracePt t="2376" x="8978900" y="2909888"/>
          <p14:tracePt t="2408" x="8963025" y="2909888"/>
          <p14:tracePt t="2416" x="8947150" y="2909888"/>
          <p14:tracePt t="2424" x="8915400" y="2909888"/>
          <p14:tracePt t="2432" x="8891588" y="2927350"/>
          <p14:tracePt t="2440" x="8866188" y="2927350"/>
          <p14:tracePt t="2448" x="8858250" y="2935288"/>
          <p14:tracePt t="2456" x="8842375" y="2943225"/>
          <p14:tracePt t="2465" x="8826500" y="2943225"/>
          <p14:tracePt t="2472" x="8818563" y="2959100"/>
          <p14:tracePt t="2481" x="8810625" y="2959100"/>
          <p14:tracePt t="2488" x="8802688" y="2974975"/>
          <p14:tracePt t="2497" x="8794750" y="2982913"/>
          <p14:tracePt t="2504" x="8778875" y="2998788"/>
          <p14:tracePt t="2513" x="8763000" y="3006725"/>
          <p14:tracePt t="2521" x="8747125" y="3022600"/>
          <p14:tracePt t="2528" x="8739188" y="3038475"/>
          <p14:tracePt t="2537" x="8723313" y="3054350"/>
          <p14:tracePt t="2544" x="8715375" y="3070225"/>
          <p14:tracePt t="2552" x="8691563" y="3086100"/>
          <p14:tracePt t="2561" x="8683625" y="3109913"/>
          <p14:tracePt t="2569" x="8667750" y="3141663"/>
          <p14:tracePt t="2577" x="8651875" y="3165475"/>
          <p14:tracePt t="2584" x="8651875" y="3181350"/>
          <p14:tracePt t="2594" x="8628063" y="3197225"/>
          <p14:tracePt t="2600" x="8628063" y="3221038"/>
          <p14:tracePt t="2608" x="8620125" y="3244850"/>
          <p14:tracePt t="2616" x="8620125" y="3252788"/>
          <p14:tracePt t="2624" x="8612188" y="3262313"/>
          <p14:tracePt t="2633" x="8612188" y="3278188"/>
          <p14:tracePt t="2649" x="8604250" y="3286125"/>
          <p14:tracePt t="2656" x="8604250" y="3294063"/>
          <p14:tracePt t="2665" x="8596313" y="3302000"/>
          <p14:tracePt t="2681" x="8596313" y="3309938"/>
          <p14:tracePt t="2705" x="8596313" y="3317875"/>
          <p14:tracePt t="2776" x="8604250" y="3317875"/>
          <p14:tracePt t="2794" x="8612188" y="3317875"/>
          <p14:tracePt t="2800" x="8620125" y="3317875"/>
          <p14:tracePt t="2809" x="8628063" y="3302000"/>
          <p14:tracePt t="2832" x="8636000" y="3294063"/>
          <p14:tracePt t="4520" x="8636000" y="3302000"/>
          <p14:tracePt t="5088" x="8636000" y="3309938"/>
          <p14:tracePt t="5113" x="8636000" y="3317875"/>
          <p14:tracePt t="5128" x="8636000" y="3325813"/>
          <p14:tracePt t="5144" x="8636000" y="3333750"/>
          <p14:tracePt t="5153" x="8636000" y="3341688"/>
          <p14:tracePt t="5176" x="8636000" y="3349625"/>
          <p14:tracePt t="5248" x="8636000" y="3357563"/>
          <p14:tracePt t="5376" x="8636000" y="3365500"/>
          <p14:tracePt t="5393" x="8636000" y="3373438"/>
          <p14:tracePt t="8688" x="8636000" y="3381375"/>
          <p14:tracePt t="8696" x="8636000" y="3389313"/>
          <p14:tracePt t="8720" x="8636000" y="3405188"/>
          <p14:tracePt t="8848" x="8636000" y="3397250"/>
          <p14:tracePt t="8880" x="8636000" y="3389313"/>
          <p14:tracePt t="14712" x="8651875" y="3389313"/>
          <p14:tracePt t="14720" x="8659813" y="3389313"/>
          <p14:tracePt t="14728" x="8667750" y="3373438"/>
          <p14:tracePt t="14736" x="8691563" y="3365500"/>
          <p14:tracePt t="14745" x="8731250" y="3349625"/>
          <p14:tracePt t="14752" x="8770938" y="3317875"/>
          <p14:tracePt t="14760" x="8802688" y="3294063"/>
          <p14:tracePt t="14768" x="8842375" y="3270250"/>
          <p14:tracePt t="14777" x="8883650" y="3236913"/>
          <p14:tracePt t="14784" x="8923338" y="3221038"/>
          <p14:tracePt t="14793" x="8970963" y="3189288"/>
          <p14:tracePt t="14800" x="9042400" y="3141663"/>
          <p14:tracePt t="14809" x="9145588" y="3117850"/>
          <p14:tracePt t="14817" x="9209088" y="3086100"/>
          <p14:tracePt t="14826" x="9297988" y="3046413"/>
          <p14:tracePt t="14832" x="9385300" y="3014663"/>
          <p14:tracePt t="14840" x="9456738" y="2990850"/>
          <p14:tracePt t="14848" x="9520238" y="2967038"/>
          <p14:tracePt t="14856" x="9567863" y="2943225"/>
          <p14:tracePt t="14865" x="9617075" y="2927350"/>
          <p14:tracePt t="14873" x="9656763" y="2894013"/>
          <p14:tracePt t="14891" x="9728200" y="2846388"/>
          <p14:tracePt t="14897" x="9752013" y="2830513"/>
          <p14:tracePt t="14906" x="9783763" y="2798763"/>
          <p14:tracePt t="14913" x="9799638" y="2782888"/>
          <p14:tracePt t="14920" x="9823450" y="2759075"/>
          <p14:tracePt t="14928" x="9839325" y="2735263"/>
          <p14:tracePt t="14937" x="9863138" y="2687638"/>
          <p14:tracePt t="14945" x="9879013" y="2671763"/>
          <p14:tracePt t="14952" x="9894888" y="2632075"/>
          <p14:tracePt t="14961" x="9910763" y="2624138"/>
          <p14:tracePt t="14968" x="9926638" y="2608263"/>
          <p14:tracePt t="14976" x="9936163" y="2592388"/>
          <p14:tracePt t="14984" x="9952038" y="2576513"/>
          <p14:tracePt t="14993" x="9959975" y="2566988"/>
          <p14:tracePt t="15000" x="9983788" y="2543175"/>
          <p14:tracePt t="15009" x="10007600" y="2535238"/>
          <p14:tracePt t="15017" x="10031413" y="2511425"/>
          <p14:tracePt t="15026" x="10071100" y="2487613"/>
          <p14:tracePt t="15032" x="10102850" y="2471738"/>
          <p14:tracePt t="15040" x="10134600" y="2447925"/>
          <p14:tracePt t="15048" x="10158413" y="2432050"/>
          <p14:tracePt t="15056" x="10182225" y="2416175"/>
          <p14:tracePt t="15064" x="10198100" y="2400300"/>
          <p14:tracePt t="15072" x="10229850" y="2376488"/>
          <p14:tracePt t="15080" x="10245725" y="2360613"/>
          <p14:tracePt t="15089" x="10261600" y="2336800"/>
          <p14:tracePt t="15096" x="10287000" y="2328863"/>
          <p14:tracePt t="15106" x="10310813" y="2289175"/>
          <p14:tracePt t="15113" x="10326688" y="2273300"/>
          <p14:tracePt t="15121" x="10334625" y="2265363"/>
          <p14:tracePt t="15129" x="10342563" y="2249488"/>
          <p14:tracePt t="15137" x="10358438" y="2241550"/>
          <p14:tracePt t="15145" x="10358438" y="2233613"/>
          <p14:tracePt t="15152" x="10366375" y="2224088"/>
          <p14:tracePt t="15160" x="10374313" y="2216150"/>
          <p14:tracePt t="15168" x="10382250" y="2200275"/>
          <p14:tracePt t="15184" x="10390188" y="2184400"/>
          <p14:tracePt t="15193" x="10390188" y="2176463"/>
          <p14:tracePt t="15200" x="10390188" y="2168525"/>
          <p14:tracePt t="15208" x="10398125" y="2152650"/>
          <p14:tracePt t="15224" x="10398125" y="2144713"/>
          <p14:tracePt t="15240" x="10398125" y="2136775"/>
          <p14:tracePt t="15256" x="10398125" y="2128838"/>
          <p14:tracePt t="15408" x="10398125" y="2120900"/>
          <p14:tracePt t="15424" x="10398125" y="2112963"/>
          <p14:tracePt t="15433" x="10398125" y="2097088"/>
          <p14:tracePt t="15440" x="10398125" y="2089150"/>
          <p14:tracePt t="15456" x="10398125" y="2081213"/>
          <p14:tracePt t="15464" x="10398125" y="2073275"/>
          <p14:tracePt t="15473" x="10398125" y="2065338"/>
          <p14:tracePt t="15505" x="10398125" y="2057400"/>
          <p14:tracePt t="15568" x="10398125" y="2049463"/>
          <p14:tracePt t="15576" x="10406063" y="2041525"/>
          <p14:tracePt t="15584" x="10414000" y="2017713"/>
          <p14:tracePt t="15592" x="10421938" y="2009775"/>
          <p14:tracePt t="15600" x="10421938" y="2001838"/>
          <p14:tracePt t="15609" x="10429875" y="1985963"/>
          <p14:tracePt t="15616" x="10429875" y="1962150"/>
          <p14:tracePt t="15624" x="10429875" y="1954213"/>
          <p14:tracePt t="15632" x="10429875" y="1946275"/>
          <p14:tracePt t="15640" x="10429875" y="1930400"/>
          <p14:tracePt t="15648" x="10429875" y="1914525"/>
          <p14:tracePt t="15657" x="10429875" y="1906588"/>
          <p14:tracePt t="15664" x="10429875" y="1898650"/>
          <p14:tracePt t="15672" x="10421938" y="1881188"/>
          <p14:tracePt t="15681" x="10414000" y="1873250"/>
          <p14:tracePt t="15689" x="10406063" y="1865313"/>
          <p14:tracePt t="15696" x="10398125" y="1857375"/>
          <p14:tracePt t="15706" x="10390188" y="1849438"/>
          <p14:tracePt t="15712" x="10390188" y="1841500"/>
          <p14:tracePt t="15720" x="10382250" y="1841500"/>
          <p14:tracePt t="15728" x="10374313" y="1825625"/>
          <p14:tracePt t="15737" x="10374313" y="1817688"/>
          <p14:tracePt t="15744" x="10366375" y="1809750"/>
          <p14:tracePt t="15752" x="10366375" y="1801813"/>
          <p14:tracePt t="15761" x="10358438" y="1785938"/>
          <p14:tracePt t="15768" x="10350500" y="1778000"/>
          <p14:tracePt t="15777" x="10350500" y="1770063"/>
          <p14:tracePt t="15784" x="10350500" y="1762125"/>
          <p14:tracePt t="15793" x="10342563" y="1754188"/>
          <p14:tracePt t="15800" x="10334625" y="1746250"/>
          <p14:tracePt t="15809" x="10334625" y="1738313"/>
          <p14:tracePt t="15816" x="10326688" y="1730375"/>
          <p14:tracePt t="15824" x="10318750" y="1722438"/>
          <p14:tracePt t="15833" x="10318750" y="1714500"/>
          <p14:tracePt t="15840" x="10318750" y="1706563"/>
          <p14:tracePt t="15848" x="10310813" y="1706563"/>
          <p14:tracePt t="15857" x="10310813" y="1698625"/>
          <p14:tracePt t="15864" x="10302875" y="1698625"/>
          <p14:tracePt t="15873" x="10302875" y="1690688"/>
          <p14:tracePt t="15891" x="10287000" y="1690688"/>
          <p14:tracePt t="15896" x="10287000" y="1674813"/>
          <p14:tracePt t="15906" x="10279063" y="1674813"/>
          <p14:tracePt t="15922" x="10269538" y="1666875"/>
          <p14:tracePt t="15929" x="10261600" y="1666875"/>
          <p14:tracePt t="15936" x="10245725" y="1666875"/>
          <p14:tracePt t="15944" x="10237788" y="1666875"/>
          <p14:tracePt t="15952" x="10229850" y="1658938"/>
          <p14:tracePt t="15961" x="10206038" y="1651000"/>
          <p14:tracePt t="15968" x="10198100" y="1651000"/>
          <p14:tracePt t="15977" x="10182225" y="1643063"/>
          <p14:tracePt t="15984" x="10166350" y="1643063"/>
          <p14:tracePt t="15992" x="10150475" y="1643063"/>
          <p14:tracePt t="16000" x="10134600" y="1643063"/>
          <p14:tracePt t="16008" x="10126663" y="1643063"/>
          <p14:tracePt t="16016" x="10110788" y="1643063"/>
          <p14:tracePt t="16024" x="10102850" y="1643063"/>
          <p14:tracePt t="16033" x="10094913" y="1643063"/>
          <p14:tracePt t="16040" x="10086975" y="1643063"/>
          <p14:tracePt t="16048" x="10079038" y="1643063"/>
          <p14:tracePt t="16056" x="10071100" y="1643063"/>
          <p14:tracePt t="16064" x="10063163" y="1643063"/>
          <p14:tracePt t="16073" x="10047288" y="1643063"/>
          <p14:tracePt t="16081" x="10031413" y="1643063"/>
          <p14:tracePt t="16089" x="10023475" y="1643063"/>
          <p14:tracePt t="16096" x="10015538" y="1643063"/>
          <p14:tracePt t="16106" x="9999663" y="1651000"/>
          <p14:tracePt t="16122" x="9991725" y="1651000"/>
          <p14:tracePt t="16128" x="9975850" y="1651000"/>
          <p14:tracePt t="16136" x="9967913" y="1658938"/>
          <p14:tracePt t="16144" x="9959975" y="1666875"/>
          <p14:tracePt t="16152" x="9944100" y="1666875"/>
          <p14:tracePt t="16161" x="9936163" y="1674813"/>
          <p14:tracePt t="16168" x="9918700" y="1682750"/>
          <p14:tracePt t="16177" x="9910763" y="1682750"/>
          <p14:tracePt t="16184" x="9902825" y="1690688"/>
          <p14:tracePt t="16193" x="9886950" y="1698625"/>
          <p14:tracePt t="16208" x="9879013" y="1706563"/>
          <p14:tracePt t="16216" x="9871075" y="1714500"/>
          <p14:tracePt t="16224" x="9863138" y="1722438"/>
          <p14:tracePt t="16232" x="9855200" y="1730375"/>
          <p14:tracePt t="16241" x="9847263" y="1746250"/>
          <p14:tracePt t="16248" x="9847263" y="1754188"/>
          <p14:tracePt t="16256" x="9839325" y="1770063"/>
          <p14:tracePt t="16264" x="9831388" y="1785938"/>
          <p14:tracePt t="16272" x="9831388" y="1809750"/>
          <p14:tracePt t="16281" x="9823450" y="1825625"/>
          <p14:tracePt t="16289" x="9823450" y="1841500"/>
          <p14:tracePt t="16296" x="9823450" y="1849438"/>
          <p14:tracePt t="16305" x="9815513" y="1865313"/>
          <p14:tracePt t="16312" x="9815513" y="1890713"/>
          <p14:tracePt t="16322" x="9815513" y="1906588"/>
          <p14:tracePt t="16329" x="9815513" y="1922463"/>
          <p14:tracePt t="16336" x="9815513" y="1938338"/>
          <p14:tracePt t="16344" x="9815513" y="1946275"/>
          <p14:tracePt t="16352" x="9815513" y="1962150"/>
          <p14:tracePt t="16360" x="9815513" y="1970088"/>
          <p14:tracePt t="16368" x="9815513" y="1978025"/>
          <p14:tracePt t="16377" x="9815513" y="1985963"/>
          <p14:tracePt t="16384" x="9815513" y="2009775"/>
          <p14:tracePt t="16393" x="9815513" y="2025650"/>
          <p14:tracePt t="16400" x="9815513" y="2041525"/>
          <p14:tracePt t="16409" x="9815513" y="2057400"/>
          <p14:tracePt t="16416" x="9815513" y="2081213"/>
          <p14:tracePt t="16424" x="9815513" y="2105025"/>
          <p14:tracePt t="16432" x="9815513" y="2120900"/>
          <p14:tracePt t="16440" x="9815513" y="2144713"/>
          <p14:tracePt t="16448" x="9815513" y="2168525"/>
          <p14:tracePt t="16456" x="9815513" y="2192338"/>
          <p14:tracePt t="16464" x="9815513" y="2216150"/>
          <p14:tracePt t="16474" x="9815513" y="2224088"/>
          <p14:tracePt t="16481" x="9807575" y="2249488"/>
          <p14:tracePt t="16489" x="9807575" y="2265363"/>
          <p14:tracePt t="16496" x="9807575" y="2281238"/>
          <p14:tracePt t="16505" x="9807575" y="2289175"/>
          <p14:tracePt t="16512" x="9807575" y="2305050"/>
          <p14:tracePt t="16522" x="9807575" y="2320925"/>
          <p14:tracePt t="16529" x="9807575" y="2328863"/>
          <p14:tracePt t="16537" x="9807575" y="2336800"/>
          <p14:tracePt t="16544" x="9807575" y="2344738"/>
          <p14:tracePt t="16552" x="9807575" y="2360613"/>
          <p14:tracePt t="16568" x="9807575" y="2376488"/>
          <p14:tracePt t="16577" x="9807575" y="2384425"/>
          <p14:tracePt t="16584" x="9807575" y="2392363"/>
          <p14:tracePt t="16600" x="9807575" y="2400300"/>
          <p14:tracePt t="16616" x="9815513" y="2400300"/>
          <p14:tracePt t="16624" x="9815513" y="2408238"/>
          <p14:tracePt t="16632" x="9823450" y="2408238"/>
          <p14:tracePt t="16649" x="9823450" y="2416175"/>
          <p14:tracePt t="16656" x="9823450" y="2424113"/>
          <p14:tracePt t="16664" x="9831388" y="2424113"/>
          <p14:tracePt t="16688" x="9839325" y="2432050"/>
          <p14:tracePt t="16705" x="9847263" y="2439988"/>
          <p14:tracePt t="16712" x="9855200" y="2439988"/>
          <p14:tracePt t="16722" x="9855200" y="2447925"/>
          <p14:tracePt t="16728" x="9863138" y="2447925"/>
          <p14:tracePt t="16744" x="9863138" y="2455863"/>
          <p14:tracePt t="16768" x="9871075" y="2455863"/>
          <p14:tracePt t="16809" x="9879013" y="2455863"/>
          <p14:tracePt t="16824" x="9886950" y="2455863"/>
          <p14:tracePt t="16840" x="9894888" y="2455863"/>
          <p14:tracePt t="16856" x="9902825" y="2455863"/>
          <p14:tracePt t="16865" x="9910763" y="2455863"/>
          <p14:tracePt t="16872" x="9918700" y="2455863"/>
          <p14:tracePt t="16881" x="9926638" y="2455863"/>
          <p14:tracePt t="16905" x="9944100" y="2447925"/>
          <p14:tracePt t="16913" x="9952038" y="2447925"/>
          <p14:tracePt t="16929" x="9967913" y="2447925"/>
          <p14:tracePt t="16937" x="9967913" y="2439988"/>
          <p14:tracePt t="16944" x="9975850" y="2439988"/>
          <p14:tracePt t="16953" x="9983788" y="2439988"/>
          <p14:tracePt t="16960" x="9991725" y="2432050"/>
          <p14:tracePt t="16968" x="9999663" y="2424113"/>
          <p14:tracePt t="16984" x="10015538" y="2416175"/>
          <p14:tracePt t="16992" x="10023475" y="2416175"/>
          <p14:tracePt t="17009" x="10031413" y="2408238"/>
          <p14:tracePt t="17016" x="10039350" y="2400300"/>
          <p14:tracePt t="17024" x="10047288" y="2400300"/>
          <p14:tracePt t="17040" x="10055225" y="2400300"/>
          <p14:tracePt t="17056" x="10063163" y="2392363"/>
          <p14:tracePt t="17073" x="10079038" y="2384425"/>
          <p14:tracePt t="17089" x="10079038" y="2376488"/>
          <p14:tracePt t="17096" x="10086975" y="2376488"/>
          <p14:tracePt t="17129" x="10094913" y="2368550"/>
          <p14:tracePt t="17137" x="10102850" y="2368550"/>
          <p14:tracePt t="17153" x="10110788" y="2360613"/>
          <p14:tracePt t="17168" x="10118725" y="2360613"/>
          <p14:tracePt t="17184" x="10126663" y="2352675"/>
          <p14:tracePt t="17193" x="10126663" y="2344738"/>
          <p14:tracePt t="17200" x="10134600" y="2344738"/>
          <p14:tracePt t="17208" x="10134600" y="2336800"/>
          <p14:tracePt t="17216" x="10150475" y="2336800"/>
          <p14:tracePt t="17232" x="10158413" y="2328863"/>
          <p14:tracePt t="17240" x="10166350" y="2320925"/>
          <p14:tracePt t="17249" x="10174288" y="2312988"/>
          <p14:tracePt t="17265" x="10182225" y="2305050"/>
          <p14:tracePt t="17272" x="10198100" y="2297113"/>
          <p14:tracePt t="17281" x="10198100" y="2281238"/>
          <p14:tracePt t="17289" x="10206038" y="2281238"/>
          <p14:tracePt t="17297" x="10213975" y="2273300"/>
          <p14:tracePt t="17305" x="10221913" y="2265363"/>
          <p14:tracePt t="17312" x="10229850" y="2257425"/>
          <p14:tracePt t="17322" x="10229850" y="2249488"/>
          <p14:tracePt t="17328" x="10245725" y="2233613"/>
          <p14:tracePt t="17338" x="10253663" y="2233613"/>
          <p14:tracePt t="17344" x="10261600" y="2216150"/>
          <p14:tracePt t="17352" x="10269538" y="2216150"/>
          <p14:tracePt t="17360" x="10279063" y="2200275"/>
          <p14:tracePt t="17368" x="10287000" y="2192338"/>
          <p14:tracePt t="17377" x="10294938" y="2184400"/>
          <p14:tracePt t="17384" x="10294938" y="2176463"/>
          <p14:tracePt t="17393" x="10310813" y="2168525"/>
          <p14:tracePt t="17400" x="10310813" y="2160588"/>
          <p14:tracePt t="17409" x="10318750" y="2152650"/>
          <p14:tracePt t="17416" x="10326688" y="2136775"/>
          <p14:tracePt t="17432" x="10326688" y="2128838"/>
          <p14:tracePt t="17440" x="10334625" y="2112963"/>
          <p14:tracePt t="17448" x="10342563" y="2105025"/>
          <p14:tracePt t="17456" x="10342563" y="2097088"/>
          <p14:tracePt t="17464" x="10342563" y="2081213"/>
          <p14:tracePt t="17473" x="10342563" y="2065338"/>
          <p14:tracePt t="17481" x="10350500" y="2057400"/>
          <p14:tracePt t="17488" x="10350500" y="2041525"/>
          <p14:tracePt t="17497" x="10350500" y="2025650"/>
          <p14:tracePt t="17505" x="10350500" y="2017713"/>
          <p14:tracePt t="17512" x="10350500" y="2009775"/>
          <p14:tracePt t="17522" x="10350500" y="1993900"/>
          <p14:tracePt t="17528" x="10350500" y="1985963"/>
          <p14:tracePt t="17536" x="10350500" y="1978025"/>
          <p14:tracePt t="17544" x="10350500" y="1970088"/>
          <p14:tracePt t="17553" x="10350500" y="1962150"/>
          <p14:tracePt t="17560" x="10350500" y="1946275"/>
          <p14:tracePt t="17568" x="10350500" y="1938338"/>
          <p14:tracePt t="17576" x="10350500" y="1930400"/>
          <p14:tracePt t="17584" x="10350500" y="1922463"/>
          <p14:tracePt t="17592" x="10342563" y="1914525"/>
          <p14:tracePt t="17600" x="10334625" y="1898650"/>
          <p14:tracePt t="17608" x="10326688" y="1890713"/>
          <p14:tracePt t="17616" x="10318750" y="1873250"/>
          <p14:tracePt t="17625" x="10310813" y="1857375"/>
          <p14:tracePt t="17632" x="10302875" y="1857375"/>
          <p14:tracePt t="17640" x="10302875" y="1841500"/>
          <p14:tracePt t="17648" x="10294938" y="1841500"/>
          <p14:tracePt t="17656" x="10294938" y="1833563"/>
          <p14:tracePt t="17664" x="10287000" y="1825625"/>
          <p14:tracePt t="17673" x="10287000" y="1817688"/>
          <p14:tracePt t="17681" x="10279063" y="1817688"/>
          <p14:tracePt t="17689" x="10279063" y="1809750"/>
          <p14:tracePt t="17696" x="10269538" y="1801813"/>
          <p14:tracePt t="17705" x="10261600" y="1793875"/>
          <p14:tracePt t="17722" x="10261600" y="1785938"/>
          <p14:tracePt t="17729" x="10253663" y="1778000"/>
          <p14:tracePt t="17738" x="10245725" y="1770063"/>
          <p14:tracePt t="17744" x="10245725" y="1762125"/>
          <p14:tracePt t="17753" x="10237788" y="1762125"/>
          <p14:tracePt t="17760" x="10229850" y="1754188"/>
          <p14:tracePt t="17768" x="10229850" y="1746250"/>
          <p14:tracePt t="17777" x="10221913" y="1738313"/>
          <p14:tracePt t="17793" x="10213975" y="1730375"/>
          <p14:tracePt t="17809" x="10206038" y="1722438"/>
          <p14:tracePt t="17816" x="10206038" y="1714500"/>
          <p14:tracePt t="17825" x="10198100" y="1714500"/>
          <p14:tracePt t="17832" x="10198100" y="1706563"/>
          <p14:tracePt t="17840" x="10182225" y="1706563"/>
          <p14:tracePt t="17856" x="10174288" y="1698625"/>
          <p14:tracePt t="17864" x="10174288" y="1690688"/>
          <p14:tracePt t="17873" x="10158413" y="1690688"/>
          <p14:tracePt t="17888" x="10150475" y="1690688"/>
          <p14:tracePt t="17896" x="10142538" y="1682750"/>
          <p14:tracePt t="17905" x="10134600" y="1682750"/>
          <p14:tracePt t="17912" x="10118725" y="1682750"/>
          <p14:tracePt t="17921" x="10110788" y="1682750"/>
          <p14:tracePt t="17929" x="10094913" y="1674813"/>
          <p14:tracePt t="17938" x="10086975" y="1674813"/>
          <p14:tracePt t="17944" x="10071100" y="1674813"/>
          <p14:tracePt t="17952" x="10055225" y="1674813"/>
          <p14:tracePt t="17960" x="10031413" y="1674813"/>
          <p14:tracePt t="17977" x="10015538" y="1674813"/>
          <p14:tracePt t="17984" x="10007600" y="1674813"/>
          <p14:tracePt t="17993" x="9999663" y="1674813"/>
          <p14:tracePt t="18000" x="9991725" y="1674813"/>
          <p14:tracePt t="18008" x="9975850" y="1674813"/>
          <p14:tracePt t="18016" x="9967913" y="1682750"/>
          <p14:tracePt t="18025" x="9959975" y="1690688"/>
          <p14:tracePt t="18032" x="9944100" y="1690688"/>
          <p14:tracePt t="18055" x="9926638" y="1706563"/>
          <p14:tracePt t="18057" x="9918700" y="1714500"/>
          <p14:tracePt t="18065" x="9910763" y="1722438"/>
          <p14:tracePt t="18073" x="9894888" y="1730375"/>
          <p14:tracePt t="18081" x="9886950" y="1738313"/>
          <p14:tracePt t="18088" x="9879013" y="1754188"/>
          <p14:tracePt t="18096" x="9871075" y="1762125"/>
          <p14:tracePt t="18105" x="9863138" y="1770063"/>
          <p14:tracePt t="18113" x="9863138" y="1778000"/>
          <p14:tracePt t="18121" x="9855200" y="1785938"/>
          <p14:tracePt t="18129" x="9847263" y="1793875"/>
          <p14:tracePt t="18145" x="9847263" y="1809750"/>
          <p14:tracePt t="18153" x="9839325" y="1809750"/>
          <p14:tracePt t="18160" x="9839325" y="1817688"/>
          <p14:tracePt t="18168" x="9839325" y="1833563"/>
          <p14:tracePt t="18177" x="9839325" y="1841500"/>
          <p14:tracePt t="18184" x="9839325" y="1849438"/>
          <p14:tracePt t="18193" x="9839325" y="1857375"/>
          <p14:tracePt t="18200" x="9839325" y="1865313"/>
          <p14:tracePt t="18209" x="9839325" y="1873250"/>
          <p14:tracePt t="18216" x="9839325" y="1881188"/>
          <p14:tracePt t="18232" x="9839325" y="1898650"/>
          <p14:tracePt t="18240" x="9839325" y="1906588"/>
          <p14:tracePt t="18248" x="9839325" y="1914525"/>
          <p14:tracePt t="18256" x="9839325" y="1930400"/>
          <p14:tracePt t="18264" x="9839325" y="1938338"/>
          <p14:tracePt t="18272" x="9839325" y="1946275"/>
          <p14:tracePt t="18281" x="9839325" y="1954213"/>
          <p14:tracePt t="18289" x="9839325" y="1978025"/>
          <p14:tracePt t="18296" x="9839325" y="1993900"/>
          <p14:tracePt t="18305" x="9839325" y="2017713"/>
          <p14:tracePt t="18312" x="9839325" y="2033588"/>
          <p14:tracePt t="18322" x="9839325" y="2049463"/>
          <p14:tracePt t="18328" x="9831388" y="2065338"/>
          <p14:tracePt t="18338" x="9831388" y="2081213"/>
          <p14:tracePt t="18344" x="9831388" y="2105025"/>
          <p14:tracePt t="18352" x="9831388" y="2120900"/>
          <p14:tracePt t="18360" x="9831388" y="2136775"/>
          <p14:tracePt t="18368" x="9831388" y="2168525"/>
          <p14:tracePt t="18376" x="9831388" y="2184400"/>
          <p14:tracePt t="18384" x="9831388" y="2200275"/>
          <p14:tracePt t="18393" x="9831388" y="2224088"/>
          <p14:tracePt t="18400" x="9839325" y="2241550"/>
          <p14:tracePt t="18409" x="9847263" y="2249488"/>
          <p14:tracePt t="18416" x="9847263" y="2273300"/>
          <p14:tracePt t="18425" x="9855200" y="2289175"/>
          <p14:tracePt t="18432" x="9855200" y="2297113"/>
          <p14:tracePt t="18441" x="9863138" y="2305050"/>
          <p14:tracePt t="18448" x="9871075" y="2320925"/>
          <p14:tracePt t="18465" x="9871075" y="2336800"/>
          <p14:tracePt t="18472" x="9879013" y="2344738"/>
          <p14:tracePt t="18481" x="9886950" y="2352675"/>
          <p14:tracePt t="18489" x="9886950" y="2360613"/>
          <p14:tracePt t="18496" x="9886950" y="2368550"/>
          <p14:tracePt t="18505" x="9894888" y="2384425"/>
          <p14:tracePt t="18512" x="9894888" y="2392363"/>
          <p14:tracePt t="18529" x="9894888" y="2400300"/>
          <p14:tracePt t="18538" x="9902825" y="2408238"/>
          <p14:tracePt t="18544" x="9910763" y="2408238"/>
          <p14:tracePt t="18553" x="9910763" y="2416175"/>
          <p14:tracePt t="18568" x="9910763" y="2424113"/>
          <p14:tracePt t="18584" x="9918700" y="2424113"/>
          <p14:tracePt t="18609" x="9918700" y="2432050"/>
          <p14:tracePt t="18616" x="9918700" y="2439988"/>
          <p14:tracePt t="18632" x="9926638" y="2439988"/>
          <p14:tracePt t="18648" x="9936163" y="2439988"/>
          <p14:tracePt t="18665" x="9944100" y="2439988"/>
          <p14:tracePt t="18760" x="9944100" y="2447925"/>
          <p14:tracePt t="18776" x="9952038" y="2447925"/>
          <p14:tracePt t="18792" x="9952038" y="2455863"/>
          <p14:tracePt t="18816" x="9952038" y="2463800"/>
          <p14:tracePt t="18848" x="9959975" y="2463800"/>
          <p14:tracePt t="18880" x="9959975" y="2471738"/>
          <p14:tracePt t="18888" x="9967913" y="2471738"/>
          <p14:tracePt t="18952" x="9975850" y="2471738"/>
          <p14:tracePt t="19120" x="9983788" y="2471738"/>
          <p14:tracePt t="19272" x="9983788" y="2479675"/>
          <p14:tracePt t="19369" x="9991725" y="2479675"/>
          <p14:tracePt t="19376" x="9999663" y="2471738"/>
          <p14:tracePt t="19384" x="10007600" y="2463800"/>
          <p14:tracePt t="19393" x="10023475" y="2447925"/>
          <p14:tracePt t="19400" x="10039350" y="2432050"/>
          <p14:tracePt t="19409" x="10055225" y="2416175"/>
          <p14:tracePt t="19416" x="10063163" y="2400300"/>
          <p14:tracePt t="19424" x="10071100" y="2392363"/>
          <p14:tracePt t="19432" x="10086975" y="2376488"/>
          <p14:tracePt t="19441" x="10086975" y="2360613"/>
          <p14:tracePt t="19448" x="10094913" y="2344738"/>
          <p14:tracePt t="19457" x="10094913" y="2336800"/>
          <p14:tracePt t="19464" x="10102850" y="2320925"/>
          <p14:tracePt t="19473" x="10102850" y="2305050"/>
          <p14:tracePt t="19481" x="10102850" y="2297113"/>
          <p14:tracePt t="19488" x="10102850" y="2289175"/>
          <p14:tracePt t="19497" x="10102850" y="2281238"/>
          <p14:tracePt t="19505" x="10102850" y="2265363"/>
          <p14:tracePt t="19512" x="10102850" y="2249488"/>
          <p14:tracePt t="19521" x="10102850" y="2241550"/>
          <p14:tracePt t="19528" x="10102850" y="2233613"/>
          <p14:tracePt t="19538" x="10102850" y="2216150"/>
          <p14:tracePt t="19544" x="10102850" y="2208213"/>
          <p14:tracePt t="19554" x="10102850" y="2200275"/>
          <p14:tracePt t="19560" x="10102850" y="2184400"/>
          <p14:tracePt t="19584" x="10094913" y="2176463"/>
          <p14:tracePt t="19593" x="10094913" y="2168525"/>
          <p14:tracePt t="19600" x="10094913" y="2160588"/>
          <p14:tracePt t="19609" x="10094913" y="2152650"/>
          <p14:tracePt t="19624" x="10094913" y="2144713"/>
          <p14:tracePt t="19641" x="10094913" y="2128838"/>
          <p14:tracePt t="19656" x="10094913" y="2120900"/>
          <p14:tracePt t="19664" x="10094913" y="2112963"/>
          <p14:tracePt t="19673" x="10094913" y="2105025"/>
          <p14:tracePt t="19688" x="10094913" y="2097088"/>
          <p14:tracePt t="19697" x="10094913" y="2089150"/>
          <p14:tracePt t="19713" x="10094913" y="2073275"/>
          <p14:tracePt t="19721" x="10094913" y="2065338"/>
          <p14:tracePt t="19729" x="10094913" y="2057400"/>
          <p14:tracePt t="19737" x="10094913" y="2049463"/>
          <p14:tracePt t="19752" x="10094913" y="2033588"/>
          <p14:tracePt t="19767" x="10102850" y="2025650"/>
          <p14:tracePt t="19776" x="10102850" y="2009775"/>
          <p14:tracePt t="19792" x="10102850" y="2001838"/>
          <p14:tracePt t="19808" x="10102850" y="1993900"/>
          <p14:tracePt t="19856" x="10102850" y="1985963"/>
          <p14:tracePt t="19863" x="10094913" y="1985963"/>
          <p14:tracePt t="19895" x="10086975" y="1985963"/>
          <p14:tracePt t="19903" x="10079038" y="1985963"/>
          <p14:tracePt t="19912" x="10071100" y="1993900"/>
          <p14:tracePt t="19919" x="10055225" y="2001838"/>
          <p14:tracePt t="19928" x="10055225" y="2017713"/>
          <p14:tracePt t="19936" x="10047288" y="2025650"/>
          <p14:tracePt t="19944" x="10031413" y="2041525"/>
          <p14:tracePt t="19953" x="10023475" y="2057400"/>
          <p14:tracePt t="19960" x="10015538" y="2065338"/>
          <p14:tracePt t="19968" x="10007600" y="2073275"/>
          <p14:tracePt t="19976" x="10007600" y="2089150"/>
          <p14:tracePt t="19992" x="9999663" y="2097088"/>
          <p14:tracePt t="20008" x="9999663" y="2112963"/>
          <p14:tracePt t="20024" x="9999663" y="2120900"/>
          <p14:tracePt t="20032" x="9999663" y="2128838"/>
          <p14:tracePt t="20040" x="9999663" y="2136775"/>
          <p14:tracePt t="20048" x="9999663" y="2144713"/>
          <p14:tracePt t="20064" x="9999663" y="2152650"/>
          <p14:tracePt t="20072" x="10007600" y="2160588"/>
          <p14:tracePt t="20080" x="10015538" y="2168525"/>
          <p14:tracePt t="20097" x="10023475" y="2168525"/>
          <p14:tracePt t="20104" x="10023475" y="2176463"/>
          <p14:tracePt t="20136" x="10031413" y="2176463"/>
          <p14:tracePt t="20154" x="10039350" y="2176463"/>
          <p14:tracePt t="20168" x="10047288" y="2176463"/>
          <p14:tracePt t="20176" x="10055225" y="2176463"/>
          <p14:tracePt t="20184" x="10063163" y="2160588"/>
          <p14:tracePt t="20192" x="10079038" y="2160588"/>
          <p14:tracePt t="20200" x="10086975" y="2152650"/>
          <p14:tracePt t="20208" x="10094913" y="2144713"/>
          <p14:tracePt t="20216" x="10110788" y="2128838"/>
          <p14:tracePt t="20232" x="10118725" y="2120900"/>
          <p14:tracePt t="20240" x="10118725" y="2112963"/>
          <p14:tracePt t="20248" x="10126663" y="2105025"/>
          <p14:tracePt t="20256" x="10126663" y="2097088"/>
          <p14:tracePt t="20264" x="10134600" y="2097088"/>
          <p14:tracePt t="20272" x="10134600" y="2089150"/>
          <p14:tracePt t="20280" x="10134600" y="2081213"/>
          <p14:tracePt t="20288" x="10134600" y="2073275"/>
          <p14:tracePt t="20297" x="10134600" y="2065338"/>
          <p14:tracePt t="20305" x="10142538" y="2057400"/>
          <p14:tracePt t="20313" x="10142538" y="2041525"/>
          <p14:tracePt t="20321" x="10142538" y="2025650"/>
          <p14:tracePt t="20329" x="10142538" y="2017713"/>
          <p14:tracePt t="20338" x="10142538" y="2009775"/>
          <p14:tracePt t="20344" x="10142538" y="1993900"/>
          <p14:tracePt t="20360" x="10142538" y="1985963"/>
          <p14:tracePt t="20368" x="10134600" y="1985963"/>
          <p14:tracePt t="20376" x="10126663" y="1985963"/>
          <p14:tracePt t="20425" x="10118725" y="1985963"/>
          <p14:tracePt t="20440" x="10110788" y="1985963"/>
          <p14:tracePt t="20448" x="10102850" y="1985963"/>
          <p14:tracePt t="20464" x="10094913" y="1985963"/>
          <p14:tracePt t="20472" x="10086975" y="1985963"/>
          <p14:tracePt t="20481" x="10079038" y="1985963"/>
          <p14:tracePt t="20497" x="10071100" y="1993900"/>
          <p14:tracePt t="20513" x="10055225" y="2001838"/>
          <p14:tracePt t="20536" x="10047288" y="2009775"/>
          <p14:tracePt t="20568" x="10039350" y="2017713"/>
          <p14:tracePt t="20584" x="10039350" y="2025650"/>
          <p14:tracePt t="20592" x="10031413" y="2033588"/>
          <p14:tracePt t="20608" x="10031413" y="2041525"/>
          <p14:tracePt t="20616" x="10023475" y="2041525"/>
          <p14:tracePt t="20624" x="10023475" y="2049463"/>
          <p14:tracePt t="20641" x="10023475" y="2057400"/>
          <p14:tracePt t="20648" x="10023475" y="2065338"/>
          <p14:tracePt t="20656" x="10023475" y="2073275"/>
          <p14:tracePt t="20672" x="10023475" y="2081213"/>
          <p14:tracePt t="20688" x="10031413" y="2089150"/>
          <p14:tracePt t="20705" x="10031413" y="2097088"/>
          <p14:tracePt t="20712" x="10031413" y="2105025"/>
          <p14:tracePt t="20729" x="10039350" y="2105025"/>
          <p14:tracePt t="20737" x="10039350" y="2112963"/>
          <p14:tracePt t="20769" x="10047288" y="2112963"/>
          <p14:tracePt t="20816" x="10055225" y="2112963"/>
          <p14:tracePt t="20848" x="10063163" y="2112963"/>
          <p14:tracePt t="21416" x="10063163" y="2120900"/>
          <p14:tracePt t="21568" x="10071100" y="2120900"/>
          <p14:tracePt t="21576" x="10071100" y="2128838"/>
          <p14:tracePt t="21584" x="10071100" y="2136775"/>
          <p14:tracePt t="21592" x="10079038" y="2152650"/>
          <p14:tracePt t="21600" x="10079038" y="2160588"/>
          <p14:tracePt t="21609" x="10086975" y="2176463"/>
          <p14:tracePt t="21616" x="10086975" y="2192338"/>
          <p14:tracePt t="21624" x="10086975" y="2208213"/>
          <p14:tracePt t="21632" x="10086975" y="2224088"/>
          <p14:tracePt t="21640" x="10086975" y="2249488"/>
          <p14:tracePt t="21648" x="10086975" y="2265363"/>
          <p14:tracePt t="21657" x="10086975" y="2281238"/>
          <p14:tracePt t="21664" x="10079038" y="2297113"/>
          <p14:tracePt t="21672" x="10071100" y="2312988"/>
          <p14:tracePt t="21681" x="10055225" y="2320925"/>
          <p14:tracePt t="21689" x="10055225" y="2328863"/>
          <p14:tracePt t="21704" x="10055225" y="2336800"/>
          <p14:tracePt t="21745" x="10047288" y="2336800"/>
          <p14:tracePt t="21784" x="10039350" y="2336800"/>
          <p14:tracePt t="21864" x="10039350" y="2328863"/>
          <p14:tracePt t="21872" x="10031413" y="2328863"/>
          <p14:tracePt t="21889" x="10031413" y="2312988"/>
          <p14:tracePt t="21904" x="10023475" y="2297113"/>
          <p14:tracePt t="21913" x="10023475" y="2289175"/>
          <p14:tracePt t="21920" x="10023475" y="2273300"/>
          <p14:tracePt t="21928" x="10023475" y="2265363"/>
          <p14:tracePt t="21937" x="10023475" y="2249488"/>
          <p14:tracePt t="21944" x="10023475" y="2233613"/>
          <p14:tracePt t="21953" x="10023475" y="2216150"/>
          <p14:tracePt t="21961" x="10023475" y="2200275"/>
          <p14:tracePt t="21970" x="10015538" y="2192338"/>
          <p14:tracePt t="21976" x="10015538" y="2176463"/>
          <p14:tracePt t="21985" x="10007600" y="2168525"/>
          <p14:tracePt t="21992" x="10007600" y="2152650"/>
          <p14:tracePt t="22000" x="10007600" y="2144713"/>
          <p14:tracePt t="22010" x="10007600" y="2136775"/>
          <p14:tracePt t="22016" x="9999663" y="2128838"/>
          <p14:tracePt t="22024" x="9999663" y="2112963"/>
          <p14:tracePt t="22041" x="9991725" y="2105025"/>
          <p14:tracePt t="22048" x="9991725" y="2097088"/>
          <p14:tracePt t="22057" x="9983788" y="2097088"/>
          <p14:tracePt t="22064" x="9983788" y="2089150"/>
          <p14:tracePt t="22081" x="9983788" y="2081213"/>
          <p14:tracePt t="22097" x="9975850" y="2081213"/>
          <p14:tracePt t="22145" x="9975850" y="2073275"/>
          <p14:tracePt t="22168" x="9975850" y="2065338"/>
          <p14:tracePt t="22176" x="9975850" y="2057400"/>
          <p14:tracePt t="22184" x="9975850" y="2049463"/>
          <p14:tracePt t="22192" x="9983788" y="2049463"/>
          <p14:tracePt t="22201" x="9983788" y="2041525"/>
          <p14:tracePt t="22208" x="9983788" y="2017713"/>
          <p14:tracePt t="22216" x="9983788" y="2009775"/>
          <p14:tracePt t="22224" x="9991725" y="2001838"/>
          <p14:tracePt t="22232" x="9991725" y="1985963"/>
          <p14:tracePt t="22240" x="9991725" y="1978025"/>
          <p14:tracePt t="22248" x="9991725" y="1970088"/>
          <p14:tracePt t="22256" x="9991725" y="1962150"/>
          <p14:tracePt t="22264" x="9991725" y="1954213"/>
          <p14:tracePt t="22272" x="9991725" y="1946275"/>
          <p14:tracePt t="22280" x="9991725" y="1938338"/>
          <p14:tracePt t="22288" x="9991725" y="1922463"/>
          <p14:tracePt t="22304" x="9991725" y="1914525"/>
          <p14:tracePt t="22312" x="9991725" y="1890713"/>
          <p14:tracePt t="22321" x="9991725" y="1881188"/>
          <p14:tracePt t="22328" x="9991725" y="1873250"/>
          <p14:tracePt t="22337" x="9991725" y="1865313"/>
          <p14:tracePt t="22344" x="9991725" y="1849438"/>
          <p14:tracePt t="22354" x="9991725" y="1841500"/>
          <p14:tracePt t="22360" x="9991725" y="1833563"/>
          <p14:tracePt t="22370" x="9991725" y="1817688"/>
          <p14:tracePt t="22376" x="9991725" y="1801813"/>
          <p14:tracePt t="22384" x="9991725" y="1793875"/>
          <p14:tracePt t="22392" x="9991725" y="1785938"/>
          <p14:tracePt t="22400" x="9991725" y="1770063"/>
          <p14:tracePt t="22417" x="9991725" y="1762125"/>
          <p14:tracePt t="22424" x="9991725" y="1746250"/>
          <p14:tracePt t="22440" x="9991725" y="1738313"/>
          <p14:tracePt t="22536" x="9983788" y="1746250"/>
          <p14:tracePt t="22544" x="9983788" y="1762125"/>
          <p14:tracePt t="22553" x="9959975" y="1785938"/>
          <p14:tracePt t="22561" x="9944100" y="1809750"/>
          <p14:tracePt t="22570" x="9918700" y="1841500"/>
          <p14:tracePt t="22576" x="9902825" y="1865313"/>
          <p14:tracePt t="22584" x="9886950" y="1890713"/>
          <p14:tracePt t="22592" x="9863138" y="1922463"/>
          <p14:tracePt t="22601" x="9863138" y="1938338"/>
          <p14:tracePt t="22609" x="9855200" y="1954213"/>
          <p14:tracePt t="22616" x="9847263" y="1970088"/>
          <p14:tracePt t="22624" x="9847263" y="1993900"/>
          <p14:tracePt t="22632" x="9847263" y="2001838"/>
          <p14:tracePt t="22641" x="9847263" y="2009775"/>
          <p14:tracePt t="22648" x="9847263" y="2033588"/>
          <p14:tracePt t="22656" x="9847263" y="2049463"/>
          <p14:tracePt t="22664" x="9847263" y="2065338"/>
          <p14:tracePt t="22672" x="9855200" y="2081213"/>
          <p14:tracePt t="22681" x="9855200" y="2097088"/>
          <p14:tracePt t="22688" x="9863138" y="2112963"/>
          <p14:tracePt t="22696" x="9871075" y="2128838"/>
          <p14:tracePt t="22706" x="9879013" y="2144713"/>
          <p14:tracePt t="22712" x="9894888" y="2152650"/>
          <p14:tracePt t="22720" x="9894888" y="2168525"/>
          <p14:tracePt t="22728" x="9910763" y="2168525"/>
          <p14:tracePt t="22736" x="9910763" y="2176463"/>
          <p14:tracePt t="22744" x="9918700" y="2184400"/>
          <p14:tracePt t="22753" x="9926638" y="2192338"/>
          <p14:tracePt t="22760" x="9936163" y="2192338"/>
          <p14:tracePt t="22770" x="9936163" y="2200275"/>
          <p14:tracePt t="22776" x="9952038" y="2208213"/>
          <p14:tracePt t="22784" x="9952038" y="2224088"/>
          <p14:tracePt t="22792" x="9959975" y="2224088"/>
          <p14:tracePt t="22800" x="9959975" y="2233613"/>
          <p14:tracePt t="22808" x="9983788" y="2241550"/>
          <p14:tracePt t="22816" x="9983788" y="2249488"/>
          <p14:tracePt t="22824" x="9991725" y="2249488"/>
          <p14:tracePt t="22832" x="9991725" y="2257425"/>
          <p14:tracePt t="22840" x="10007600" y="2257425"/>
          <p14:tracePt t="22856" x="10015538" y="2257425"/>
          <p14:tracePt t="22872" x="10015538" y="2265363"/>
          <p14:tracePt t="22880" x="10023475" y="2265363"/>
          <p14:tracePt t="22897" x="10031413" y="2265363"/>
          <p14:tracePt t="22913" x="10039350" y="2265363"/>
          <p14:tracePt t="22921" x="10047288" y="2265363"/>
          <p14:tracePt t="22928" x="10055225" y="2265363"/>
          <p14:tracePt t="22936" x="10063163" y="2265363"/>
          <p14:tracePt t="22944" x="10063163" y="2273300"/>
          <p14:tracePt t="22953" x="10071100" y="2273300"/>
          <p14:tracePt t="22970" x="10079038" y="2273300"/>
          <p14:tracePt t="22976" x="10086975" y="2273300"/>
          <p14:tracePt t="22986" x="10094913" y="2265363"/>
          <p14:tracePt t="22992" x="10102850" y="2257425"/>
          <p14:tracePt t="23001" x="10118725" y="2249488"/>
          <p14:tracePt t="23008" x="10126663" y="2233613"/>
          <p14:tracePt t="23017" x="10134600" y="2224088"/>
          <p14:tracePt t="23024" x="10142538" y="2216150"/>
          <p14:tracePt t="23032" x="10150475" y="2192338"/>
          <p14:tracePt t="23040" x="10166350" y="2184400"/>
          <p14:tracePt t="23048" x="10166350" y="2176463"/>
          <p14:tracePt t="23057" x="10174288" y="2160588"/>
          <p14:tracePt t="23064" x="10182225" y="2144713"/>
          <p14:tracePt t="23073" x="10182225" y="2136775"/>
          <p14:tracePt t="23080" x="10190163" y="2120900"/>
          <p14:tracePt t="23089" x="10190163" y="2112963"/>
          <p14:tracePt t="23097" x="10198100" y="2105025"/>
          <p14:tracePt t="23105" x="10198100" y="2089150"/>
          <p14:tracePt t="23112" x="10206038" y="2081213"/>
          <p14:tracePt t="23120" x="10213975" y="2073275"/>
          <p14:tracePt t="23128" x="10213975" y="2057400"/>
          <p14:tracePt t="23136" x="10213975" y="2041525"/>
          <p14:tracePt t="23144" x="10213975" y="2033588"/>
          <p14:tracePt t="23153" x="10213975" y="2025650"/>
          <p14:tracePt t="23160" x="10213975" y="2009775"/>
          <p14:tracePt t="23170" x="10221913" y="2001838"/>
          <p14:tracePt t="23176" x="10229850" y="1993900"/>
          <p14:tracePt t="23186" x="10229850" y="1978025"/>
          <p14:tracePt t="23192" x="10229850" y="1970088"/>
          <p14:tracePt t="23200" x="10229850" y="1962150"/>
          <p14:tracePt t="23208" x="10237788" y="1954213"/>
          <p14:tracePt t="23216" x="10245725" y="1946275"/>
          <p14:tracePt t="23224" x="10245725" y="1930400"/>
          <p14:tracePt t="23240" x="10245725" y="1922463"/>
          <p14:tracePt t="23248" x="10245725" y="1906588"/>
          <p14:tracePt t="23257" x="10253663" y="1906588"/>
          <p14:tracePt t="23264" x="10253663" y="1898650"/>
          <p14:tracePt t="23272" x="10253663" y="1890713"/>
          <p14:tracePt t="23280" x="10253663" y="1881188"/>
          <p14:tracePt t="23288" x="10253663" y="1873250"/>
          <p14:tracePt t="23304" x="10253663" y="1865313"/>
          <p14:tracePt t="23312" x="10253663" y="1857375"/>
          <p14:tracePt t="23320" x="10253663" y="1849438"/>
          <p14:tracePt t="23328" x="10245725" y="1849438"/>
          <p14:tracePt t="23336" x="10245725" y="1841500"/>
          <p14:tracePt t="23353" x="10245725" y="1833563"/>
          <p14:tracePt t="23360" x="10237788" y="1833563"/>
          <p14:tracePt t="23369" x="10237788" y="1825625"/>
          <p14:tracePt t="23376" x="10229850" y="1825625"/>
          <p14:tracePt t="23386" x="10229850" y="1817688"/>
          <p14:tracePt t="23401" x="10221913" y="1809750"/>
          <p14:tracePt t="23424" x="10213975" y="1809750"/>
          <p14:tracePt t="23432" x="10213975" y="1801813"/>
          <p14:tracePt t="23448" x="10206038" y="1801813"/>
          <p14:tracePt t="23456" x="10198100" y="1801813"/>
          <p14:tracePt t="23480" x="10190163" y="1801813"/>
          <p14:tracePt t="23497" x="10182225" y="1801813"/>
          <p14:tracePt t="23504" x="10174288" y="1801813"/>
          <p14:tracePt t="23512" x="10158413" y="1801813"/>
          <p14:tracePt t="23529" x="10142538" y="1801813"/>
          <p14:tracePt t="23537" x="10134600" y="1801813"/>
          <p14:tracePt t="23545" x="10126663" y="1801813"/>
          <p14:tracePt t="23553" x="10118725" y="1801813"/>
          <p14:tracePt t="23560" x="10110788" y="1801813"/>
          <p14:tracePt t="23568" x="10102850" y="1801813"/>
          <p14:tracePt t="23576" x="10094913" y="1801813"/>
          <p14:tracePt t="23592" x="10079038" y="1801813"/>
          <p14:tracePt t="23608" x="10071100" y="1801813"/>
          <p14:tracePt t="23616" x="10063163" y="1801813"/>
          <p14:tracePt t="23624" x="10055225" y="1801813"/>
          <p14:tracePt t="23648" x="10047288" y="1801813"/>
          <p14:tracePt t="23664" x="10039350" y="1801813"/>
          <p14:tracePt t="23680" x="10031413" y="1801813"/>
          <p14:tracePt t="23696" x="10023475" y="1801813"/>
          <p14:tracePt t="23704" x="10015538" y="1809750"/>
          <p14:tracePt t="23721" x="10007600" y="1825625"/>
          <p14:tracePt t="23728" x="9999663" y="1825625"/>
          <p14:tracePt t="23736" x="9991725" y="1841500"/>
          <p14:tracePt t="23745" x="9983788" y="1849438"/>
          <p14:tracePt t="23753" x="9967913" y="1865313"/>
          <p14:tracePt t="23760" x="9959975" y="1881188"/>
          <p14:tracePt t="23769" x="9952038" y="1898650"/>
          <p14:tracePt t="23776" x="9936163" y="1914525"/>
          <p14:tracePt t="23786" x="9936163" y="1922463"/>
          <p14:tracePt t="23792" x="9926638" y="1938338"/>
          <p14:tracePt t="23800" x="9918700" y="1946275"/>
          <p14:tracePt t="23808" x="9918700" y="1962150"/>
          <p14:tracePt t="23816" x="9910763" y="1978025"/>
          <p14:tracePt t="23824" x="9910763" y="1993900"/>
          <p14:tracePt t="23832" x="9910763" y="2001838"/>
          <p14:tracePt t="23841" x="9910763" y="2025650"/>
          <p14:tracePt t="23848" x="9910763" y="2033588"/>
          <p14:tracePt t="23856" x="9910763" y="2057400"/>
          <p14:tracePt t="23864" x="9910763" y="2073275"/>
          <p14:tracePt t="23872" x="9910763" y="2097088"/>
          <p14:tracePt t="23880" x="9910763" y="2112963"/>
          <p14:tracePt t="23903" x="9910763" y="2128838"/>
          <p14:tracePt t="23905" x="9918700" y="2152650"/>
          <p14:tracePt t="23920" x="9918700" y="2160588"/>
          <p14:tracePt t="23929" x="9926638" y="2168525"/>
          <p14:tracePt t="23937" x="9926638" y="2176463"/>
          <p14:tracePt t="23952" x="9936163" y="2184400"/>
          <p14:tracePt t="23960" x="9944100" y="2184400"/>
          <p14:tracePt t="23969" x="9944100" y="2200275"/>
          <p14:tracePt t="23976" x="9952038" y="2200275"/>
          <p14:tracePt t="23986" x="9952038" y="2208213"/>
          <p14:tracePt t="23992" x="9959975" y="2208213"/>
          <p14:tracePt t="24001" x="9967913" y="2216150"/>
          <p14:tracePt t="24008" x="9967913" y="2224088"/>
          <p14:tracePt t="24017" x="9975850" y="2224088"/>
          <p14:tracePt t="24025" x="9983788" y="2233613"/>
          <p14:tracePt t="24041" x="9991725" y="2249488"/>
          <p14:tracePt t="24048" x="9999663" y="2249488"/>
          <p14:tracePt t="24057" x="10007600" y="2249488"/>
          <p14:tracePt t="24080" x="10015538" y="2257425"/>
          <p14:tracePt t="24112" x="10023475" y="2265363"/>
          <p14:tracePt t="24129" x="10031413" y="2265363"/>
          <p14:tracePt t="24136" x="10039350" y="2265363"/>
          <p14:tracePt t="24152" x="10047288" y="2265363"/>
          <p14:tracePt t="24161" x="10063163" y="2265363"/>
          <p14:tracePt t="24169" x="10079038" y="2265363"/>
          <p14:tracePt t="24176" x="10086975" y="2265363"/>
          <p14:tracePt t="24186" x="10094913" y="2265363"/>
          <p14:tracePt t="24193" x="10110788" y="2257425"/>
          <p14:tracePt t="24200" x="10118725" y="2249488"/>
          <p14:tracePt t="24208" x="10126663" y="2249488"/>
          <p14:tracePt t="24217" x="10150475" y="2241550"/>
          <p14:tracePt t="24224" x="10166350" y="2233613"/>
          <p14:tracePt t="24232" x="10174288" y="2233613"/>
          <p14:tracePt t="24240" x="10190163" y="2216150"/>
          <p14:tracePt t="24248" x="10198100" y="2216150"/>
          <p14:tracePt t="24256" x="10206038" y="2208213"/>
          <p14:tracePt t="24264" x="10206038" y="2200275"/>
          <p14:tracePt t="24272" x="10213975" y="2200275"/>
          <p14:tracePt t="24280" x="10213975" y="2192338"/>
          <p14:tracePt t="24288" x="10221913" y="2192338"/>
          <p14:tracePt t="24297" x="10229850" y="2176463"/>
          <p14:tracePt t="24313" x="10229850" y="2168525"/>
          <p14:tracePt t="24320" x="10229850" y="2152650"/>
          <p14:tracePt t="24328" x="10237788" y="2152650"/>
          <p14:tracePt t="24337" x="10237788" y="2144713"/>
          <p14:tracePt t="24344" x="10237788" y="2128838"/>
          <p14:tracePt t="24353" x="10237788" y="2120900"/>
          <p14:tracePt t="24360" x="10237788" y="2112963"/>
          <p14:tracePt t="24369" x="10237788" y="2105025"/>
          <p14:tracePt t="24376" x="10237788" y="2097088"/>
          <p14:tracePt t="24386" x="10237788" y="2089150"/>
          <p14:tracePt t="24392" x="10245725" y="2073275"/>
          <p14:tracePt t="24408" x="10245725" y="2065338"/>
          <p14:tracePt t="24416" x="10253663" y="2049463"/>
          <p14:tracePt t="24424" x="10253663" y="2041525"/>
          <p14:tracePt t="24432" x="10261600" y="2025650"/>
          <p14:tracePt t="24440" x="10261600" y="2017713"/>
          <p14:tracePt t="24448" x="10261600" y="2001838"/>
          <p14:tracePt t="24456" x="10261600" y="1993900"/>
          <p14:tracePt t="24464" x="10261600" y="1978025"/>
          <p14:tracePt t="24472" x="10261600" y="1970088"/>
          <p14:tracePt t="24480" x="10261600" y="1962150"/>
          <p14:tracePt t="24488" x="10261600" y="1954213"/>
          <p14:tracePt t="24496" x="10261600" y="1938338"/>
          <p14:tracePt t="24504" x="10261600" y="1930400"/>
          <p14:tracePt t="24520" x="10261600" y="1922463"/>
          <p14:tracePt t="24528" x="10261600" y="1914525"/>
          <p14:tracePt t="24537" x="10261600" y="1906588"/>
          <p14:tracePt t="24544" x="10253663" y="1906588"/>
          <p14:tracePt t="24552" x="10253663" y="1890713"/>
          <p14:tracePt t="24577" x="10245725" y="1890713"/>
          <p14:tracePt t="24586" x="10245725" y="1881188"/>
          <p14:tracePt t="24601" x="10245725" y="1873250"/>
          <p14:tracePt t="24608" x="10237788" y="1873250"/>
          <p14:tracePt t="24616" x="10237788" y="1865313"/>
          <p14:tracePt t="24640" x="10237788" y="1857375"/>
          <p14:tracePt t="24648" x="10229850" y="1857375"/>
          <p14:tracePt t="24656" x="10221913" y="1857375"/>
          <p14:tracePt t="24672" x="10213975" y="1857375"/>
          <p14:tracePt t="24688" x="10213975" y="1849438"/>
          <p14:tracePt t="24696" x="10206038" y="1849438"/>
          <p14:tracePt t="24721" x="10198100" y="1849438"/>
          <p14:tracePt t="24728" x="10190163" y="1849438"/>
          <p14:tracePt t="24736" x="10174288" y="1841500"/>
          <p14:tracePt t="24753" x="10166350" y="1841500"/>
          <p14:tracePt t="24760" x="10142538" y="1833563"/>
          <p14:tracePt t="24769" x="10134600" y="1833563"/>
          <p14:tracePt t="24776" x="10118725" y="1825625"/>
          <p14:tracePt t="24785" x="10102850" y="1825625"/>
          <p14:tracePt t="24792" x="10094913" y="1825625"/>
          <p14:tracePt t="24803" x="10071100" y="1825625"/>
          <p14:tracePt t="24808" x="10063163" y="1825625"/>
          <p14:tracePt t="24816" x="10055225" y="1825625"/>
          <p14:tracePt t="24824" x="10047288" y="1825625"/>
          <p14:tracePt t="24832" x="10039350" y="1825625"/>
          <p14:tracePt t="24848" x="10031413" y="1825625"/>
          <p14:tracePt t="24856" x="10023475" y="1825625"/>
          <p14:tracePt t="24864" x="10015538" y="1825625"/>
          <p14:tracePt t="24889" x="10007600" y="1825625"/>
          <p14:tracePt t="24896" x="9999663" y="1825625"/>
          <p14:tracePt t="24904" x="9991725" y="1825625"/>
          <p14:tracePt t="24920" x="9983788" y="1825625"/>
          <p14:tracePt t="24929" x="9975850" y="1825625"/>
          <p14:tracePt t="24936" x="9967913" y="1825625"/>
          <p14:tracePt t="25024" x="9959975" y="1825625"/>
          <p14:tracePt t="25032" x="9952038" y="1825625"/>
          <p14:tracePt t="25040" x="9944100" y="1833563"/>
          <p14:tracePt t="25048" x="9936163" y="1833563"/>
          <p14:tracePt t="25064" x="9926638" y="1841500"/>
          <p14:tracePt t="25072" x="9918700" y="1849438"/>
          <p14:tracePt t="25088" x="9910763" y="1857375"/>
          <p14:tracePt t="25104" x="9902825" y="1865313"/>
          <p14:tracePt t="25112" x="9902825" y="1873250"/>
          <p14:tracePt t="25120" x="9894888" y="1881188"/>
          <p14:tracePt t="25136" x="9894888" y="1890713"/>
          <p14:tracePt t="25144" x="9886950" y="1890713"/>
          <p14:tracePt t="25154" x="9886950" y="1898650"/>
          <p14:tracePt t="25177" x="9886950" y="1906588"/>
          <p14:tracePt t="25209" x="9879013" y="1914525"/>
          <p14:tracePt t="25241" x="9879013" y="1922463"/>
          <p14:tracePt t="25256" x="9879013" y="1930400"/>
          <p14:tracePt t="25272" x="9871075" y="1930400"/>
          <p14:tracePt t="25288" x="9871075" y="1938338"/>
          <p14:tracePt t="25304" x="9871075" y="1946275"/>
          <p14:tracePt t="25344" x="9871075" y="1954213"/>
          <p14:tracePt t="25360" x="9871075" y="1962150"/>
          <p14:tracePt t="25377" x="9871075" y="1970088"/>
          <p14:tracePt t="25385" x="9886950" y="1978025"/>
          <p14:tracePt t="25392" x="9886950" y="1993900"/>
          <p14:tracePt t="25402" x="9886950" y="2001838"/>
          <p14:tracePt t="25408" x="9886950" y="2009775"/>
          <p14:tracePt t="25416" x="9894888" y="2017713"/>
          <p14:tracePt t="25424" x="9894888" y="2025650"/>
          <p14:tracePt t="25432" x="9894888" y="2033588"/>
          <p14:tracePt t="25448" x="9894888" y="2041525"/>
          <p14:tracePt t="25456" x="9902825" y="2049463"/>
          <p14:tracePt t="25464" x="9902825" y="2057400"/>
          <p14:tracePt t="25480" x="9910763" y="2065338"/>
          <p14:tracePt t="25505" x="9910763" y="2073275"/>
          <p14:tracePt t="25529" x="9910763" y="2081213"/>
          <p14:tracePt t="25561" x="9910763" y="2089150"/>
          <p14:tracePt t="25624" x="9910763" y="2097088"/>
          <p14:tracePt t="25632" x="9918700" y="2097088"/>
          <p14:tracePt t="25648" x="9918700" y="2105025"/>
          <p14:tracePt t="25720" x="9918700" y="2112963"/>
          <p14:tracePt t="25745" x="9926638" y="2112963"/>
          <p14:tracePt t="25752" x="9926638" y="2120900"/>
          <p14:tracePt t="25768" x="9926638" y="2128838"/>
          <p14:tracePt t="25792" x="9936163" y="2128838"/>
          <p14:tracePt t="25802" x="9936163" y="2136775"/>
          <p14:tracePt t="25824" x="9944100" y="2136775"/>
          <p14:tracePt t="25832" x="9944100" y="2144713"/>
          <p14:tracePt t="25848" x="9952038" y="2144713"/>
          <p14:tracePt t="25864" x="9952038" y="2152650"/>
          <p14:tracePt t="25880" x="9952038" y="2160588"/>
          <p14:tracePt t="25905" x="9952038" y="2168525"/>
          <p14:tracePt t="25913" x="9959975" y="2168525"/>
          <p14:tracePt t="25952" x="9959975" y="2176463"/>
          <p14:tracePt t="25992" x="9959975" y="2184400"/>
          <p14:tracePt t="26002" x="9967913" y="2184400"/>
          <p14:tracePt t="26016" x="9967913" y="2192338"/>
          <p14:tracePt t="26080" x="9967913" y="2200275"/>
          <p14:tracePt t="26088" x="9967913" y="2208213"/>
          <p14:tracePt t="26096" x="9975850" y="2216150"/>
          <p14:tracePt t="26104" x="9975850" y="2233613"/>
          <p14:tracePt t="26120" x="9975850" y="2241550"/>
          <p14:tracePt t="26136" x="9975850" y="2249488"/>
          <p14:tracePt t="26144" x="9975850" y="2257425"/>
          <p14:tracePt t="26177" x="9975850" y="2265363"/>
          <p14:tracePt t="26752" x="9983788" y="2265363"/>
          <p14:tracePt t="26809" x="9991725" y="2265363"/>
          <p14:tracePt t="26872" x="9999663" y="2265363"/>
          <p14:tracePt t="26920" x="9999663" y="2273300"/>
          <p14:tracePt t="26928" x="10007600" y="2273300"/>
          <p14:tracePt t="26984" x="10015538" y="2281238"/>
          <p14:tracePt t="27016" x="10015538" y="2289175"/>
          <p14:tracePt t="27064" x="10015538" y="2297113"/>
          <p14:tracePt t="27296" x="10015538" y="2305050"/>
          <p14:tracePt t="29632" x="10023475" y="2305050"/>
          <p14:tracePt t="29704" x="10031413" y="2305050"/>
          <p14:tracePt t="29928" x="10031413" y="2297113"/>
          <p14:tracePt t="29936" x="10047288" y="2289175"/>
          <p14:tracePt t="29944" x="10063163" y="2289175"/>
          <p14:tracePt t="29952" x="10079038" y="2273300"/>
          <p14:tracePt t="29961" x="10094913" y="2265363"/>
          <p14:tracePt t="29969" x="10102850" y="2265363"/>
          <p14:tracePt t="29976" x="10118725" y="2249488"/>
          <p14:tracePt t="29985" x="10126663" y="2249488"/>
          <p14:tracePt t="29992" x="10134600" y="2241550"/>
          <p14:tracePt t="30000" x="10134600" y="2233613"/>
          <p14:tracePt t="30008" x="10142538" y="2224088"/>
          <p14:tracePt t="30017" x="10150475" y="2216150"/>
          <p14:tracePt t="30025" x="10150475" y="2200275"/>
          <p14:tracePt t="30041" x="10158413" y="2192338"/>
          <p14:tracePt t="30048" x="10166350" y="2192338"/>
          <p14:tracePt t="30056" x="10166350" y="2184400"/>
          <p14:tracePt t="30065" x="10166350" y="2176463"/>
          <p14:tracePt t="30080" x="10166350" y="2168525"/>
          <p14:tracePt t="30088" x="10174288" y="2160588"/>
          <p14:tracePt t="30104" x="10174288" y="2152650"/>
          <p14:tracePt t="30120" x="10174288" y="2136775"/>
          <p14:tracePt t="30128" x="10182225" y="2128838"/>
          <p14:tracePt t="30136" x="10182225" y="2120900"/>
          <p14:tracePt t="30144" x="10182225" y="2112963"/>
          <p14:tracePt t="30152" x="10182225" y="2105025"/>
          <p14:tracePt t="30160" x="10182225" y="2097088"/>
          <p14:tracePt t="30168" x="10182225" y="2089150"/>
          <p14:tracePt t="30176" x="10182225" y="2073275"/>
          <p14:tracePt t="30193" x="10182225" y="2057400"/>
          <p14:tracePt t="30201" x="10182225" y="2049463"/>
          <p14:tracePt t="30208" x="10182225" y="2033588"/>
          <p14:tracePt t="30217" x="10182225" y="2025650"/>
          <p14:tracePt t="30224" x="10182225" y="2009775"/>
          <p14:tracePt t="30233" x="10182225" y="1993900"/>
          <p14:tracePt t="30240" x="10182225" y="1978025"/>
          <p14:tracePt t="30250" x="10182225" y="1962150"/>
          <p14:tracePt t="30256" x="10182225" y="1938338"/>
          <p14:tracePt t="30265" x="10182225" y="1922463"/>
          <p14:tracePt t="30273" x="10182225" y="1906588"/>
          <p14:tracePt t="30280" x="10182225" y="1890713"/>
          <p14:tracePt t="30288" x="10182225" y="1873250"/>
          <p14:tracePt t="30296" x="10190163" y="1849438"/>
          <p14:tracePt t="30304" x="10190163" y="1841500"/>
          <p14:tracePt t="30312" x="10190163" y="1825625"/>
          <p14:tracePt t="30321" x="10190163" y="1817688"/>
          <p14:tracePt t="30328" x="10190163" y="1809750"/>
          <p14:tracePt t="30336" x="10190163" y="1801813"/>
          <p14:tracePt t="30344" x="10190163" y="1793875"/>
          <p14:tracePt t="30352" x="10190163" y="1785938"/>
          <p14:tracePt t="30496" x="10190163" y="1778000"/>
          <p14:tracePt t="30504" x="10190163" y="1770063"/>
          <p14:tracePt t="30521" x="10182225" y="1770063"/>
          <p14:tracePt t="30544" x="10182225" y="1762125"/>
          <p14:tracePt t="30592" x="10182225" y="1754188"/>
          <p14:tracePt t="30840" x="10182225" y="1770063"/>
          <p14:tracePt t="30856" x="10182225" y="1778000"/>
          <p14:tracePt t="30880" x="10182225" y="1785938"/>
          <p14:tracePt t="30984" x="10182225" y="1778000"/>
          <p14:tracePt t="30992" x="10174288" y="1778000"/>
          <p14:tracePt t="31000" x="10174288" y="1762125"/>
          <p14:tracePt t="31017" x="10166350" y="1754188"/>
          <p14:tracePt t="31040" x="10158413" y="1746250"/>
          <p14:tracePt t="31064" x="10150475" y="1746250"/>
          <p14:tracePt t="31080" x="10150475" y="1738313"/>
          <p14:tracePt t="31088" x="10142538" y="1738313"/>
          <p14:tracePt t="31096" x="10134600" y="1730375"/>
          <p14:tracePt t="31121" x="10126663" y="1730375"/>
          <p14:tracePt t="31128" x="10126663" y="1722438"/>
          <p14:tracePt t="31144" x="10118725" y="1722438"/>
          <p14:tracePt t="31152" x="10118725" y="1714500"/>
          <p14:tracePt t="31169" x="10110788" y="1714500"/>
          <p14:tracePt t="31176" x="10110788" y="1706563"/>
          <p14:tracePt t="31200" x="10102850" y="1698625"/>
          <p14:tracePt t="31209" x="10094913" y="1690688"/>
          <p14:tracePt t="31225" x="10094913" y="1682750"/>
          <p14:tracePt t="31240" x="10086975" y="1674813"/>
          <p14:tracePt t="31256" x="10086975" y="1666875"/>
          <p14:tracePt t="31265" x="10086975" y="1658938"/>
          <p14:tracePt t="31280" x="10086975" y="1651000"/>
          <p14:tracePt t="31289" x="10079038" y="1651000"/>
          <p14:tracePt t="31304" x="10079038" y="1643063"/>
          <p14:tracePt t="31312" x="10079038" y="1635125"/>
          <p14:tracePt t="31321" x="10071100" y="1627188"/>
          <p14:tracePt t="31328" x="10063163" y="1627188"/>
          <p14:tracePt t="31336" x="10063163" y="1619250"/>
          <p14:tracePt t="31344" x="10055225" y="1619250"/>
          <p14:tracePt t="31352" x="10055225" y="1603375"/>
          <p14:tracePt t="31360" x="10047288" y="1603375"/>
          <p14:tracePt t="31368" x="10039350" y="1595438"/>
          <p14:tracePt t="31376" x="10039350" y="1587500"/>
          <p14:tracePt t="31384" x="10031413" y="1579563"/>
          <p14:tracePt t="31392" x="10031413" y="1571625"/>
          <p14:tracePt t="31401" x="10023475" y="1563688"/>
          <p14:tracePt t="31408" x="10023475" y="1547813"/>
          <p14:tracePt t="31416" x="10023475" y="1538288"/>
          <p14:tracePt t="31424" x="10015538" y="1530350"/>
          <p14:tracePt t="31434" x="10007600" y="1514475"/>
          <p14:tracePt t="31450" x="10007600" y="1506538"/>
          <p14:tracePt t="31456" x="9999663" y="1490663"/>
          <p14:tracePt t="31464" x="9991725" y="1482725"/>
          <p14:tracePt t="31472" x="9991725" y="1466850"/>
          <p14:tracePt t="31480" x="9983788" y="1466850"/>
          <p14:tracePt t="31489" x="9983788" y="1458913"/>
          <p14:tracePt t="31496" x="9975850" y="1435100"/>
          <p14:tracePt t="31505" x="9975850" y="1427163"/>
          <p14:tracePt t="31512" x="9967913" y="1427163"/>
          <p14:tracePt t="31521" x="9967913" y="1411288"/>
          <p14:tracePt t="31528" x="9967913" y="1395413"/>
          <p14:tracePt t="31536" x="9959975" y="1395413"/>
          <p14:tracePt t="31544" x="9952038" y="1379538"/>
          <p14:tracePt t="31552" x="9952038" y="1371600"/>
          <p14:tracePt t="31568" x="9952038" y="1355725"/>
          <p14:tracePt t="31584" x="9952038" y="1347788"/>
          <p14:tracePt t="31592" x="9952038" y="1331913"/>
          <p14:tracePt t="31609" x="9952038" y="1323975"/>
          <p14:tracePt t="31616" x="9952038" y="1308100"/>
          <p14:tracePt t="31633" x="9952038" y="1292225"/>
          <p14:tracePt t="31650" x="9952038" y="1284288"/>
          <p14:tracePt t="31656" x="9952038" y="1260475"/>
          <p14:tracePt t="31665" x="9952038" y="1252538"/>
          <p14:tracePt t="31672" x="9959975" y="1252538"/>
          <p14:tracePt t="31680" x="9959975" y="1236663"/>
          <p14:tracePt t="31688" x="9959975" y="1228725"/>
          <p14:tracePt t="31696" x="9967913" y="1220788"/>
          <p14:tracePt t="31704" x="9975850" y="1212850"/>
          <p14:tracePt t="31712" x="9975850" y="1204913"/>
          <p14:tracePt t="31721" x="9975850" y="1195388"/>
          <p14:tracePt t="31728" x="9983788" y="1179513"/>
          <p14:tracePt t="31744" x="9991725" y="1163638"/>
          <p14:tracePt t="31753" x="9999663" y="1147763"/>
          <p14:tracePt t="31760" x="10007600" y="1131888"/>
          <p14:tracePt t="31769" x="10015538" y="1116013"/>
          <p14:tracePt t="31776" x="10023475" y="1100138"/>
          <p14:tracePt t="31785" x="10023475" y="1084263"/>
          <p14:tracePt t="31792" x="10039350" y="1052513"/>
          <p14:tracePt t="31800" x="10047288" y="1044575"/>
          <p14:tracePt t="31808" x="10047288" y="1028700"/>
          <p14:tracePt t="31816" x="10055225" y="1012825"/>
          <p14:tracePt t="31825" x="10063163" y="996950"/>
          <p14:tracePt t="31833" x="10063163" y="973138"/>
          <p14:tracePt t="31840" x="10071100" y="957263"/>
          <p14:tracePt t="31849" x="10071100" y="933450"/>
          <p14:tracePt t="31856" x="10071100" y="909638"/>
          <p14:tracePt t="31866" x="10071100" y="893763"/>
          <p14:tracePt t="31872" x="10071100" y="885825"/>
          <p14:tracePt t="31880" x="10071100" y="869950"/>
          <p14:tracePt t="31888" x="10071100" y="852488"/>
          <p14:tracePt t="31896" x="10071100" y="844550"/>
          <p14:tracePt t="31904" x="10071100" y="836613"/>
          <p14:tracePt t="31912" x="10071100" y="828675"/>
          <p14:tracePt t="31921" x="10071100" y="820738"/>
          <p14:tracePt t="31928" x="10071100" y="812800"/>
          <p14:tracePt t="31944" x="10071100" y="804863"/>
          <p14:tracePt t="31953" x="10071100" y="796925"/>
          <p14:tracePt t="31960" x="10063163" y="796925"/>
          <p14:tracePt t="31969" x="10063163" y="788988"/>
          <p14:tracePt t="31984" x="10063163" y="781050"/>
          <p14:tracePt t="32168" x="10063163" y="788988"/>
          <p14:tracePt t="32176" x="10055225" y="804863"/>
          <p14:tracePt t="32184" x="10047288" y="828675"/>
          <p14:tracePt t="32200" x="10031413" y="852488"/>
          <p14:tracePt t="32208" x="10031413" y="862013"/>
          <p14:tracePt t="32216" x="10031413" y="877888"/>
          <p14:tracePt t="32225" x="10031413" y="885825"/>
          <p14:tracePt t="32233" x="10023475" y="901700"/>
          <p14:tracePt t="32240" x="10023475" y="909638"/>
          <p14:tracePt t="32250" x="10015538" y="925513"/>
          <p14:tracePt t="32256" x="10015538" y="933450"/>
          <p14:tracePt t="32266" x="10015538" y="941388"/>
          <p14:tracePt t="32272" x="10015538" y="957263"/>
          <p14:tracePt t="32280" x="10015538" y="973138"/>
          <p14:tracePt t="32288" x="10015538" y="996950"/>
          <p14:tracePt t="32296" x="10015538" y="1004888"/>
          <p14:tracePt t="32304" x="10023475" y="1028700"/>
          <p14:tracePt t="32312" x="10031413" y="1052513"/>
          <p14:tracePt t="32320" x="10039350" y="1068388"/>
          <p14:tracePt t="32328" x="10047288" y="1092200"/>
          <p14:tracePt t="32336" x="10055225" y="1108075"/>
          <p14:tracePt t="32344" x="10063163" y="1123950"/>
          <p14:tracePt t="32352" x="10071100" y="1139825"/>
          <p14:tracePt t="32361" x="10071100" y="1155700"/>
          <p14:tracePt t="32368" x="10079038" y="1171575"/>
          <p14:tracePt t="32377" x="10086975" y="1187450"/>
          <p14:tracePt t="32385" x="10094913" y="1195388"/>
          <p14:tracePt t="32392" x="10094913" y="1204913"/>
          <p14:tracePt t="32400" x="10102850" y="1220788"/>
          <p14:tracePt t="32408" x="10110788" y="1236663"/>
          <p14:tracePt t="32416" x="10110788" y="1252538"/>
          <p14:tracePt t="32425" x="10118725" y="1268413"/>
          <p14:tracePt t="32433" x="10126663" y="1284288"/>
          <p14:tracePt t="32440" x="10126663" y="1292225"/>
          <p14:tracePt t="32450" x="10126663" y="1308100"/>
          <p14:tracePt t="32456" x="10134600" y="1323975"/>
          <p14:tracePt t="32472" x="10142538" y="1331913"/>
          <p14:tracePt t="32480" x="10142538" y="1339850"/>
          <p14:tracePt t="32488" x="10142538" y="1347788"/>
          <p14:tracePt t="32496" x="10142538" y="1355725"/>
          <p14:tracePt t="32504" x="10142538" y="1363663"/>
          <p14:tracePt t="32512" x="10142538" y="1371600"/>
          <p14:tracePt t="32520" x="10142538" y="1379538"/>
          <p14:tracePt t="32528" x="10142538" y="1387475"/>
          <p14:tracePt t="32536" x="10142538" y="1395413"/>
          <p14:tracePt t="32544" x="10142538" y="1403350"/>
          <p14:tracePt t="32560" x="10142538" y="1411288"/>
          <p14:tracePt t="32568" x="10142538" y="1419225"/>
          <p14:tracePt t="32577" x="10142538" y="1427163"/>
          <p14:tracePt t="32625" x="10134600" y="1435100"/>
          <p14:tracePt t="32632" x="10134600" y="1443038"/>
          <p14:tracePt t="32640" x="10126663" y="1443038"/>
          <p14:tracePt t="32649" x="10126663" y="1450975"/>
          <p14:tracePt t="32656" x="10126663" y="1458913"/>
          <p14:tracePt t="32666" x="10118725" y="1458913"/>
          <p14:tracePt t="32672" x="10118725" y="1466850"/>
          <p14:tracePt t="32680" x="10110788" y="1466850"/>
          <p14:tracePt t="32688" x="10110788" y="1474788"/>
          <p14:tracePt t="32696" x="10102850" y="1490663"/>
          <p14:tracePt t="32704" x="10094913" y="1498600"/>
          <p14:tracePt t="32712" x="10086975" y="1514475"/>
          <p14:tracePt t="32720" x="10079038" y="1530350"/>
          <p14:tracePt t="32728" x="10079038" y="1547813"/>
          <p14:tracePt t="32736" x="10063163" y="1555750"/>
          <p14:tracePt t="32744" x="10055225" y="1579563"/>
          <p14:tracePt t="32752" x="10039350" y="1587500"/>
          <p14:tracePt t="32760" x="10031413" y="1603375"/>
          <p14:tracePt t="32769" x="10023475" y="1619250"/>
          <p14:tracePt t="32776" x="10015538" y="1635125"/>
          <p14:tracePt t="32786" x="10007600" y="1643063"/>
          <p14:tracePt t="32793" x="9991725" y="1666875"/>
          <p14:tracePt t="32800" x="9991725" y="1674813"/>
          <p14:tracePt t="32809" x="9983788" y="1682750"/>
          <p14:tracePt t="32816" x="9983788" y="1698625"/>
          <p14:tracePt t="32825" x="9975850" y="1714500"/>
          <p14:tracePt t="32833" x="9975850" y="1722438"/>
          <p14:tracePt t="32840" x="9967913" y="1738313"/>
          <p14:tracePt t="32856" x="9959975" y="1754188"/>
          <p14:tracePt t="32866" x="9959975" y="1762125"/>
          <p14:tracePt t="32872" x="9959975" y="1778000"/>
          <p14:tracePt t="32880" x="9959975" y="1793875"/>
          <p14:tracePt t="32901" x="9959975" y="1809750"/>
          <p14:tracePt t="32904" x="9959975" y="1817688"/>
          <p14:tracePt t="32920" x="9952038" y="1825625"/>
          <p14:tracePt t="32928" x="9952038" y="1833563"/>
          <p14:tracePt t="32936" x="9944100" y="1833563"/>
          <p14:tracePt t="32985" x="9944100" y="1841500"/>
          <p14:tracePt t="33000" x="9936163" y="1841500"/>
          <p14:tracePt t="33017" x="9918700" y="1841500"/>
          <p14:tracePt t="33025" x="9910763" y="1849438"/>
          <p14:tracePt t="33032" x="9894888" y="1857375"/>
          <p14:tracePt t="33041" x="9886950" y="1857375"/>
          <p14:tracePt t="33049" x="9863138" y="1857375"/>
          <p14:tracePt t="33066" x="9855200" y="1857375"/>
          <p14:tracePt t="33082" x="9847263" y="1857375"/>
          <p14:tracePt t="33096" x="9831388" y="1857375"/>
          <p14:tracePt t="33104" x="9823450" y="1841500"/>
          <p14:tracePt t="33112" x="9815513" y="1833563"/>
          <p14:tracePt t="33120" x="9791700" y="1817688"/>
          <p14:tracePt t="33128" x="9775825" y="1801813"/>
          <p14:tracePt t="33136" x="9752013" y="1770063"/>
          <p14:tracePt t="33144" x="9736138" y="1754188"/>
          <p14:tracePt t="33152" x="9720263" y="1738313"/>
          <p14:tracePt t="33160" x="9704388" y="1722438"/>
          <p14:tracePt t="33168" x="9704388" y="1706563"/>
          <p14:tracePt t="33176" x="9696450" y="1698625"/>
          <p14:tracePt t="33185" x="9688513" y="1682750"/>
          <p14:tracePt t="33192" x="9688513" y="1674813"/>
          <p14:tracePt t="33201" x="9680575" y="1658938"/>
          <p14:tracePt t="33208" x="9680575" y="1651000"/>
          <p14:tracePt t="33216" x="9664700" y="1635125"/>
          <p14:tracePt t="33224" x="9664700" y="1619250"/>
          <p14:tracePt t="33233" x="9664700" y="1611313"/>
          <p14:tracePt t="33240" x="9656763" y="1595438"/>
          <p14:tracePt t="33249" x="9640888" y="1579563"/>
          <p14:tracePt t="33257" x="9640888" y="1563688"/>
          <p14:tracePt t="33266" x="9625013" y="1538288"/>
          <p14:tracePt t="33273" x="9617075" y="1514475"/>
          <p14:tracePt t="33282" x="9601200" y="1482725"/>
          <p14:tracePt t="33288" x="9593263" y="1466850"/>
          <p14:tracePt t="33296" x="9585325" y="1443038"/>
          <p14:tracePt t="33304" x="9575800" y="1419225"/>
          <p14:tracePt t="33312" x="9559925" y="1395413"/>
          <p14:tracePt t="33320" x="9559925" y="1371600"/>
          <p14:tracePt t="33328" x="9559925" y="1355725"/>
          <p14:tracePt t="33337" x="9551988" y="1347788"/>
          <p14:tracePt t="33344" x="9551988" y="1323975"/>
          <p14:tracePt t="33352" x="9551988" y="1308100"/>
          <p14:tracePt t="33360" x="9544050" y="1284288"/>
          <p14:tracePt t="33368" x="9536113" y="1268413"/>
          <p14:tracePt t="33376" x="9536113" y="1244600"/>
          <p14:tracePt t="33384" x="9536113" y="1228725"/>
          <p14:tracePt t="33392" x="9528175" y="1220788"/>
          <p14:tracePt t="33400" x="9520238" y="1204913"/>
          <p14:tracePt t="33408" x="9512300" y="1187450"/>
          <p14:tracePt t="33416" x="9496425" y="1171575"/>
          <p14:tracePt t="33424" x="9488488" y="1163638"/>
          <p14:tracePt t="33432" x="9472613" y="1139825"/>
          <p14:tracePt t="33440" x="9448800" y="1116013"/>
          <p14:tracePt t="33449" x="9432925" y="1100138"/>
          <p14:tracePt t="33456" x="9417050" y="1092200"/>
          <p14:tracePt t="33466" x="9401175" y="1084263"/>
          <p14:tracePt t="33480" x="9393238" y="1084263"/>
          <p14:tracePt t="33560" x="9385300" y="1084263"/>
          <p14:tracePt t="33576" x="9377363" y="1108075"/>
          <p14:tracePt t="33584" x="9369425" y="1131888"/>
          <p14:tracePt t="33592" x="9369425" y="1147763"/>
          <p14:tracePt t="33600" x="9369425" y="1187450"/>
          <p14:tracePt t="33608" x="9369425" y="1244600"/>
          <p14:tracePt t="33617" x="9369425" y="1308100"/>
          <p14:tracePt t="33624" x="9369425" y="1371600"/>
          <p14:tracePt t="33632" x="9369425" y="1419225"/>
          <p14:tracePt t="33640" x="9369425" y="1490663"/>
          <p14:tracePt t="33649" x="9385300" y="1563688"/>
          <p14:tracePt t="33656" x="9409113" y="1611313"/>
          <p14:tracePt t="33666" x="9432925" y="1666875"/>
          <p14:tracePt t="33672" x="9464675" y="1714500"/>
          <p14:tracePt t="33682" x="9472613" y="1746250"/>
          <p14:tracePt t="33688" x="9496425" y="1770063"/>
          <p14:tracePt t="33696" x="9512300" y="1785938"/>
          <p14:tracePt t="33704" x="9528175" y="1825625"/>
          <p14:tracePt t="33713" x="9544050" y="1841500"/>
          <p14:tracePt t="33721" x="9559925" y="1865313"/>
          <p14:tracePt t="33728" x="9575800" y="1906588"/>
          <p14:tracePt t="33736" x="9593263" y="1930400"/>
          <p14:tracePt t="33744" x="9617075" y="1970088"/>
          <p14:tracePt t="33752" x="9640888" y="2001838"/>
          <p14:tracePt t="33760" x="9656763" y="2025650"/>
          <p14:tracePt t="33768" x="9672638" y="2033588"/>
          <p14:tracePt t="33776" x="9680575" y="2049463"/>
          <p14:tracePt t="33785" x="9688513" y="2057400"/>
          <p14:tracePt t="33792" x="9696450" y="2065338"/>
          <p14:tracePt t="33800" x="9696450" y="2073275"/>
          <p14:tracePt t="33808" x="9704388" y="2073275"/>
          <p14:tracePt t="33816" x="9704388" y="2081213"/>
          <p14:tracePt t="33824" x="9712325" y="2081213"/>
          <p14:tracePt t="33841" x="9720263" y="2089150"/>
          <p14:tracePt t="33849" x="9728200" y="2089150"/>
          <p14:tracePt t="33856" x="9736138" y="2089150"/>
          <p14:tracePt t="33872" x="9744075" y="2097088"/>
          <p14:tracePt t="33884" x="9752013" y="2105025"/>
          <p14:tracePt t="33888" x="9759950" y="2105025"/>
          <p14:tracePt t="33904" x="9767888" y="2105025"/>
          <p14:tracePt t="33913" x="9775825" y="2112963"/>
          <p14:tracePt t="33920" x="9783763" y="2112963"/>
          <p14:tracePt t="33936" x="9791700" y="2112963"/>
          <p14:tracePt t="33944" x="9791700" y="2120900"/>
          <p14:tracePt t="33952" x="9799638" y="2120900"/>
          <p14:tracePt t="33968" x="9807575" y="2128838"/>
          <p14:tracePt t="33976" x="9815513" y="2128838"/>
          <p14:tracePt t="33984" x="9823450" y="2128838"/>
          <p14:tracePt t="34000" x="9831388" y="2136775"/>
          <p14:tracePt t="34009" x="9839325" y="2144713"/>
          <p14:tracePt t="34017" x="9847263" y="2144713"/>
          <p14:tracePt t="34024" x="9855200" y="2152650"/>
          <p14:tracePt t="34032" x="9871075" y="2160588"/>
          <p14:tracePt t="34041" x="9886950" y="2168525"/>
          <p14:tracePt t="34049" x="9894888" y="2176463"/>
          <p14:tracePt t="34056" x="9902825" y="2184400"/>
          <p14:tracePt t="34065" x="9926638" y="2192338"/>
          <p14:tracePt t="34072" x="9936163" y="2200275"/>
          <p14:tracePt t="34082" x="9952038" y="2208213"/>
          <p14:tracePt t="34088" x="9967913" y="2216150"/>
          <p14:tracePt t="34097" x="9991725" y="2233613"/>
          <p14:tracePt t="34104" x="10007600" y="2233613"/>
          <p14:tracePt t="34113" x="10031413" y="2249488"/>
          <p14:tracePt t="34120" x="10047288" y="2257425"/>
          <p14:tracePt t="34128" x="10071100" y="2265363"/>
          <p14:tracePt t="34136" x="10079038" y="2281238"/>
          <p14:tracePt t="34144" x="10094913" y="2281238"/>
          <p14:tracePt t="34152" x="10102850" y="2289175"/>
          <p14:tracePt t="34160" x="10118725" y="2297113"/>
          <p14:tracePt t="34168" x="10126663" y="2305050"/>
          <p14:tracePt t="34176" x="10134600" y="2305050"/>
          <p14:tracePt t="34184" x="10142538" y="2312988"/>
          <p14:tracePt t="34192" x="10150475" y="2312988"/>
          <p14:tracePt t="34217" x="10158413" y="2320925"/>
          <p14:tracePt t="34241" x="10166350" y="2328863"/>
          <p14:tracePt t="34248" x="10166350" y="2336800"/>
          <p14:tracePt t="34265" x="10166350" y="2344738"/>
          <p14:tracePt t="34272" x="10174288" y="2344738"/>
          <p14:tracePt t="34288" x="10182225" y="2352675"/>
          <p14:tracePt t="34296" x="10182225" y="2360613"/>
          <p14:tracePt t="34304" x="10182225" y="2368550"/>
          <p14:tracePt t="34312" x="10182225" y="2376488"/>
          <p14:tracePt t="34328" x="10182225" y="2384425"/>
          <p14:tracePt t="34336" x="10182225" y="2392363"/>
          <p14:tracePt t="34344" x="10182225" y="2400300"/>
          <p14:tracePt t="34360" x="10190163" y="2408238"/>
          <p14:tracePt t="34385" x="10190163" y="2416175"/>
          <p14:tracePt t="34392" x="10190163" y="2424113"/>
          <p14:tracePt t="34400" x="10190163" y="2432050"/>
          <p14:tracePt t="34425" x="10190163" y="2447925"/>
          <p14:tracePt t="34448" x="10190163" y="2455863"/>
          <p14:tracePt t="34456" x="10198100" y="2455863"/>
          <p14:tracePt t="34466" x="10198100" y="2463800"/>
          <p14:tracePt t="42912" x="10198100" y="2455863"/>
          <p14:tracePt t="43000" x="10198100" y="2447925"/>
          <p14:tracePt t="43032" x="10198100" y="2439988"/>
          <p14:tracePt t="43064" x="10190163" y="2439988"/>
          <p14:tracePt t="43080" x="10190163" y="2432050"/>
          <p14:tracePt t="43096" x="10190163" y="2424113"/>
          <p14:tracePt t="43128" x="10190163" y="2416175"/>
          <p14:tracePt t="43176" x="10182225" y="2416175"/>
          <p14:tracePt t="43200" x="10174288" y="2416175"/>
          <p14:tracePt t="43232" x="10174288" y="2408238"/>
          <p14:tracePt t="43240" x="10166350" y="2408238"/>
          <p14:tracePt t="43288" x="10158413" y="2408238"/>
          <p14:tracePt t="43328" x="10150475" y="2408238"/>
          <p14:tracePt t="44000" x="10142538" y="2408238"/>
          <p14:tracePt t="44072" x="10142538" y="2416175"/>
          <p14:tracePt t="49896" x="10150475" y="2408238"/>
          <p14:tracePt t="49928" x="10150475" y="2400300"/>
          <p14:tracePt t="50656" x="10150475" y="2392363"/>
          <p14:tracePt t="50680" x="10150475" y="2384425"/>
          <p14:tracePt t="50688" x="10150475" y="2376488"/>
          <p14:tracePt t="62120" x="10150475" y="2384425"/>
          <p14:tracePt t="62368" x="10150475" y="2392363"/>
          <p14:tracePt t="62400" x="10142538" y="2392363"/>
          <p14:tracePt t="62576" x="10142538" y="2384425"/>
          <p14:tracePt t="65272" x="10142538" y="2392363"/>
          <p14:tracePt t="65280" x="10142538" y="2400300"/>
          <p14:tracePt t="65288" x="10142538" y="2408238"/>
          <p14:tracePt t="65296" x="10142538" y="2416175"/>
          <p14:tracePt t="65304" x="10142538" y="2424113"/>
          <p14:tracePt t="65312" x="10142538" y="2432050"/>
          <p14:tracePt t="65321" x="10142538" y="2447925"/>
          <p14:tracePt t="65328" x="10134600" y="2447925"/>
          <p14:tracePt t="65337" x="10134600" y="2455863"/>
          <p14:tracePt t="65344" x="10134600" y="2471738"/>
          <p14:tracePt t="65360" x="10126663" y="2487613"/>
          <p14:tracePt t="65376" x="10126663" y="2495550"/>
          <p14:tracePt t="65384" x="10126663" y="2503488"/>
          <p14:tracePt t="65392" x="10118725" y="2503488"/>
          <p14:tracePt t="65408" x="10110788" y="2511425"/>
          <p14:tracePt t="65416" x="10110788" y="2519363"/>
          <p14:tracePt t="65432" x="10102850" y="2527300"/>
          <p14:tracePt t="65457" x="10102850" y="2535238"/>
          <p14:tracePt t="65464" x="10094913" y="2535238"/>
          <p14:tracePt t="65472" x="10094913" y="2543175"/>
          <p14:tracePt t="65480" x="10094913" y="2551113"/>
          <p14:tracePt t="65487" x="10086975" y="2551113"/>
          <p14:tracePt t="65496" x="10086975" y="2566988"/>
          <p14:tracePt t="65504" x="10079038" y="2566988"/>
          <p14:tracePt t="65512" x="10071100" y="2576513"/>
          <p14:tracePt t="65521" x="10071100" y="2584450"/>
          <p14:tracePt t="65528" x="10063163" y="2592388"/>
          <p14:tracePt t="65536" x="10063163" y="2608263"/>
          <p14:tracePt t="65544" x="10055225" y="2616200"/>
          <p14:tracePt t="65552" x="10047288" y="2624138"/>
          <p14:tracePt t="65560" x="10039350" y="2647950"/>
          <p14:tracePt t="65576" x="10031413" y="2655888"/>
          <p14:tracePt t="65583" x="10031413" y="2679700"/>
          <p14:tracePt t="65592" x="10023475" y="2695575"/>
          <p14:tracePt t="65599" x="10023475" y="2703513"/>
          <p14:tracePt t="65608" x="10023475" y="2711450"/>
          <p14:tracePt t="65615" x="10023475" y="2719388"/>
          <p14:tracePt t="65624" x="10023475" y="2727325"/>
          <p14:tracePt t="65631" x="10023475" y="2735263"/>
          <p14:tracePt t="65647" x="10023475" y="2743200"/>
          <p14:tracePt t="65656" x="10023475" y="2759075"/>
          <p14:tracePt t="65663" x="10023475" y="2767013"/>
          <p14:tracePt t="65672" x="10023475" y="2774950"/>
          <p14:tracePt t="65679" x="10023475" y="2782888"/>
          <p14:tracePt t="65688" x="10023475" y="2790825"/>
          <p14:tracePt t="65695" x="10031413" y="2790825"/>
          <p14:tracePt t="65703" x="10031413" y="2798763"/>
          <p14:tracePt t="65712" x="10031413" y="2806700"/>
          <p14:tracePt t="65728" x="10031413" y="2814638"/>
          <p14:tracePt t="65737" x="10031413" y="2822575"/>
          <p14:tracePt t="65744" x="10031413" y="2830513"/>
          <p14:tracePt t="65760" x="10039350" y="2846388"/>
          <p14:tracePt t="65770" x="10039350" y="2854325"/>
          <p14:tracePt t="65784" x="10039350" y="2862263"/>
          <p14:tracePt t="65792" x="10039350" y="2870200"/>
          <p14:tracePt t="65800" x="10047288" y="2886075"/>
          <p14:tracePt t="65808" x="10055225" y="2894013"/>
          <p14:tracePt t="65816" x="10055225" y="2901950"/>
          <p14:tracePt t="65824" x="10055225" y="2909888"/>
          <p14:tracePt t="65832" x="10055225" y="2919413"/>
          <p14:tracePt t="65840" x="10063163" y="2927350"/>
          <p14:tracePt t="65848" x="10063163" y="2943225"/>
          <p14:tracePt t="65856" x="10071100" y="2951163"/>
          <p14:tracePt t="65864" x="10071100" y="2959100"/>
          <p14:tracePt t="65872" x="10071100" y="2974975"/>
          <p14:tracePt t="65889" x="10071100" y="2982913"/>
          <p14:tracePt t="65897" x="10071100" y="2998788"/>
          <p14:tracePt t="65905" x="10071100" y="3006725"/>
          <p14:tracePt t="65912" x="10071100" y="3014663"/>
          <p14:tracePt t="65920" x="10071100" y="3030538"/>
          <p14:tracePt t="65937" x="10071100" y="3038475"/>
          <p14:tracePt t="65944" x="10071100" y="3046413"/>
          <p14:tracePt t="65960" x="10071100" y="3054350"/>
          <p14:tracePt t="65970" x="10071100" y="3062288"/>
          <p14:tracePt t="65984" x="10071100" y="3070225"/>
          <p14:tracePt t="66000" x="10063163" y="3078163"/>
          <p14:tracePt t="66016" x="10063163" y="3086100"/>
          <p14:tracePt t="66024" x="10055225" y="3094038"/>
          <p14:tracePt t="66032" x="10055225" y="3109913"/>
          <p14:tracePt t="66048" x="10055225" y="3117850"/>
          <p14:tracePt t="66056" x="10055225" y="3133725"/>
          <p14:tracePt t="66072" x="10047288" y="3141663"/>
          <p14:tracePt t="66080" x="10047288" y="3157538"/>
          <p14:tracePt t="66088" x="10047288" y="3165475"/>
          <p14:tracePt t="66096" x="10047288" y="3173413"/>
          <p14:tracePt t="66104" x="10047288" y="3181350"/>
          <p14:tracePt t="66112" x="10039350" y="3189288"/>
          <p14:tracePt t="66120" x="10039350" y="3197225"/>
          <p14:tracePt t="66128" x="10039350" y="3213100"/>
          <p14:tracePt t="66137" x="10031413" y="3213100"/>
          <p14:tracePt t="66144" x="10031413" y="3221038"/>
          <p14:tracePt t="66153" x="10031413" y="3236913"/>
          <p14:tracePt t="66160" x="10023475" y="3244850"/>
          <p14:tracePt t="66170" x="10023475" y="3262313"/>
          <p14:tracePt t="66176" x="10015538" y="3286125"/>
          <p14:tracePt t="66184" x="10015538" y="3294063"/>
          <p14:tracePt t="66192" x="10007600" y="3309938"/>
          <p14:tracePt t="66200" x="10007600" y="3325813"/>
          <p14:tracePt t="66208" x="10007600" y="3349625"/>
          <p14:tracePt t="66216" x="10007600" y="3357563"/>
          <p14:tracePt t="66224" x="10007600" y="3373438"/>
          <p14:tracePt t="66232" x="9999663" y="3389313"/>
          <p14:tracePt t="66240" x="9991725" y="3397250"/>
          <p14:tracePt t="66248" x="9991725" y="3413125"/>
          <p14:tracePt t="66256" x="9983788" y="3421063"/>
          <p14:tracePt t="66264" x="9983788" y="3429000"/>
          <p14:tracePt t="66272" x="9975850" y="3452813"/>
          <p14:tracePt t="66280" x="9975850" y="3468688"/>
          <p14:tracePt t="66289" x="9967913" y="3476625"/>
          <p14:tracePt t="66296" x="9967913" y="3492500"/>
          <p14:tracePt t="66304" x="9959975" y="3508375"/>
          <p14:tracePt t="66312" x="9959975" y="3532188"/>
          <p14:tracePt t="66320" x="9952038" y="3540125"/>
          <p14:tracePt t="66328" x="9952038" y="3548063"/>
          <p14:tracePt t="66336" x="9952038" y="3556000"/>
          <p14:tracePt t="66344" x="9952038" y="3579813"/>
          <p14:tracePt t="66353" x="9952038" y="3587750"/>
          <p14:tracePt t="66360" x="9952038" y="3595688"/>
          <p14:tracePt t="66370" x="9944100" y="3613150"/>
          <p14:tracePt t="66376" x="9936163" y="3621088"/>
          <p14:tracePt t="66384" x="9936163" y="3629025"/>
          <p14:tracePt t="66392" x="9936163" y="3636963"/>
          <p14:tracePt t="66400" x="9936163" y="3644900"/>
          <p14:tracePt t="66408" x="9926638" y="3652838"/>
          <p14:tracePt t="66416" x="9926638" y="3660775"/>
          <p14:tracePt t="66424" x="9918700" y="3660775"/>
          <p14:tracePt t="66432" x="9918700" y="3676650"/>
          <p14:tracePt t="66448" x="9910763" y="3684588"/>
          <p14:tracePt t="66456" x="9902825" y="3692525"/>
          <p14:tracePt t="66464" x="9902825" y="3700463"/>
          <p14:tracePt t="66472" x="9894888" y="3708400"/>
          <p14:tracePt t="66480" x="9894888" y="3716338"/>
          <p14:tracePt t="66488" x="9886950" y="3732213"/>
          <p14:tracePt t="66496" x="9886950" y="3740150"/>
          <p14:tracePt t="66504" x="9886950" y="3756025"/>
          <p14:tracePt t="66512" x="9879013" y="3763963"/>
          <p14:tracePt t="66520" x="9879013" y="3787775"/>
          <p14:tracePt t="66529" x="9871075" y="3803650"/>
          <p14:tracePt t="66536" x="9871075" y="3811588"/>
          <p14:tracePt t="66544" x="9871075" y="3827463"/>
          <p14:tracePt t="66553" x="9871075" y="3843338"/>
          <p14:tracePt t="66560" x="9863138" y="3851275"/>
          <p14:tracePt t="66570" x="9863138" y="3859213"/>
          <p14:tracePt t="66576" x="9855200" y="3875088"/>
          <p14:tracePt t="66584" x="9847263" y="3890963"/>
          <p14:tracePt t="66592" x="9847263" y="3898900"/>
          <p14:tracePt t="66600" x="9847263" y="3906838"/>
          <p14:tracePt t="66608" x="9847263" y="3922713"/>
          <p14:tracePt t="66616" x="9847263" y="3930650"/>
          <p14:tracePt t="66624" x="9847263" y="3938588"/>
          <p14:tracePt t="66632" x="9847263" y="3956050"/>
          <p14:tracePt t="66640" x="9847263" y="3971925"/>
          <p14:tracePt t="66648" x="9847263" y="3987800"/>
          <p14:tracePt t="66656" x="9847263" y="3995738"/>
          <p14:tracePt t="66664" x="9847263" y="4011613"/>
          <p14:tracePt t="66672" x="9855200" y="4027488"/>
          <p14:tracePt t="66680" x="9863138" y="4059238"/>
          <p14:tracePt t="66689" x="9871075" y="4083050"/>
          <p14:tracePt t="66696" x="9886950" y="4098925"/>
          <p14:tracePt t="66703" x="9902825" y="4122738"/>
          <p14:tracePt t="66712" x="9910763" y="4154488"/>
          <p14:tracePt t="66720" x="9926638" y="4178300"/>
          <p14:tracePt t="66728" x="9936163" y="4202113"/>
          <p14:tracePt t="66736" x="9936163" y="4217988"/>
          <p14:tracePt t="66744" x="9944100" y="4233863"/>
          <p14:tracePt t="66753" x="9952038" y="4249738"/>
          <p14:tracePt t="66760" x="9952038" y="4265613"/>
          <p14:tracePt t="66770" x="9952038" y="4273550"/>
          <p14:tracePt t="66776" x="9952038" y="4281488"/>
          <p14:tracePt t="66785" x="9952038" y="4298950"/>
          <p14:tracePt t="66792" x="9944100" y="4298950"/>
          <p14:tracePt t="66800" x="9944100" y="4306888"/>
          <p14:tracePt t="66809" x="9936163" y="4314825"/>
          <p14:tracePt t="66816" x="9926638" y="4322763"/>
          <p14:tracePt t="66824" x="9910763" y="4322763"/>
          <p14:tracePt t="66832" x="9902825" y="4338638"/>
          <p14:tracePt t="66840" x="9894888" y="4338638"/>
          <p14:tracePt t="66848" x="9886950" y="4354513"/>
          <p14:tracePt t="66856" x="9871075" y="4362450"/>
          <p14:tracePt t="66864" x="9871075" y="4370388"/>
          <p14:tracePt t="66873" x="9871075" y="4386263"/>
          <p14:tracePt t="66880" x="9863138" y="4394200"/>
          <p14:tracePt t="66889" x="9863138" y="4410075"/>
          <p14:tracePt t="66896" x="9863138" y="4418013"/>
          <p14:tracePt t="66904" x="9863138" y="4441825"/>
          <p14:tracePt t="66912" x="9863138" y="4449763"/>
          <p14:tracePt t="66920" x="9863138" y="4457700"/>
          <p14:tracePt t="66928" x="9863138" y="4473575"/>
          <p14:tracePt t="66937" x="9863138" y="4497388"/>
          <p14:tracePt t="66944" x="9863138" y="4505325"/>
          <p14:tracePt t="66953" x="9863138" y="4513263"/>
          <p14:tracePt t="66960" x="9863138" y="4529138"/>
          <p14:tracePt t="66970" x="9863138" y="4545013"/>
          <p14:tracePt t="66976" x="9863138" y="4552950"/>
          <p14:tracePt t="66986" x="9863138" y="4568825"/>
          <p14:tracePt t="66992" x="9863138" y="4584700"/>
          <p14:tracePt t="67000" x="9871075" y="4600575"/>
          <p14:tracePt t="67008" x="9879013" y="4616450"/>
          <p14:tracePt t="67016" x="9894888" y="4657725"/>
          <p14:tracePt t="67024" x="9902825" y="4681538"/>
          <p14:tracePt t="67032" x="9910763" y="4705350"/>
          <p14:tracePt t="67040" x="9926638" y="4745038"/>
          <p14:tracePt t="67048" x="9944100" y="4776788"/>
          <p14:tracePt t="67056" x="9959975" y="4816475"/>
          <p14:tracePt t="67064" x="9975850" y="4848225"/>
          <p14:tracePt t="67073" x="9999663" y="4887913"/>
          <p14:tracePt t="67080" x="10015538" y="4903788"/>
          <p14:tracePt t="67090" x="10015538" y="4927600"/>
          <p14:tracePt t="67096" x="10023475" y="4943475"/>
          <p14:tracePt t="67105" x="10031413" y="4959350"/>
          <p14:tracePt t="67112" x="10039350" y="4976813"/>
          <p14:tracePt t="67120" x="10039350" y="4992688"/>
          <p14:tracePt t="67129" x="10039350" y="5008563"/>
          <p14:tracePt t="67136" x="10055225" y="5024438"/>
          <p14:tracePt t="67144" x="10055225" y="5040313"/>
          <p14:tracePt t="67153" x="10063163" y="5056188"/>
          <p14:tracePt t="67160" x="10063163" y="5064125"/>
          <p14:tracePt t="67169" x="10071100" y="5080000"/>
          <p14:tracePt t="67176" x="10079038" y="5087938"/>
          <p14:tracePt t="67184" x="10079038" y="5095875"/>
          <p14:tracePt t="67192" x="10079038" y="5111750"/>
          <p14:tracePt t="67200" x="10079038" y="5119688"/>
          <p14:tracePt t="67208" x="10079038" y="5135563"/>
          <p14:tracePt t="67216" x="10079038" y="5143500"/>
          <p14:tracePt t="67224" x="10079038" y="5167313"/>
          <p14:tracePt t="67232" x="10079038" y="5175250"/>
          <p14:tracePt t="67240" x="10079038" y="5183188"/>
          <p14:tracePt t="67248" x="10079038" y="5191125"/>
          <p14:tracePt t="67256" x="10079038" y="5207000"/>
          <p14:tracePt t="67264" x="10086975" y="5214938"/>
          <p14:tracePt t="67272" x="10086975" y="5222875"/>
          <p14:tracePt t="67280" x="10094913" y="5238750"/>
          <p14:tracePt t="67288" x="10094913" y="5254625"/>
          <p14:tracePt t="67296" x="10102850" y="5262563"/>
          <p14:tracePt t="67305" x="10110788" y="5278438"/>
          <p14:tracePt t="67312" x="10118725" y="5302250"/>
          <p14:tracePt t="67320" x="10134600" y="5319713"/>
          <p14:tracePt t="67329" x="10142538" y="5343525"/>
          <p14:tracePt t="67336" x="10150475" y="5367338"/>
          <p14:tracePt t="67344" x="10158413" y="5391150"/>
          <p14:tracePt t="67353" x="10166350" y="5407025"/>
          <p14:tracePt t="67360" x="10174288" y="5422900"/>
          <p14:tracePt t="67369" x="10174288" y="5438775"/>
          <p14:tracePt t="67376" x="10182225" y="5454650"/>
          <p14:tracePt t="67384" x="10182225" y="5478463"/>
          <p14:tracePt t="67392" x="10182225" y="5494338"/>
          <p14:tracePt t="67400" x="10182225" y="5518150"/>
          <p14:tracePt t="67408" x="10190163" y="5534025"/>
          <p14:tracePt t="67416" x="10190163" y="5549900"/>
          <p14:tracePt t="67424" x="10190163" y="5573713"/>
          <p14:tracePt t="67432" x="10190163" y="5581650"/>
          <p14:tracePt t="67441" x="10182225" y="5605463"/>
          <p14:tracePt t="67448" x="10182225" y="5629275"/>
          <p14:tracePt t="67457" x="10182225" y="5653088"/>
          <p14:tracePt t="67464" x="10182225" y="5670550"/>
          <p14:tracePt t="67472" x="10182225" y="5694363"/>
          <p14:tracePt t="67480" x="10182225" y="5718175"/>
          <p14:tracePt t="67488" x="10182225" y="5741988"/>
          <p14:tracePt t="67496" x="10182225" y="5757863"/>
          <p14:tracePt t="67504" x="10182225" y="5781675"/>
          <p14:tracePt t="67512" x="10190163" y="5797550"/>
          <p14:tracePt t="67521" x="10190163" y="5821363"/>
          <p14:tracePt t="67528" x="10190163" y="5829300"/>
          <p14:tracePt t="67536" x="10198100" y="5853113"/>
          <p14:tracePt t="67544" x="10213975" y="5892800"/>
          <p14:tracePt t="67553" x="10213975" y="5932488"/>
          <p14:tracePt t="67560" x="10221913" y="5964238"/>
          <p14:tracePt t="67569" x="10237788" y="5980113"/>
          <p14:tracePt t="67576" x="10237788" y="5995988"/>
          <p14:tracePt t="67586" x="10245725" y="6005513"/>
          <p14:tracePt t="67592" x="10245725" y="6021388"/>
          <p14:tracePt t="67600" x="10261600" y="6037263"/>
          <p14:tracePt t="67608" x="10269538" y="6053138"/>
          <p14:tracePt t="67616" x="10269538" y="6069013"/>
          <p14:tracePt t="67624" x="10279063" y="6084888"/>
          <p14:tracePt t="67632" x="10279063" y="6100763"/>
          <p14:tracePt t="67640" x="10287000" y="6108700"/>
          <p14:tracePt t="67648" x="10287000" y="6124575"/>
          <p14:tracePt t="67664" x="10294938" y="6132513"/>
          <p14:tracePt t="67673" x="10294938" y="6140450"/>
          <p14:tracePt t="67680" x="10294938" y="6148388"/>
          <p14:tracePt t="67688" x="10294938" y="6156325"/>
          <p14:tracePt t="67704" x="10294938" y="6164263"/>
          <p14:tracePt t="67712" x="10294938" y="6172200"/>
          <p14:tracePt t="67720" x="10294938" y="6180138"/>
          <p14:tracePt t="67728" x="10294938" y="6188075"/>
          <p14:tracePt t="67744" x="10294938" y="6203950"/>
          <p14:tracePt t="67760" x="10294938" y="6211888"/>
          <p14:tracePt t="67769" x="10294938" y="6219825"/>
          <p14:tracePt t="67776" x="10294938" y="6227763"/>
          <p14:tracePt t="67792" x="10294938" y="6235700"/>
          <p14:tracePt t="67800" x="10294938" y="6243638"/>
          <p14:tracePt t="67808" x="10294938" y="6251575"/>
          <p14:tracePt t="67816" x="10287000" y="6259513"/>
          <p14:tracePt t="67824" x="10287000" y="6267450"/>
          <p14:tracePt t="67832" x="10287000" y="6275388"/>
          <p14:tracePt t="67840" x="10287000" y="6283325"/>
          <p14:tracePt t="67848" x="10279063" y="6291263"/>
          <p14:tracePt t="67857" x="10269538" y="6307138"/>
          <p14:tracePt t="67873" x="10261600" y="6307138"/>
          <p14:tracePt t="67886" x="10261600" y="6315075"/>
          <p14:tracePt t="67888" x="10245725" y="6315075"/>
          <p14:tracePt t="67896" x="10237788" y="6315075"/>
          <p14:tracePt t="67904" x="10229850" y="6323013"/>
          <p14:tracePt t="67912" x="10213975" y="6330950"/>
          <p14:tracePt t="67920" x="10206038" y="6330950"/>
          <p14:tracePt t="67929" x="10198100" y="6330950"/>
          <p14:tracePt t="67944" x="10190163" y="6330950"/>
          <p14:tracePt t="68008" x="10190163" y="6323013"/>
          <p14:tracePt t="68024" x="10182225" y="6315075"/>
          <p14:tracePt t="68032" x="10174288" y="6307138"/>
          <p14:tracePt t="68040" x="10166350" y="6291263"/>
          <p14:tracePt t="68048" x="10158413" y="6275388"/>
          <p14:tracePt t="68056" x="10134600" y="6251575"/>
          <p14:tracePt t="68064" x="10118725" y="6211888"/>
          <p14:tracePt t="68072" x="10086975" y="6156325"/>
          <p14:tracePt t="68080" x="10063163" y="6116638"/>
          <p14:tracePt t="68089" x="10055225" y="6084888"/>
          <p14:tracePt t="68096" x="10055225" y="6053138"/>
          <p14:tracePt t="68105" x="10047288" y="6013450"/>
          <p14:tracePt t="68112" x="10039350" y="5980113"/>
          <p14:tracePt t="68120" x="10039350" y="5948363"/>
          <p14:tracePt t="68128" x="10039350" y="5916613"/>
          <p14:tracePt t="68136" x="10031413" y="5892800"/>
          <p14:tracePt t="68144" x="10031413" y="5868988"/>
          <p14:tracePt t="68153" x="10023475" y="5837238"/>
          <p14:tracePt t="68160" x="10023475" y="5813425"/>
          <p14:tracePt t="68170" x="10007600" y="5797550"/>
          <p14:tracePt t="68176" x="9991725" y="5773738"/>
          <p14:tracePt t="68186" x="9975850" y="5749925"/>
          <p14:tracePt t="68192" x="9952038" y="5718175"/>
          <p14:tracePt t="68200" x="9918700" y="5678488"/>
          <p14:tracePt t="68208" x="9910763" y="5653088"/>
          <p14:tracePt t="68216" x="9894888" y="5629275"/>
          <p14:tracePt t="68224" x="9886950" y="5605463"/>
          <p14:tracePt t="68232" x="9886950" y="5597525"/>
          <p14:tracePt t="68240" x="9886950" y="5581650"/>
          <p14:tracePt t="68248" x="9886950" y="5565775"/>
          <p14:tracePt t="68256" x="9886950" y="5557838"/>
          <p14:tracePt t="68264" x="9886950" y="5534025"/>
          <p14:tracePt t="68272" x="9886950" y="5510213"/>
          <p14:tracePt t="68280" x="9886950" y="5486400"/>
          <p14:tracePt t="68288" x="9886950" y="5462588"/>
          <p14:tracePt t="68296" x="9886950" y="5438775"/>
          <p14:tracePt t="68304" x="9886950" y="5414963"/>
          <p14:tracePt t="68312" x="9879013" y="5383213"/>
          <p14:tracePt t="68320" x="9871075" y="5343525"/>
          <p14:tracePt t="68328" x="9863138" y="5302250"/>
          <p14:tracePt t="68336" x="9855200" y="5278438"/>
          <p14:tracePt t="68344" x="9855200" y="5246688"/>
          <p14:tracePt t="68353" x="9855200" y="5222875"/>
          <p14:tracePt t="68360" x="9855200" y="5191125"/>
          <p14:tracePt t="68369" x="9871075" y="5159375"/>
          <p14:tracePt t="68376" x="9879013" y="5111750"/>
          <p14:tracePt t="68386" x="9894888" y="5087938"/>
          <p14:tracePt t="68392" x="9902825" y="5048250"/>
          <p14:tracePt t="68400" x="9918700" y="5016500"/>
          <p14:tracePt t="68408" x="9936163" y="4976813"/>
          <p14:tracePt t="68416" x="9944100" y="4927600"/>
          <p14:tracePt t="68424" x="9952038" y="4887913"/>
          <p14:tracePt t="68432" x="9959975" y="4832350"/>
          <p14:tracePt t="68440" x="9959975" y="4776788"/>
          <p14:tracePt t="68448" x="9959975" y="4729163"/>
          <p14:tracePt t="68456" x="9959975" y="4665663"/>
          <p14:tracePt t="68464" x="9959975" y="4616450"/>
          <p14:tracePt t="68472" x="9959975" y="4576763"/>
          <p14:tracePt t="68480" x="9959975" y="4521200"/>
          <p14:tracePt t="68488" x="9952038" y="4473575"/>
          <p14:tracePt t="68496" x="9944100" y="4441825"/>
          <p14:tracePt t="68505" x="9936163" y="4386263"/>
          <p14:tracePt t="68512" x="9926638" y="4338638"/>
          <p14:tracePt t="68519" x="9910763" y="4281488"/>
          <p14:tracePt t="68528" x="9910763" y="4241800"/>
          <p14:tracePt t="68536" x="9910763" y="4194175"/>
          <p14:tracePt t="68544" x="9910763" y="4154488"/>
          <p14:tracePt t="68552" x="9910763" y="4114800"/>
          <p14:tracePt t="68560" x="9910763" y="4075113"/>
          <p14:tracePt t="68569" x="9926638" y="4043363"/>
          <p14:tracePt t="68576" x="9944100" y="4003675"/>
          <p14:tracePt t="68586" x="9959975" y="3971925"/>
          <p14:tracePt t="68592" x="9983788" y="3930650"/>
          <p14:tracePt t="68600" x="9999663" y="3890963"/>
          <p14:tracePt t="68608" x="10015538" y="3867150"/>
          <p14:tracePt t="68616" x="10023475" y="3819525"/>
          <p14:tracePt t="68624" x="10023475" y="3795713"/>
          <p14:tracePt t="68632" x="10031413" y="3748088"/>
          <p14:tracePt t="68640" x="10031413" y="3700463"/>
          <p14:tracePt t="68648" x="10031413" y="3644900"/>
          <p14:tracePt t="68656" x="10031413" y="3605213"/>
          <p14:tracePt t="68664" x="10031413" y="3540125"/>
          <p14:tracePt t="68672" x="10031413" y="3484563"/>
          <p14:tracePt t="68680" x="10039350" y="3429000"/>
          <p14:tracePt t="68688" x="10055225" y="3373438"/>
          <p14:tracePt t="68696" x="10063163" y="3341688"/>
          <p14:tracePt t="68704" x="10079038" y="3317875"/>
          <p14:tracePt t="68712" x="10094913" y="3286125"/>
          <p14:tracePt t="68719" x="10094913" y="3262313"/>
          <p14:tracePt t="68728" x="10102850" y="3244850"/>
          <p14:tracePt t="68736" x="10102850" y="3228975"/>
          <p14:tracePt t="68744" x="10110788" y="3205163"/>
          <p14:tracePt t="68752" x="10118725" y="3181350"/>
          <p14:tracePt t="68760" x="10134600" y="3157538"/>
          <p14:tracePt t="68769" x="10134600" y="3141663"/>
          <p14:tracePt t="68776" x="10142538" y="3133725"/>
          <p14:tracePt t="68785" x="10142538" y="3117850"/>
          <p14:tracePt t="68792" x="10142538" y="3094038"/>
          <p14:tracePt t="68800" x="10142538" y="3086100"/>
          <p14:tracePt t="68808" x="10142538" y="3070225"/>
          <p14:tracePt t="68816" x="10142538" y="3054350"/>
          <p14:tracePt t="68824" x="10142538" y="3038475"/>
          <p14:tracePt t="68832" x="10142538" y="3022600"/>
          <p14:tracePt t="68840" x="10134600" y="2998788"/>
          <p14:tracePt t="68848" x="10126663" y="2982913"/>
          <p14:tracePt t="68856" x="10126663" y="2974975"/>
          <p14:tracePt t="68864" x="10126663" y="2959100"/>
          <p14:tracePt t="68872" x="10118725" y="2951163"/>
          <p14:tracePt t="68880" x="10118725" y="2943225"/>
          <p14:tracePt t="68888" x="10118725" y="2935288"/>
          <p14:tracePt t="68896" x="10110788" y="2927350"/>
          <p14:tracePt t="68904" x="10110788" y="2909888"/>
          <p14:tracePt t="68913" x="10110788" y="2901950"/>
          <p14:tracePt t="68921" x="10110788" y="2894013"/>
          <p14:tracePt t="68928" x="10110788" y="2870200"/>
          <p14:tracePt t="68936" x="10110788" y="2862263"/>
          <p14:tracePt t="68944" x="10110788" y="2854325"/>
          <p14:tracePt t="68953" x="10102850" y="2838450"/>
          <p14:tracePt t="68960" x="10102850" y="2822575"/>
          <p14:tracePt t="68969" x="10094913" y="2814638"/>
          <p14:tracePt t="68976" x="10094913" y="2798763"/>
          <p14:tracePt t="68985" x="10086975" y="2782888"/>
          <p14:tracePt t="68992" x="10086975" y="2774950"/>
          <p14:tracePt t="69000" x="10079038" y="2759075"/>
          <p14:tracePt t="69008" x="10079038" y="2743200"/>
          <p14:tracePt t="69016" x="10063163" y="2711450"/>
          <p14:tracePt t="69024" x="10055225" y="2695575"/>
          <p14:tracePt t="69032" x="10055225" y="2671763"/>
          <p14:tracePt t="69040" x="10047288" y="2655888"/>
          <p14:tracePt t="69048" x="10047288" y="2640013"/>
          <p14:tracePt t="69056" x="10039350" y="2624138"/>
          <p14:tracePt t="69064" x="10031413" y="2600325"/>
          <p14:tracePt t="69072" x="10031413" y="2584450"/>
          <p14:tracePt t="69080" x="10031413" y="2576513"/>
          <p14:tracePt t="69088" x="10031413" y="2566988"/>
          <p14:tracePt t="69096" x="10031413" y="2551113"/>
          <p14:tracePt t="69112" x="10031413" y="2543175"/>
          <p14:tracePt t="69136" x="10031413" y="2535238"/>
          <p14:tracePt t="69152" x="10031413" y="2527300"/>
          <p14:tracePt t="71153" x="10031413" y="2535238"/>
          <p14:tracePt t="71168" x="10031413" y="2543175"/>
          <p14:tracePt t="71185" x="10031413" y="2559050"/>
          <p14:tracePt t="71208" x="10031413" y="2566988"/>
          <p14:tracePt t="71232" x="10031413" y="2576513"/>
          <p14:tracePt t="71272" x="10031413" y="2584450"/>
          <p14:tracePt t="71280" x="10031413" y="2592388"/>
          <p14:tracePt t="71328" x="10031413" y="2600325"/>
          <p14:tracePt t="71432" x="10031413" y="2608263"/>
          <p14:tracePt t="71496" x="10023475" y="2608263"/>
          <p14:tracePt t="72472" x="10023475" y="2616200"/>
          <p14:tracePt t="72480" x="10023475" y="2624138"/>
          <p14:tracePt t="72496" x="10023475" y="2632075"/>
          <p14:tracePt t="72512" x="10015538" y="2640013"/>
          <p14:tracePt t="72528" x="10015538" y="2647950"/>
          <p14:tracePt t="72536" x="10015538" y="2655888"/>
          <p14:tracePt t="72545" x="10015538" y="2663825"/>
          <p14:tracePt t="73120" x="10023475" y="2663825"/>
          <p14:tracePt t="74144" x="10023475" y="2671763"/>
          <p14:tracePt t="74160" x="10023475" y="2679700"/>
          <p14:tracePt t="74176" x="10023475" y="2687638"/>
          <p14:tracePt t="74192" x="10023475" y="2695575"/>
          <p14:tracePt t="74200" x="10023475" y="2703513"/>
          <p14:tracePt t="74208" x="10023475" y="2711450"/>
          <p14:tracePt t="74233" x="10023475" y="2719388"/>
          <p14:tracePt t="74248" x="10023475" y="2727325"/>
          <p14:tracePt t="74256" x="10031413" y="2727325"/>
          <p14:tracePt t="74400" x="10031413" y="2719388"/>
          <p14:tracePt t="77088" x="10031413" y="2711450"/>
          <p14:tracePt t="77096" x="10031413" y="2703513"/>
          <p14:tracePt t="77288" x="10031413" y="2711450"/>
          <p14:tracePt t="77328" x="10031413" y="2719388"/>
          <p14:tracePt t="77520" x="10031413" y="2711450"/>
          <p14:tracePt t="77544" x="10031413" y="2703513"/>
          <p14:tracePt t="77680" x="10031413" y="2711450"/>
          <p14:tracePt t="77832" x="10031413" y="2703513"/>
          <p14:tracePt t="78968" x="10031413" y="2711450"/>
          <p14:tracePt t="79008" x="10031413" y="2719388"/>
          <p14:tracePt t="79560" x="10031413" y="2727325"/>
          <p14:tracePt t="79608" x="10031413" y="2735263"/>
          <p14:tracePt t="83968" x="10031413" y="2743200"/>
          <p14:tracePt t="83984" x="10031413" y="2751138"/>
          <p14:tracePt t="84008" x="10031413" y="2759075"/>
          <p14:tracePt t="84040" x="10031413" y="2767013"/>
          <p14:tracePt t="84048" x="10031413" y="2774950"/>
          <p14:tracePt t="84064" x="10031413" y="2782888"/>
          <p14:tracePt t="84080" x="10031413" y="2790825"/>
          <p14:tracePt t="84088" x="10031413" y="2798763"/>
          <p14:tracePt t="84096" x="10031413" y="2806700"/>
          <p14:tracePt t="84104" x="10031413" y="2814638"/>
          <p14:tracePt t="84113" x="10031413" y="2822575"/>
          <p14:tracePt t="84130" x="10031413" y="2830513"/>
          <p14:tracePt t="84136" x="10031413" y="2838450"/>
          <p14:tracePt t="84152" x="10031413" y="2846388"/>
          <p14:tracePt t="84160" x="10031413" y="2854325"/>
          <p14:tracePt t="84176" x="10031413" y="2862263"/>
          <p14:tracePt t="84192" x="10031413" y="2870200"/>
          <p14:tracePt t="84217" x="10031413" y="2878138"/>
          <p14:tracePt t="84224" x="10031413" y="2886075"/>
          <p14:tracePt t="85968" x="10031413" y="2878138"/>
          <p14:tracePt t="85976" x="10031413" y="2870200"/>
          <p14:tracePt t="86000" x="10031413" y="2862263"/>
          <p14:tracePt t="86008" x="10031413" y="2854325"/>
          <p14:tracePt t="86016" x="10031413" y="2846388"/>
          <p14:tracePt t="86024" x="10023475" y="2838450"/>
          <p14:tracePt t="86032" x="10023475" y="2830513"/>
          <p14:tracePt t="86048" x="10023475" y="2822575"/>
          <p14:tracePt t="86064" x="10023475" y="2814638"/>
          <p14:tracePt t="86072" x="10015538" y="2814638"/>
          <p14:tracePt t="86096" x="10015538" y="2806700"/>
          <p14:tracePt t="86104" x="10015538" y="2798763"/>
          <p14:tracePt t="86120" x="10007600" y="2798763"/>
          <p14:tracePt t="86688" x="9999663" y="2798763"/>
          <p14:tracePt t="86704" x="9991725" y="2798763"/>
          <p14:tracePt t="87080" x="9983788" y="2798763"/>
          <p14:tracePt t="89584" x="9983788" y="2806700"/>
          <p14:tracePt t="89600" x="9983788" y="2822575"/>
          <p14:tracePt t="89616" x="9983788" y="2830513"/>
          <p14:tracePt t="89624" x="9983788" y="2838450"/>
          <p14:tracePt t="89640" x="9983788" y="2854325"/>
          <p14:tracePt t="89656" x="9983788" y="2862263"/>
          <p14:tracePt t="89672" x="9983788" y="2870200"/>
          <p14:tracePt t="89680" x="9991725" y="2870200"/>
          <p14:tracePt t="89688" x="9991725" y="2878138"/>
          <p14:tracePt t="89696" x="9991725" y="2886075"/>
          <p14:tracePt t="90024" x="9991725" y="2878138"/>
          <p14:tracePt t="90128" x="9983788" y="2878138"/>
          <p14:tracePt t="94808" x="9983788" y="2870200"/>
          <p14:tracePt t="98736" x="9991725" y="2870200"/>
          <p14:tracePt t="98744" x="10007600" y="2870200"/>
          <p14:tracePt t="98760" x="10023475" y="2870200"/>
          <p14:tracePt t="98776" x="10031413" y="2870200"/>
          <p14:tracePt t="98856" x="10039350" y="2870200"/>
          <p14:tracePt t="99072" x="10039350" y="2862263"/>
          <p14:tracePt t="99352" x="10047288" y="2862263"/>
          <p14:tracePt t="99377" x="10055225" y="2862263"/>
          <p14:tracePt t="99400" x="10063163" y="2862263"/>
          <p14:tracePt t="99456" x="10063163" y="2870200"/>
          <p14:tracePt t="99480" x="10063163" y="2878138"/>
          <p14:tracePt t="99496" x="10063163" y="2886075"/>
          <p14:tracePt t="99528" x="10055225" y="2894013"/>
          <p14:tracePt t="99544" x="10047288" y="2894013"/>
          <p14:tracePt t="99560" x="10039350" y="2894013"/>
          <p14:tracePt t="99664" x="10031413" y="2894013"/>
          <p14:tracePt t="100640" x="10039350" y="2886075"/>
          <p14:tracePt t="100657" x="10047288" y="2886075"/>
          <p14:tracePt t="100664" x="10047288" y="2878138"/>
          <p14:tracePt t="100688" x="10055225" y="2878138"/>
          <p14:tracePt t="100704" x="10055225" y="2870200"/>
          <p14:tracePt t="100992" x="10055225" y="2878138"/>
          <p14:tracePt t="101000" x="10063163" y="2886075"/>
          <p14:tracePt t="101017" x="10063163" y="2894013"/>
          <p14:tracePt t="101049" x="10063163" y="2901950"/>
          <p14:tracePt t="101080" x="10063163" y="2909888"/>
          <p14:tracePt t="101088" x="10071100" y="2919413"/>
          <p14:tracePt t="101096" x="10071100" y="2927350"/>
          <p14:tracePt t="101104" x="10079038" y="2927350"/>
          <p14:tracePt t="101112" x="10079038" y="2935288"/>
          <p14:tracePt t="101120" x="10086975" y="2943225"/>
          <p14:tracePt t="101128" x="10086975" y="2951163"/>
          <p14:tracePt t="101136" x="10086975" y="2959100"/>
          <p14:tracePt t="101152" x="10086975" y="2967038"/>
          <p14:tracePt t="101160" x="10094913" y="2967038"/>
          <p14:tracePt t="101168" x="10094913" y="2974975"/>
          <p14:tracePt t="101176" x="10094913" y="2982913"/>
          <p14:tracePt t="101296" x="10094913" y="2990850"/>
          <p14:tracePt t="101336" x="10094913" y="2998788"/>
          <p14:tracePt t="101384" x="10086975" y="2998788"/>
          <p14:tracePt t="101408" x="10079038" y="2998788"/>
          <p14:tracePt t="101448" x="10079038" y="2990850"/>
          <p14:tracePt t="101464" x="10071100" y="2982913"/>
          <p14:tracePt t="101473" x="10071100" y="2974975"/>
          <p14:tracePt t="101496" x="10071100" y="2967038"/>
          <p14:tracePt t="101512" x="10071100" y="2959100"/>
          <p14:tracePt t="101520" x="10071100" y="2951163"/>
          <p14:tracePt t="101528" x="10071100" y="2943225"/>
          <p14:tracePt t="101544" x="10071100" y="2927350"/>
          <p14:tracePt t="101560" x="10071100" y="2919413"/>
          <p14:tracePt t="101576" x="10071100" y="2909888"/>
          <p14:tracePt t="101600" x="10079038" y="2901950"/>
          <p14:tracePt t="101608" x="10079038" y="2894013"/>
          <p14:tracePt t="101624" x="10079038" y="2886075"/>
          <p14:tracePt t="101640" x="10086975" y="2886075"/>
          <p14:tracePt t="101648" x="10086975" y="2878138"/>
          <p14:tracePt t="101664" x="10086975" y="2870200"/>
          <p14:tracePt t="101674" x="10094913" y="2862263"/>
          <p14:tracePt t="101680" x="10094913" y="2854325"/>
          <p14:tracePt t="101690" x="10094913" y="2846388"/>
          <p14:tracePt t="101696" x="10094913" y="2838450"/>
          <p14:tracePt t="101704" x="10094913" y="2822575"/>
          <p14:tracePt t="101720" x="10094913" y="2814638"/>
          <p14:tracePt t="101728" x="10094913" y="2806700"/>
          <p14:tracePt t="101736" x="10094913" y="2798763"/>
          <p14:tracePt t="101752" x="10102850" y="2798763"/>
          <p14:tracePt t="101768" x="10102850" y="2790825"/>
          <p14:tracePt t="101784" x="10102850" y="2782888"/>
          <p14:tracePt t="101800" x="10102850" y="2774950"/>
          <p14:tracePt t="101808" x="10102850" y="2767013"/>
          <p14:tracePt t="101824" x="10102850" y="2759075"/>
          <p14:tracePt t="101848" x="10102850" y="2751138"/>
          <p14:tracePt t="101889" x="10102850" y="2743200"/>
          <p14:tracePt t="101936" x="10102850" y="2735263"/>
          <p14:tracePt t="101944" x="10110788" y="2735263"/>
          <p14:tracePt t="101984" x="10110788" y="2727325"/>
          <p14:tracePt t="102016" x="10110788" y="2719388"/>
          <p14:tracePt t="102040" x="10110788" y="2711450"/>
          <p14:tracePt t="102048" x="10110788" y="2703513"/>
          <p14:tracePt t="102064" x="10110788" y="2695575"/>
          <p14:tracePt t="102080" x="10110788" y="2679700"/>
          <p14:tracePt t="102096" x="10110788" y="2671763"/>
          <p14:tracePt t="102104" x="10102850" y="2671763"/>
          <p14:tracePt t="102112" x="10102850" y="2663825"/>
          <p14:tracePt t="102304" x="10094913" y="2663825"/>
          <p14:tracePt t="102312" x="10094913" y="2679700"/>
          <p14:tracePt t="102320" x="10094913" y="2687638"/>
          <p14:tracePt t="102328" x="10094913" y="2695575"/>
          <p14:tracePt t="102336" x="10094913" y="2711450"/>
          <p14:tracePt t="102344" x="10094913" y="2727325"/>
          <p14:tracePt t="102352" x="10094913" y="2751138"/>
          <p14:tracePt t="102360" x="10094913" y="2759075"/>
          <p14:tracePt t="102368" x="10094913" y="2774950"/>
          <p14:tracePt t="102376" x="10094913" y="2790825"/>
          <p14:tracePt t="102384" x="10094913" y="2806700"/>
          <p14:tracePt t="102392" x="10094913" y="2830513"/>
          <p14:tracePt t="102400" x="10094913" y="2846388"/>
          <p14:tracePt t="102408" x="10094913" y="2862263"/>
          <p14:tracePt t="102416" x="10094913" y="2870200"/>
          <p14:tracePt t="102424" x="10094913" y="2886075"/>
          <p14:tracePt t="102432" x="10094913" y="2894013"/>
          <p14:tracePt t="102440" x="10094913" y="2901950"/>
          <p14:tracePt t="102448" x="10094913" y="2909888"/>
          <p14:tracePt t="102456" x="10094913" y="2927350"/>
          <p14:tracePt t="102473" x="10094913" y="2935288"/>
          <p14:tracePt t="102480" x="10094913" y="2951163"/>
          <p14:tracePt t="102490" x="10086975" y="2951163"/>
          <p14:tracePt t="102496" x="10086975" y="2967038"/>
          <p14:tracePt t="102504" x="10086975" y="2982913"/>
          <p14:tracePt t="102520" x="10079038" y="2990850"/>
          <p14:tracePt t="102528" x="10079038" y="2998788"/>
          <p14:tracePt t="102536" x="10079038" y="3006725"/>
          <p14:tracePt t="102544" x="10071100" y="3022600"/>
          <p14:tracePt t="102552" x="10071100" y="3030538"/>
          <p14:tracePt t="102568" x="10063163" y="3046413"/>
          <p14:tracePt t="102584" x="10063163" y="3054350"/>
          <p14:tracePt t="102592" x="10055225" y="3070225"/>
          <p14:tracePt t="102600" x="10047288" y="3070225"/>
          <p14:tracePt t="102608" x="10047288" y="3078163"/>
          <p14:tracePt t="102616" x="10047288" y="3086100"/>
          <p14:tracePt t="102625" x="10039350" y="3086100"/>
          <p14:tracePt t="102632" x="10039350" y="3094038"/>
          <p14:tracePt t="102648" x="10031413" y="3101975"/>
          <p14:tracePt t="102656" x="10023475" y="3101975"/>
          <p14:tracePt t="102664" x="10023475" y="3109913"/>
          <p14:tracePt t="102673" x="10023475" y="3117850"/>
          <p14:tracePt t="102680" x="10015538" y="3117850"/>
          <p14:tracePt t="102689" x="10015538" y="3125788"/>
          <p14:tracePt t="102696" x="10007600" y="3125788"/>
          <p14:tracePt t="102704" x="10007600" y="3133725"/>
          <p14:tracePt t="102712" x="10007600" y="3141663"/>
          <p14:tracePt t="102720" x="10007600" y="3149600"/>
          <p14:tracePt t="102728" x="9999663" y="3149600"/>
          <p14:tracePt t="102736" x="9999663" y="3165475"/>
          <p14:tracePt t="102752" x="9991725" y="3173413"/>
          <p14:tracePt t="102760" x="9991725" y="3181350"/>
          <p14:tracePt t="102776" x="9991725" y="3189288"/>
          <p14:tracePt t="102784" x="9991725" y="3197225"/>
          <p14:tracePt t="102792" x="9991725" y="3205163"/>
          <p14:tracePt t="102808" x="9991725" y="3221038"/>
          <p14:tracePt t="102816" x="9991725" y="3228975"/>
          <p14:tracePt t="102832" x="9991725" y="3236913"/>
          <p14:tracePt t="102840" x="9991725" y="3244850"/>
          <p14:tracePt t="102848" x="9991725" y="3252788"/>
          <p14:tracePt t="102856" x="9991725" y="3262313"/>
          <p14:tracePt t="102864" x="9991725" y="3270250"/>
          <p14:tracePt t="102875" x="9991725" y="3278188"/>
          <p14:tracePt t="102880" x="9983788" y="3278188"/>
          <p14:tracePt t="102889" x="9983788" y="3286125"/>
          <p14:tracePt t="102896" x="9983788" y="3294063"/>
          <p14:tracePt t="102904" x="9983788" y="3302000"/>
          <p14:tracePt t="102920" x="9983788" y="3317875"/>
          <p14:tracePt t="102944" x="9975850" y="3325813"/>
          <p14:tracePt t="102960" x="9975850" y="3333750"/>
          <p14:tracePt t="102968" x="9967913" y="3341688"/>
          <p14:tracePt t="102976" x="9967913" y="3349625"/>
          <p14:tracePt t="102992" x="9967913" y="3357563"/>
          <p14:tracePt t="103000" x="9967913" y="3365500"/>
          <p14:tracePt t="103008" x="9967913" y="3373438"/>
          <p14:tracePt t="103016" x="9967913" y="3381375"/>
          <p14:tracePt t="103023" x="9967913" y="3389313"/>
          <p14:tracePt t="103032" x="9967913" y="3397250"/>
          <p14:tracePt t="103040" x="9967913" y="3405188"/>
          <p14:tracePt t="103048" x="9967913" y="3413125"/>
          <p14:tracePt t="103056" x="9959975" y="3421063"/>
          <p14:tracePt t="103073" x="9959975" y="3429000"/>
          <p14:tracePt t="103080" x="9959975" y="3436938"/>
          <p14:tracePt t="103089" x="9952038" y="3444875"/>
          <p14:tracePt t="103096" x="9944100" y="3452813"/>
          <p14:tracePt t="103112" x="9944100" y="3468688"/>
          <p14:tracePt t="103128" x="9936163" y="3484563"/>
          <p14:tracePt t="103136" x="9936163" y="3492500"/>
          <p14:tracePt t="103152" x="9936163" y="3508375"/>
          <p14:tracePt t="103160" x="9936163" y="3516313"/>
          <p14:tracePt t="103176" x="9936163" y="3532188"/>
          <p14:tracePt t="103192" x="9936163" y="3540125"/>
          <p14:tracePt t="103200" x="9936163" y="3548063"/>
          <p14:tracePt t="103208" x="9936163" y="3556000"/>
          <p14:tracePt t="103216" x="9936163" y="3563938"/>
          <p14:tracePt t="103224" x="9936163" y="3571875"/>
          <p14:tracePt t="103232" x="9936163" y="3579813"/>
          <p14:tracePt t="103240" x="9926638" y="3579813"/>
          <p14:tracePt t="103257" x="9918700" y="3587750"/>
          <p14:tracePt t="103264" x="9918700" y="3595688"/>
          <p14:tracePt t="103273" x="9918700" y="3605213"/>
          <p14:tracePt t="103280" x="9910763" y="3605213"/>
          <p14:tracePt t="103289" x="9910763" y="3613150"/>
          <p14:tracePt t="103306" x="9902825" y="3621088"/>
          <p14:tracePt t="103312" x="9902825" y="3636963"/>
          <p14:tracePt t="103320" x="9894888" y="3644900"/>
          <p14:tracePt t="103328" x="9894888" y="3652838"/>
          <p14:tracePt t="103336" x="9894888" y="3668713"/>
          <p14:tracePt t="103344" x="9894888" y="3676650"/>
          <p14:tracePt t="103352" x="9894888" y="3684588"/>
          <p14:tracePt t="103360" x="9894888" y="3700463"/>
          <p14:tracePt t="103368" x="9894888" y="3708400"/>
          <p14:tracePt t="103384" x="9894888" y="3724275"/>
          <p14:tracePt t="103392" x="9902825" y="3724275"/>
          <p14:tracePt t="103400" x="9902825" y="3732213"/>
          <p14:tracePt t="103416" x="9902825" y="3740150"/>
          <p14:tracePt t="103424" x="9902825" y="3748088"/>
          <p14:tracePt t="103440" x="9910763" y="3756025"/>
          <p14:tracePt t="103448" x="9910763" y="3763963"/>
          <p14:tracePt t="103456" x="9910763" y="3771900"/>
          <p14:tracePt t="103464" x="9910763" y="3779838"/>
          <p14:tracePt t="103473" x="9910763" y="3787775"/>
          <p14:tracePt t="103480" x="9910763" y="3795713"/>
          <p14:tracePt t="103489" x="9918700" y="3803650"/>
          <p14:tracePt t="103506" x="9918700" y="3811588"/>
          <p14:tracePt t="103512" x="9926638" y="3819525"/>
          <p14:tracePt t="103520" x="9926638" y="3827463"/>
          <p14:tracePt t="103544" x="9926638" y="3835400"/>
          <p14:tracePt t="103632" x="9926638" y="3827463"/>
          <p14:tracePt t="103648" x="9926638" y="3811588"/>
          <p14:tracePt t="103656" x="9926638" y="3803650"/>
          <p14:tracePt t="103664" x="9926638" y="3795713"/>
          <p14:tracePt t="103673" x="9926638" y="3779838"/>
          <p14:tracePt t="103680" x="9936163" y="3763963"/>
          <p14:tracePt t="103689" x="9936163" y="3748088"/>
          <p14:tracePt t="103696" x="9936163" y="3740150"/>
          <p14:tracePt t="103706" x="9944100" y="3724275"/>
          <p14:tracePt t="103712" x="9944100" y="3716338"/>
          <p14:tracePt t="103720" x="9944100" y="3708400"/>
          <p14:tracePt t="103728" x="9944100" y="3700463"/>
          <p14:tracePt t="103736" x="9952038" y="3692525"/>
          <p14:tracePt t="103744" x="9952038" y="3676650"/>
          <p14:tracePt t="103752" x="9952038" y="3660775"/>
          <p14:tracePt t="103760" x="9952038" y="3644900"/>
          <p14:tracePt t="103768" x="9959975" y="3636963"/>
          <p14:tracePt t="103776" x="9959975" y="3621088"/>
          <p14:tracePt t="103784" x="9959975" y="3613150"/>
          <p14:tracePt t="103792" x="9959975" y="3587750"/>
          <p14:tracePt t="103800" x="9959975" y="3579813"/>
          <p14:tracePt t="103808" x="9967913" y="3571875"/>
          <p14:tracePt t="103816" x="9967913" y="3563938"/>
          <p14:tracePt t="103823" x="9975850" y="3556000"/>
          <p14:tracePt t="103832" x="9975850" y="3548063"/>
          <p14:tracePt t="103840" x="9975850" y="3532188"/>
          <p14:tracePt t="103848" x="9975850" y="3524250"/>
          <p14:tracePt t="103856" x="9975850" y="3516313"/>
          <p14:tracePt t="103864" x="9983788" y="3500438"/>
          <p14:tracePt t="103873" x="9983788" y="3492500"/>
          <p14:tracePt t="103889" x="9991725" y="3476625"/>
          <p14:tracePt t="103896" x="9991725" y="3460750"/>
          <p14:tracePt t="103912" x="9999663" y="3444875"/>
          <p14:tracePt t="103920" x="9999663" y="3429000"/>
          <p14:tracePt t="103928" x="9999663" y="3421063"/>
          <p14:tracePt t="103936" x="9999663" y="3405188"/>
          <p14:tracePt t="103944" x="10007600" y="3397250"/>
          <p14:tracePt t="103952" x="10007600" y="3389313"/>
          <p14:tracePt t="103960" x="10007600" y="3373438"/>
          <p14:tracePt t="103968" x="10007600" y="3365500"/>
          <p14:tracePt t="103976" x="10007600" y="3357563"/>
          <p14:tracePt t="103984" x="10015538" y="3341688"/>
          <p14:tracePt t="103992" x="10023475" y="3333750"/>
          <p14:tracePt t="104000" x="10023475" y="3317875"/>
          <p14:tracePt t="104008" x="10023475" y="3309938"/>
          <p14:tracePt t="104016" x="10031413" y="3294063"/>
          <p14:tracePt t="104024" x="10039350" y="3286125"/>
          <p14:tracePt t="104032" x="10047288" y="3262313"/>
          <p14:tracePt t="104039" x="10047288" y="3244850"/>
          <p14:tracePt t="104048" x="10055225" y="3228975"/>
          <p14:tracePt t="104056" x="10055225" y="3213100"/>
          <p14:tracePt t="104065" x="10055225" y="3197225"/>
          <p14:tracePt t="104072" x="10055225" y="3181350"/>
          <p14:tracePt t="104080" x="10055225" y="3173413"/>
          <p14:tracePt t="104089" x="10063163" y="3165475"/>
          <p14:tracePt t="104096" x="10063163" y="3157538"/>
          <p14:tracePt t="104106" x="10063163" y="3141663"/>
          <p14:tracePt t="104120" x="10063163" y="3125788"/>
          <p14:tracePt t="104128" x="10063163" y="3117850"/>
          <p14:tracePt t="104136" x="10063163" y="3109913"/>
          <p14:tracePt t="104144" x="10063163" y="3094038"/>
          <p14:tracePt t="104152" x="10063163" y="3078163"/>
          <p14:tracePt t="104160" x="10063163" y="3070225"/>
          <p14:tracePt t="104168" x="10071100" y="3062288"/>
          <p14:tracePt t="104176" x="10079038" y="3046413"/>
          <p14:tracePt t="104184" x="10079038" y="3038475"/>
          <p14:tracePt t="104200" x="10079038" y="3022600"/>
          <p14:tracePt t="104208" x="10079038" y="2998788"/>
          <p14:tracePt t="104216" x="10086975" y="2990850"/>
          <p14:tracePt t="104224" x="10094913" y="2982913"/>
          <p14:tracePt t="104232" x="10094913" y="2967038"/>
          <p14:tracePt t="104241" x="10094913" y="2943225"/>
          <p14:tracePt t="104248" x="10094913" y="2927350"/>
          <p14:tracePt t="104256" x="10102850" y="2909888"/>
          <p14:tracePt t="104264" x="10102850" y="2894013"/>
          <p14:tracePt t="104272" x="10102850" y="2878138"/>
          <p14:tracePt t="104280" x="10102850" y="2862263"/>
          <p14:tracePt t="104289" x="10102850" y="2846388"/>
          <p14:tracePt t="104296" x="10102850" y="2838450"/>
          <p14:tracePt t="104306" x="10110788" y="2830513"/>
          <p14:tracePt t="104312" x="10110788" y="2814638"/>
          <p14:tracePt t="104328" x="10110788" y="2806700"/>
          <p14:tracePt t="104336" x="10110788" y="2798763"/>
          <p14:tracePt t="104344" x="10110788" y="2790825"/>
          <p14:tracePt t="104352" x="10110788" y="2774950"/>
          <p14:tracePt t="104360" x="10110788" y="2759075"/>
          <p14:tracePt t="104368" x="10110788" y="2751138"/>
          <p14:tracePt t="104376" x="10102850" y="2743200"/>
          <p14:tracePt t="104384" x="10102850" y="2727325"/>
          <p14:tracePt t="104392" x="10102850" y="2719388"/>
          <p14:tracePt t="104400" x="10094913" y="2711450"/>
          <p14:tracePt t="104408" x="10094913" y="2695575"/>
          <p14:tracePt t="104424" x="10094913" y="2687638"/>
          <p14:tracePt t="104432" x="10094913" y="2679700"/>
          <p14:tracePt t="104448" x="10094913" y="2671763"/>
          <p14:tracePt t="104456" x="10094913" y="2663825"/>
          <p14:tracePt t="104520" x="10094913" y="2655888"/>
          <p14:tracePt t="104528" x="10086975" y="2655888"/>
          <p14:tracePt t="104561" x="10079038" y="2655888"/>
          <p14:tracePt t="104576" x="10079038" y="2647950"/>
          <p14:tracePt t="104592" x="10071100" y="2647950"/>
          <p14:tracePt t="104632" x="10071100" y="2640013"/>
          <p14:tracePt t="104656" x="10071100" y="2632075"/>
          <p14:tracePt t="104760" x="10071100" y="2647950"/>
          <p14:tracePt t="104768" x="10071100" y="2655888"/>
          <p14:tracePt t="104776" x="10071100" y="2671763"/>
          <p14:tracePt t="104784" x="10071100" y="2687638"/>
          <p14:tracePt t="104792" x="10071100" y="2711450"/>
          <p14:tracePt t="104800" x="10071100" y="2735263"/>
          <p14:tracePt t="104808" x="10071100" y="2759075"/>
          <p14:tracePt t="104816" x="10071100" y="2774950"/>
          <p14:tracePt t="104824" x="10063163" y="2790825"/>
          <p14:tracePt t="104832" x="10063163" y="2806700"/>
          <p14:tracePt t="104840" x="10063163" y="2822575"/>
          <p14:tracePt t="104848" x="10055225" y="2838450"/>
          <p14:tracePt t="104856" x="10055225" y="2846388"/>
          <p14:tracePt t="104865" x="10047288" y="2854325"/>
          <p14:tracePt t="104873" x="10047288" y="2870200"/>
          <p14:tracePt t="104891" x="10047288" y="2901950"/>
          <p14:tracePt t="104896" x="10047288" y="2919413"/>
          <p14:tracePt t="104906" x="10047288" y="2935288"/>
          <p14:tracePt t="104912" x="10047288" y="2951163"/>
          <p14:tracePt t="104921" x="10047288" y="2967038"/>
          <p14:tracePt t="104928" x="10047288" y="2974975"/>
          <p14:tracePt t="104936" x="10047288" y="2990850"/>
          <p14:tracePt t="104944" x="10039350" y="2998788"/>
          <p14:tracePt t="104952" x="10039350" y="3006725"/>
          <p14:tracePt t="104960" x="10039350" y="3014663"/>
          <p14:tracePt t="104968" x="10039350" y="3022600"/>
          <p14:tracePt t="104984" x="10031413" y="3030538"/>
          <p14:tracePt t="104992" x="10031413" y="3046413"/>
          <p14:tracePt t="105000" x="10031413" y="3054350"/>
          <p14:tracePt t="105008" x="10023475" y="3062288"/>
          <p14:tracePt t="105024" x="10023475" y="3070225"/>
          <p14:tracePt t="105032" x="10023475" y="3078163"/>
          <p14:tracePt t="105040" x="10023475" y="3086100"/>
          <p14:tracePt t="105048" x="10015538" y="3094038"/>
          <p14:tracePt t="105064" x="10015538" y="3101975"/>
          <p14:tracePt t="105072" x="10015538" y="3117850"/>
          <p14:tracePt t="105089" x="10015538" y="3133725"/>
          <p14:tracePt t="105096" x="10015538" y="3141663"/>
          <p14:tracePt t="105112" x="10015538" y="3157538"/>
          <p14:tracePt t="105128" x="10015538" y="3165475"/>
          <p14:tracePt t="105136" x="10015538" y="3181350"/>
          <p14:tracePt t="105144" x="10015538" y="3189288"/>
          <p14:tracePt t="105152" x="10015538" y="3197225"/>
          <p14:tracePt t="105160" x="10015538" y="3205163"/>
          <p14:tracePt t="105168" x="10015538" y="3213100"/>
          <p14:tracePt t="105176" x="10007600" y="3221038"/>
          <p14:tracePt t="105184" x="10007600" y="3236913"/>
          <p14:tracePt t="105192" x="10007600" y="3244850"/>
          <p14:tracePt t="105200" x="10007600" y="3262313"/>
          <p14:tracePt t="105208" x="9999663" y="3270250"/>
          <p14:tracePt t="105216" x="9999663" y="3286125"/>
          <p14:tracePt t="105224" x="9999663" y="3302000"/>
          <p14:tracePt t="105232" x="9999663" y="3317875"/>
          <p14:tracePt t="105240" x="9999663" y="3325813"/>
          <p14:tracePt t="105248" x="9999663" y="3341688"/>
          <p14:tracePt t="105256" x="9983788" y="3365500"/>
          <p14:tracePt t="105264" x="9983788" y="3381375"/>
          <p14:tracePt t="105272" x="9975850" y="3397250"/>
          <p14:tracePt t="105280" x="9975850" y="3405188"/>
          <p14:tracePt t="105288" x="9975850" y="3421063"/>
          <p14:tracePt t="105296" x="9967913" y="3436938"/>
          <p14:tracePt t="105305" x="9959975" y="3444875"/>
          <p14:tracePt t="105312" x="9959975" y="3460750"/>
          <p14:tracePt t="105322" x="9959975" y="3476625"/>
          <p14:tracePt t="105328" x="9952038" y="3484563"/>
          <p14:tracePt t="105336" x="9952038" y="3500438"/>
          <p14:tracePt t="105344" x="9952038" y="3508375"/>
          <p14:tracePt t="105352" x="9952038" y="3524250"/>
          <p14:tracePt t="105360" x="9952038" y="3540125"/>
          <p14:tracePt t="105368" x="9952038" y="3548063"/>
          <p14:tracePt t="105376" x="9952038" y="3563938"/>
          <p14:tracePt t="105384" x="9952038" y="3579813"/>
          <p14:tracePt t="105400" x="9952038" y="3587750"/>
          <p14:tracePt t="105408" x="9952038" y="3595688"/>
          <p14:tracePt t="105416" x="9952038" y="3605213"/>
          <p14:tracePt t="105432" x="9952038" y="3613150"/>
          <p14:tracePt t="105448" x="9952038" y="3621088"/>
          <p14:tracePt t="105456" x="9952038" y="3629025"/>
          <p14:tracePt t="105472" x="9952038" y="3636963"/>
          <p14:tracePt t="105496" x="9952038" y="3644900"/>
          <p14:tracePt t="105512" x="9952038" y="3652838"/>
          <p14:tracePt t="105528" x="9952038" y="3668713"/>
          <p14:tracePt t="105536" x="9952038" y="3676650"/>
          <p14:tracePt t="105544" x="9952038" y="3692525"/>
          <p14:tracePt t="105552" x="9952038" y="3708400"/>
          <p14:tracePt t="105560" x="9952038" y="3716338"/>
          <p14:tracePt t="105568" x="9952038" y="3732213"/>
          <p14:tracePt t="105576" x="9952038" y="3748088"/>
          <p14:tracePt t="105584" x="9952038" y="3756025"/>
          <p14:tracePt t="105592" x="9952038" y="3763963"/>
          <p14:tracePt t="105600" x="9952038" y="3779838"/>
          <p14:tracePt t="105608" x="9952038" y="3795713"/>
          <p14:tracePt t="105616" x="9952038" y="3803650"/>
          <p14:tracePt t="105624" x="9952038" y="3819525"/>
          <p14:tracePt t="105632" x="9959975" y="3827463"/>
          <p14:tracePt t="105639" x="9959975" y="3843338"/>
          <p14:tracePt t="105648" x="9959975" y="3851275"/>
          <p14:tracePt t="105656" x="9959975" y="3867150"/>
          <p14:tracePt t="105664" x="9959975" y="3875088"/>
          <p14:tracePt t="105672" x="9959975" y="3890963"/>
          <p14:tracePt t="105680" x="9959975" y="3906838"/>
          <p14:tracePt t="105688" x="9959975" y="3914775"/>
          <p14:tracePt t="105696" x="9959975" y="3930650"/>
          <p14:tracePt t="105712" x="9959975" y="3938588"/>
          <p14:tracePt t="105722" x="9959975" y="3956050"/>
          <p14:tracePt t="105736" x="9959975" y="3963988"/>
          <p14:tracePt t="105744" x="9959975" y="3971925"/>
          <p14:tracePt t="105760" x="9959975" y="3979863"/>
          <p14:tracePt t="105768" x="9959975" y="3987800"/>
          <p14:tracePt t="105776" x="9967913" y="3995738"/>
          <p14:tracePt t="105800" x="9975850" y="3995738"/>
          <p14:tracePt t="105808" x="9975850" y="4003675"/>
          <p14:tracePt t="105824" x="9975850" y="4011613"/>
          <p14:tracePt t="105856" x="9975850" y="4019550"/>
          <p14:tracePt t="105976" x="9967913" y="4019550"/>
          <p14:tracePt t="105992" x="9967913" y="4011613"/>
          <p14:tracePt t="106000" x="9959975" y="4003675"/>
          <p14:tracePt t="106008" x="9959975" y="3987800"/>
          <p14:tracePt t="106016" x="9959975" y="3971925"/>
          <p14:tracePt t="106024" x="9959975" y="3963988"/>
          <p14:tracePt t="106032" x="9959975" y="3948113"/>
          <p14:tracePt t="106040" x="9959975" y="3938588"/>
          <p14:tracePt t="106048" x="9959975" y="3914775"/>
          <p14:tracePt t="106056" x="9959975" y="3898900"/>
          <p14:tracePt t="106064" x="9959975" y="3875088"/>
          <p14:tracePt t="106072" x="9959975" y="3851275"/>
          <p14:tracePt t="106080" x="9967913" y="3827463"/>
          <p14:tracePt t="106088" x="9975850" y="3811588"/>
          <p14:tracePt t="106096" x="9983788" y="3787775"/>
          <p14:tracePt t="106105" x="9999663" y="3748088"/>
          <p14:tracePt t="106112" x="10015538" y="3716338"/>
          <p14:tracePt t="106121" x="10031413" y="3676650"/>
          <p14:tracePt t="106128" x="10031413" y="3636963"/>
          <p14:tracePt t="106136" x="10047288" y="3587750"/>
          <p14:tracePt t="106144" x="10055225" y="3548063"/>
          <p14:tracePt t="106152" x="10063163" y="3508375"/>
          <p14:tracePt t="106160" x="10063163" y="3460750"/>
          <p14:tracePt t="106168" x="10071100" y="3436938"/>
          <p14:tracePt t="106176" x="10071100" y="3405188"/>
          <p14:tracePt t="106184" x="10071100" y="3381375"/>
          <p14:tracePt t="106192" x="10079038" y="3373438"/>
          <p14:tracePt t="106200" x="10079038" y="3349625"/>
          <p14:tracePt t="106208" x="10079038" y="3333750"/>
          <p14:tracePt t="106216" x="10086975" y="3309938"/>
          <p14:tracePt t="106224" x="10094913" y="3294063"/>
          <p14:tracePt t="106232" x="10102850" y="3278188"/>
          <p14:tracePt t="106241" x="10102850" y="3262313"/>
          <p14:tracePt t="106248" x="10102850" y="3244850"/>
          <p14:tracePt t="106256" x="10102850" y="3228975"/>
          <p14:tracePt t="106264" x="10102850" y="3205163"/>
          <p14:tracePt t="106272" x="10110788" y="3181350"/>
          <p14:tracePt t="106280" x="10110788" y="3157538"/>
          <p14:tracePt t="106288" x="10110788" y="3133725"/>
          <p14:tracePt t="106296" x="10110788" y="3109913"/>
          <p14:tracePt t="106305" x="10110788" y="3094038"/>
          <p14:tracePt t="106312" x="10110788" y="3078163"/>
          <p14:tracePt t="106321" x="10110788" y="3070225"/>
          <p14:tracePt t="106328" x="10110788" y="3046413"/>
          <p14:tracePt t="106336" x="10110788" y="3038475"/>
          <p14:tracePt t="106344" x="10110788" y="3014663"/>
          <p14:tracePt t="106352" x="10118725" y="2998788"/>
          <p14:tracePt t="106360" x="10118725" y="2982913"/>
          <p14:tracePt t="106368" x="10126663" y="2967038"/>
          <p14:tracePt t="106376" x="10126663" y="2959100"/>
          <p14:tracePt t="106384" x="10134600" y="2935288"/>
          <p14:tracePt t="106392" x="10134600" y="2927350"/>
          <p14:tracePt t="106400" x="10142538" y="2909888"/>
          <p14:tracePt t="106408" x="10142538" y="2901950"/>
          <p14:tracePt t="106416" x="10142538" y="2886075"/>
          <p14:tracePt t="106424" x="10142538" y="2878138"/>
          <p14:tracePt t="106432" x="10158413" y="2862263"/>
          <p14:tracePt t="106440" x="10158413" y="2854325"/>
          <p14:tracePt t="106448" x="10158413" y="2830513"/>
          <p14:tracePt t="106456" x="10158413" y="2814638"/>
          <p14:tracePt t="106464" x="10158413" y="2806700"/>
          <p14:tracePt t="106472" x="10158413" y="2790825"/>
          <p14:tracePt t="106480" x="10158413" y="2774950"/>
          <p14:tracePt t="106488" x="10158413" y="2759075"/>
          <p14:tracePt t="106496" x="10158413" y="2743200"/>
          <p14:tracePt t="106505" x="10158413" y="2735263"/>
          <p14:tracePt t="106513" x="10158413" y="2727325"/>
          <p14:tracePt t="106521" x="10158413" y="2719388"/>
          <p14:tracePt t="106536" x="10158413" y="2711450"/>
          <p14:tracePt t="106544" x="10158413" y="2703513"/>
          <p14:tracePt t="106552" x="10158413" y="2695575"/>
          <p14:tracePt t="106568" x="10158413" y="2687638"/>
          <p14:tracePt t="106576" x="10166350" y="2687638"/>
          <p14:tracePt t="106744" x="10174288" y="2687638"/>
          <p14:tracePt t="106752" x="10174288" y="2695575"/>
          <p14:tracePt t="106768" x="10182225" y="2703513"/>
          <p14:tracePt t="106936" x="10182225" y="2719388"/>
          <p14:tracePt t="106944" x="10182225" y="2727325"/>
          <p14:tracePt t="106952" x="10182225" y="2735263"/>
          <p14:tracePt t="106960" x="10174288" y="2735263"/>
          <p14:tracePt t="106968" x="10174288" y="2743200"/>
          <p14:tracePt t="106976" x="10166350" y="2743200"/>
          <p14:tracePt t="106984" x="10166350" y="2751138"/>
          <p14:tracePt t="108344" x="10158413" y="2751138"/>
          <p14:tracePt t="108392" x="10158413" y="2743200"/>
          <p14:tracePt t="108424" x="10150475" y="2735263"/>
          <p14:tracePt t="108449" x="10150475" y="2727325"/>
          <p14:tracePt t="108456" x="10150475" y="2719388"/>
          <p14:tracePt t="108464" x="10142538" y="2719388"/>
          <p14:tracePt t="108472" x="10134600" y="2711450"/>
          <p14:tracePt t="108488" x="10134600" y="2703513"/>
          <p14:tracePt t="108496" x="10126663" y="2703513"/>
          <p14:tracePt t="108504" x="10126663" y="2695575"/>
          <p14:tracePt t="108512" x="10118725" y="2695575"/>
          <p14:tracePt t="108521" x="10118725" y="2687638"/>
          <p14:tracePt t="108544" x="10110788" y="2687638"/>
          <p14:tracePt t="108560" x="10102850" y="2687638"/>
          <p14:tracePt t="108568" x="10102850" y="2679700"/>
          <p14:tracePt t="108592" x="10094913" y="2679700"/>
          <p14:tracePt t="108600" x="10094913" y="2671763"/>
          <p14:tracePt t="108632" x="10086975" y="2671763"/>
          <p14:tracePt t="108688" x="10079038" y="2671763"/>
          <p14:tracePt t="108704" x="10071100" y="2671763"/>
          <p14:tracePt t="108720" x="10071100" y="2663825"/>
          <p14:tracePt t="108744" x="10071100" y="2655888"/>
          <p14:tracePt t="108754" x="10063163" y="2655888"/>
          <p14:tracePt t="108896" x="10063163" y="2663825"/>
          <p14:tracePt t="108904" x="10071100" y="2663825"/>
          <p14:tracePt t="108912" x="10071100" y="2671763"/>
          <p14:tracePt t="108920" x="10079038" y="2679700"/>
          <p14:tracePt t="108928" x="10079038" y="2687638"/>
          <p14:tracePt t="108937" x="10086975" y="2703513"/>
          <p14:tracePt t="108944" x="10102850" y="2719388"/>
          <p14:tracePt t="108954" x="10110788" y="2727325"/>
          <p14:tracePt t="108960" x="10118725" y="2743200"/>
          <p14:tracePt t="108968" x="10118725" y="2767013"/>
          <p14:tracePt t="108976" x="10134600" y="2782888"/>
          <p14:tracePt t="108984" x="10142538" y="2798763"/>
          <p14:tracePt t="108992" x="10142538" y="2814638"/>
          <p14:tracePt t="109000" x="10158413" y="2830513"/>
          <p14:tracePt t="109008" x="10166350" y="2838450"/>
          <p14:tracePt t="109016" x="10174288" y="2862263"/>
          <p14:tracePt t="109024" x="10182225" y="2878138"/>
          <p14:tracePt t="109032" x="10182225" y="2894013"/>
          <p14:tracePt t="109040" x="10190163" y="2909888"/>
          <p14:tracePt t="109048" x="10198100" y="2927350"/>
          <p14:tracePt t="109056" x="10206038" y="2951163"/>
          <p14:tracePt t="109064" x="10206038" y="2974975"/>
          <p14:tracePt t="109073" x="10206038" y="2990850"/>
          <p14:tracePt t="109080" x="10221913" y="3014663"/>
          <p14:tracePt t="109088" x="10229850" y="3030538"/>
          <p14:tracePt t="109096" x="10229850" y="3046413"/>
          <p14:tracePt t="109104" x="10229850" y="3062288"/>
          <p14:tracePt t="109112" x="10229850" y="3086100"/>
          <p14:tracePt t="109120" x="10237788" y="3109913"/>
          <p14:tracePt t="109128" x="10237788" y="3125788"/>
          <p14:tracePt t="109138" x="10237788" y="3133725"/>
          <p14:tracePt t="109144" x="10237788" y="3149600"/>
          <p14:tracePt t="109154" x="10237788" y="3165475"/>
          <p14:tracePt t="109160" x="10237788" y="3173413"/>
          <p14:tracePt t="109168" x="10237788" y="3181350"/>
          <p14:tracePt t="109176" x="10229850" y="3197225"/>
          <p14:tracePt t="109184" x="10229850" y="3213100"/>
          <p14:tracePt t="109192" x="10221913" y="3221038"/>
          <p14:tracePt t="109200" x="10221913" y="3228975"/>
          <p14:tracePt t="109208" x="10221913" y="3252788"/>
          <p14:tracePt t="109216" x="10213975" y="3262313"/>
          <p14:tracePt t="109224" x="10206038" y="3278188"/>
          <p14:tracePt t="109232" x="10206038" y="3294063"/>
          <p14:tracePt t="109240" x="10206038" y="3309938"/>
          <p14:tracePt t="109248" x="10198100" y="3333750"/>
          <p14:tracePt t="109256" x="10190163" y="3341688"/>
          <p14:tracePt t="109264" x="10182225" y="3357563"/>
          <p14:tracePt t="109273" x="10182225" y="3373438"/>
          <p14:tracePt t="109280" x="10182225" y="3389313"/>
          <p14:tracePt t="109288" x="10166350" y="3397250"/>
          <p14:tracePt t="109296" x="10166350" y="3405188"/>
          <p14:tracePt t="109305" x="10166350" y="3421063"/>
          <p14:tracePt t="109312" x="10158413" y="3429000"/>
          <p14:tracePt t="109320" x="10150475" y="3436938"/>
          <p14:tracePt t="109328" x="10150475" y="3452813"/>
          <p14:tracePt t="109337" x="10142538" y="3460750"/>
          <p14:tracePt t="109344" x="10134600" y="3468688"/>
          <p14:tracePt t="109354" x="10134600" y="3484563"/>
          <p14:tracePt t="109360" x="10134600" y="3492500"/>
          <p14:tracePt t="109368" x="10134600" y="3500438"/>
          <p14:tracePt t="109376" x="10126663" y="3516313"/>
          <p14:tracePt t="109384" x="10126663" y="3524250"/>
          <p14:tracePt t="109392" x="10118725" y="3532188"/>
          <p14:tracePt t="109400" x="10118725" y="3540125"/>
          <p14:tracePt t="109408" x="10118725" y="3548063"/>
          <p14:tracePt t="109416" x="10118725" y="3556000"/>
          <p14:tracePt t="109424" x="10118725" y="3563938"/>
          <p14:tracePt t="109440" x="10118725" y="3571875"/>
          <p14:tracePt t="109448" x="10110788" y="3579813"/>
          <p14:tracePt t="109464" x="10110788" y="3587750"/>
          <p14:tracePt t="109480" x="10110788" y="3595688"/>
          <p14:tracePt t="109496" x="10102850" y="3605213"/>
          <p14:tracePt t="109512" x="10102850" y="3613150"/>
          <p14:tracePt t="109528" x="10094913" y="3613150"/>
          <p14:tracePt t="109537" x="10094913" y="3621088"/>
          <p14:tracePt t="109544" x="10086975" y="3621088"/>
          <p14:tracePt t="109560" x="10079038" y="3621088"/>
          <p14:tracePt t="109568" x="10071100" y="3621088"/>
          <p14:tracePt t="109576" x="10071100" y="3629025"/>
          <p14:tracePt t="109584" x="10063163" y="3629025"/>
          <p14:tracePt t="109600" x="10055225" y="3636963"/>
          <p14:tracePt t="109608" x="10039350" y="3644900"/>
          <p14:tracePt t="109624" x="10023475" y="3652838"/>
          <p14:tracePt t="109632" x="10015538" y="3660775"/>
          <p14:tracePt t="109640" x="10007600" y="3660775"/>
          <p14:tracePt t="109648" x="9999663" y="3660775"/>
          <p14:tracePt t="109656" x="9991725" y="3660775"/>
          <p14:tracePt t="109664" x="9983788" y="3668713"/>
          <p14:tracePt t="109680" x="9975850" y="3668713"/>
          <p14:tracePt t="109768" x="9967913" y="3668713"/>
          <p14:tracePt t="109792" x="9959975" y="3676650"/>
          <p14:tracePt t="109824" x="9952038" y="3676650"/>
          <p14:tracePt t="109864" x="9944100" y="3676650"/>
          <p14:tracePt t="109872" x="9944100" y="3684588"/>
          <p14:tracePt t="109880" x="9936163" y="3684588"/>
          <p14:tracePt t="109896" x="9926638" y="3692525"/>
          <p14:tracePt t="109904" x="9918700" y="3692525"/>
          <p14:tracePt t="109920" x="9910763" y="3692525"/>
          <p14:tracePt t="109936" x="9894888" y="3692525"/>
          <p14:tracePt t="109953" x="9886950" y="3692525"/>
          <p14:tracePt t="109960" x="9871075" y="3692525"/>
          <p14:tracePt t="109976" x="9863138" y="3692525"/>
          <p14:tracePt t="109992" x="9855200" y="3692525"/>
          <p14:tracePt t="110008" x="9847263" y="3692525"/>
          <p14:tracePt t="110112" x="9839325" y="3692525"/>
          <p14:tracePt t="110120" x="9839325" y="3684588"/>
          <p14:tracePt t="110152" x="9839325" y="3676650"/>
          <p14:tracePt t="110200" x="9839325" y="3668713"/>
          <p14:tracePt t="110224" x="9839325" y="3660775"/>
          <p14:tracePt t="110232" x="9839325" y="3652838"/>
          <p14:tracePt t="110257" x="9839325" y="3644900"/>
          <p14:tracePt t="110264" x="9839325" y="3636963"/>
          <p14:tracePt t="110280" x="9839325" y="3629025"/>
          <p14:tracePt t="110296" x="9839325" y="3621088"/>
          <p14:tracePt t="110312" x="9839325" y="3613150"/>
          <p14:tracePt t="110328" x="9839325" y="3595688"/>
          <p14:tracePt t="110337" x="9847263" y="3595688"/>
          <p14:tracePt t="110344" x="9847263" y="3587750"/>
          <p14:tracePt t="110354" x="9847263" y="3579813"/>
          <p14:tracePt t="110370" x="9847263" y="3571875"/>
          <p14:tracePt t="110376" x="9847263" y="3563938"/>
          <p14:tracePt t="110384" x="9847263" y="3556000"/>
          <p14:tracePt t="110400" x="9847263" y="3548063"/>
          <p14:tracePt t="110408" x="9847263" y="3540125"/>
          <p14:tracePt t="110416" x="9847263" y="3532188"/>
          <p14:tracePt t="110432" x="9847263" y="3524250"/>
          <p14:tracePt t="110440" x="9847263" y="3516313"/>
          <p14:tracePt t="110448" x="9847263" y="3508375"/>
          <p14:tracePt t="110456" x="9847263" y="3500438"/>
          <p14:tracePt t="110464" x="9847263" y="3492500"/>
          <p14:tracePt t="110472" x="9847263" y="3476625"/>
          <p14:tracePt t="110480" x="9847263" y="3468688"/>
          <p14:tracePt t="110487" x="9847263" y="3452813"/>
          <p14:tracePt t="110504" x="9847263" y="3436938"/>
          <p14:tracePt t="110512" x="9847263" y="3421063"/>
          <p14:tracePt t="110520" x="9847263" y="3413125"/>
          <p14:tracePt t="110528" x="9847263" y="3405188"/>
          <p14:tracePt t="110537" x="9847263" y="3389313"/>
          <p14:tracePt t="110544" x="9847263" y="3365500"/>
          <p14:tracePt t="110553" x="9847263" y="3357563"/>
          <p14:tracePt t="110560" x="9847263" y="3333750"/>
          <p14:tracePt t="110570" x="9847263" y="3317875"/>
          <p14:tracePt t="110576" x="9847263" y="3309938"/>
          <p14:tracePt t="110584" x="9847263" y="3294063"/>
          <p14:tracePt t="110592" x="9847263" y="3278188"/>
          <p14:tracePt t="110600" x="9847263" y="3270250"/>
          <p14:tracePt t="110608" x="9847263" y="3262313"/>
          <p14:tracePt t="110616" x="9847263" y="3252788"/>
          <p14:tracePt t="110624" x="9847263" y="3244850"/>
          <p14:tracePt t="110632" x="9847263" y="3236913"/>
          <p14:tracePt t="110640" x="9847263" y="3228975"/>
          <p14:tracePt t="110648" x="9847263" y="3221038"/>
          <p14:tracePt t="110656" x="9847263" y="3213100"/>
          <p14:tracePt t="110664" x="9847263" y="3205163"/>
          <p14:tracePt t="110672" x="9847263" y="3189288"/>
          <p14:tracePt t="110680" x="9847263" y="3181350"/>
          <p14:tracePt t="110687" x="9847263" y="3165475"/>
          <p14:tracePt t="110696" x="9847263" y="3149600"/>
          <p14:tracePt t="110712" x="9855200" y="3133725"/>
          <p14:tracePt t="110720" x="9855200" y="3125788"/>
          <p14:tracePt t="110728" x="9855200" y="3117850"/>
          <p14:tracePt t="110736" x="9855200" y="3109913"/>
          <p14:tracePt t="110744" x="9863138" y="3101975"/>
          <p14:tracePt t="110753" x="9863138" y="3094038"/>
          <p14:tracePt t="110760" x="9871075" y="3078163"/>
          <p14:tracePt t="110769" x="9871075" y="3070225"/>
          <p14:tracePt t="110776" x="9871075" y="3062288"/>
          <p14:tracePt t="110784" x="9879013" y="3046413"/>
          <p14:tracePt t="110792" x="9886950" y="3038475"/>
          <p14:tracePt t="110800" x="9886950" y="3030538"/>
          <p14:tracePt t="110808" x="9894888" y="3014663"/>
          <p14:tracePt t="110816" x="9902825" y="2990850"/>
          <p14:tracePt t="110832" x="9910763" y="2974975"/>
          <p14:tracePt t="110840" x="9910763" y="2967038"/>
          <p14:tracePt t="110848" x="9910763" y="2959100"/>
          <p14:tracePt t="110856" x="9918700" y="2943225"/>
          <p14:tracePt t="110864" x="9918700" y="2927350"/>
          <p14:tracePt t="110886" x="9918700" y="2909888"/>
          <p14:tracePt t="110890" x="9918700" y="2894013"/>
          <p14:tracePt t="110896" x="9918700" y="2878138"/>
          <p14:tracePt t="110904" x="9926638" y="2870200"/>
          <p14:tracePt t="110912" x="9926638" y="2862263"/>
          <p14:tracePt t="110920" x="9936163" y="2846388"/>
          <p14:tracePt t="110928" x="9936163" y="2838450"/>
          <p14:tracePt t="110936" x="9944100" y="2830513"/>
          <p14:tracePt t="110944" x="9944100" y="2814638"/>
          <p14:tracePt t="110953" x="9952038" y="2798763"/>
          <p14:tracePt t="110960" x="9952038" y="2790825"/>
          <p14:tracePt t="110969" x="9959975" y="2774950"/>
          <p14:tracePt t="110976" x="9959975" y="2767013"/>
          <p14:tracePt t="110984" x="9959975" y="2759075"/>
          <p14:tracePt t="110992" x="9967913" y="2751138"/>
          <p14:tracePt t="111000" x="9967913" y="2743200"/>
          <p14:tracePt t="111008" x="9967913" y="2735263"/>
          <p14:tracePt t="111016" x="9967913" y="2719388"/>
          <p14:tracePt t="111024" x="9967913" y="2703513"/>
          <p14:tracePt t="111032" x="9967913" y="2695575"/>
          <p14:tracePt t="111040" x="9967913" y="2687638"/>
          <p14:tracePt t="111048" x="9967913" y="2679700"/>
          <p14:tracePt t="111073" x="9967913" y="2671763"/>
          <p14:tracePt t="111080" x="9967913" y="2655888"/>
          <p14:tracePt t="111096" x="9967913" y="2647950"/>
          <p14:tracePt t="111105" x="9967913" y="2640013"/>
          <p14:tracePt t="111120" x="9967913" y="2632075"/>
          <p14:tracePt t="111161" x="9967913" y="2624138"/>
          <p14:tracePt t="111296" x="9975850" y="2624138"/>
          <p14:tracePt t="111304" x="9975850" y="2616200"/>
          <p14:tracePt t="111328" x="9983788" y="2616200"/>
          <p14:tracePt t="111336" x="9991725" y="2616200"/>
          <p14:tracePt t="111353" x="9999663" y="2616200"/>
          <p14:tracePt t="111360" x="10007600" y="2616200"/>
          <p14:tracePt t="111369" x="10015538" y="2616200"/>
          <p14:tracePt t="111384" x="10023475" y="2616200"/>
          <p14:tracePt t="111410" x="10031413" y="2616200"/>
          <p14:tracePt t="111416" x="10039350" y="2616200"/>
          <p14:tracePt t="111432" x="10047288" y="2616200"/>
          <p14:tracePt t="111448" x="10055225" y="2616200"/>
          <p14:tracePt t="111496" x="10055225" y="2624138"/>
          <p14:tracePt t="111520" x="10055225" y="2632075"/>
          <p14:tracePt t="111528" x="10063163" y="2640013"/>
          <p14:tracePt t="111536" x="10063163" y="2647950"/>
          <p14:tracePt t="111553" x="10071100" y="2663825"/>
          <p14:tracePt t="111560" x="10071100" y="2671763"/>
          <p14:tracePt t="111576" x="10071100" y="2679700"/>
          <p14:tracePt t="111584" x="10071100" y="2687638"/>
          <p14:tracePt t="111592" x="10071100" y="2695575"/>
          <p14:tracePt t="111608" x="10071100" y="2703513"/>
          <p14:tracePt t="111616" x="10071100" y="2719388"/>
          <p14:tracePt t="111624" x="10071100" y="2735263"/>
          <p14:tracePt t="111632" x="10071100" y="2743200"/>
          <p14:tracePt t="111640" x="10071100" y="2759075"/>
          <p14:tracePt t="111648" x="10071100" y="2774950"/>
          <p14:tracePt t="111656" x="10071100" y="2790825"/>
          <p14:tracePt t="111664" x="10071100" y="2798763"/>
          <p14:tracePt t="111672" x="10071100" y="2822575"/>
          <p14:tracePt t="111680" x="10071100" y="2830513"/>
          <p14:tracePt t="111688" x="10071100" y="2846388"/>
          <p14:tracePt t="111696" x="10071100" y="2854325"/>
          <p14:tracePt t="111712" x="10071100" y="2870200"/>
          <p14:tracePt t="111720" x="10071100" y="2878138"/>
          <p14:tracePt t="111728" x="10071100" y="2886075"/>
          <p14:tracePt t="111736" x="10071100" y="2894013"/>
          <p14:tracePt t="111744" x="10079038" y="2901950"/>
          <p14:tracePt t="111753" x="10079038" y="2909888"/>
          <p14:tracePt t="111760" x="10079038" y="2927350"/>
          <p14:tracePt t="111769" x="10086975" y="2943225"/>
          <p14:tracePt t="111776" x="10086975" y="2959100"/>
          <p14:tracePt t="111784" x="10086975" y="2967038"/>
          <p14:tracePt t="111792" x="10086975" y="2982913"/>
          <p14:tracePt t="111800" x="10086975" y="2990850"/>
          <p14:tracePt t="111808" x="10094913" y="2998788"/>
          <p14:tracePt t="111816" x="10094913" y="3014663"/>
          <p14:tracePt t="111824" x="10094913" y="3030538"/>
          <p14:tracePt t="111832" x="10094913" y="3038475"/>
          <p14:tracePt t="111840" x="10094913" y="3054350"/>
          <p14:tracePt t="111848" x="10094913" y="3070225"/>
          <p14:tracePt t="111856" x="10094913" y="3086100"/>
          <p14:tracePt t="111864" x="10094913" y="3109913"/>
          <p14:tracePt t="111872" x="10094913" y="3117850"/>
          <p14:tracePt t="111880" x="10094913" y="3133725"/>
          <p14:tracePt t="111889" x="10094913" y="3141663"/>
          <p14:tracePt t="111896" x="10094913" y="3157538"/>
          <p14:tracePt t="111904" x="10094913" y="3173413"/>
          <p14:tracePt t="111912" x="10086975" y="3181350"/>
          <p14:tracePt t="111920" x="10086975" y="3189288"/>
          <p14:tracePt t="111928" x="10079038" y="3205163"/>
          <p14:tracePt t="111944" x="10079038" y="3221038"/>
          <p14:tracePt t="111952" x="10071100" y="3236913"/>
          <p14:tracePt t="111960" x="10055225" y="3244850"/>
          <p14:tracePt t="111969" x="10055225" y="3252788"/>
          <p14:tracePt t="111976" x="10055225" y="3278188"/>
          <p14:tracePt t="111986" x="10047288" y="3286125"/>
          <p14:tracePt t="111992" x="10047288" y="3294063"/>
          <p14:tracePt t="112000" x="10039350" y="3302000"/>
          <p14:tracePt t="112016" x="10039350" y="3317875"/>
          <p14:tracePt t="112032" x="10039350" y="3325813"/>
          <p14:tracePt t="112048" x="10031413" y="3325813"/>
          <p14:tracePt t="112056" x="10031413" y="3333750"/>
          <p14:tracePt t="112064" x="10031413" y="3341688"/>
          <p14:tracePt t="112088" x="10031413" y="3349625"/>
          <p14:tracePt t="112096" x="10031413" y="3357563"/>
          <p14:tracePt t="112104" x="10023475" y="3357563"/>
          <p14:tracePt t="112112" x="10023475" y="3365500"/>
          <p14:tracePt t="112119" x="10023475" y="3373438"/>
          <p14:tracePt t="112136" x="10023475" y="3381375"/>
          <p14:tracePt t="112144" x="10023475" y="3397250"/>
          <p14:tracePt t="112160" x="10023475" y="3405188"/>
          <p14:tracePt t="112169" x="10023475" y="3413125"/>
          <p14:tracePt t="112176" x="10023475" y="3421063"/>
          <p14:tracePt t="112192" x="10023475" y="3429000"/>
          <p14:tracePt t="112208" x="10023475" y="3444875"/>
          <p14:tracePt t="112224" x="10023475" y="3452813"/>
          <p14:tracePt t="112240" x="10023475" y="3460750"/>
          <p14:tracePt t="112248" x="10015538" y="3460750"/>
          <p14:tracePt t="112256" x="10015538" y="3468688"/>
          <p14:tracePt t="112264" x="10015538" y="3476625"/>
          <p14:tracePt t="112280" x="10015538" y="3484563"/>
          <p14:tracePt t="112304" x="10015538" y="3492500"/>
          <p14:tracePt t="112328" x="10015538" y="3500438"/>
          <p14:tracePt t="112336" x="10015538" y="3508375"/>
          <p14:tracePt t="112377" x="10015538" y="3516313"/>
          <p14:tracePt t="112386" x="10007600" y="3516313"/>
          <p14:tracePt t="112392" x="10007600" y="3524250"/>
          <p14:tracePt t="112400" x="10007600" y="3532188"/>
          <p14:tracePt t="112408" x="10007600" y="3540125"/>
          <p14:tracePt t="112416" x="10007600" y="3548063"/>
          <p14:tracePt t="112432" x="9999663" y="3548063"/>
          <p14:tracePt t="112440" x="9999663" y="3563938"/>
          <p14:tracePt t="112464" x="9999663" y="3571875"/>
          <p14:tracePt t="112488" x="9991725" y="3579813"/>
          <p14:tracePt t="112512" x="9991725" y="3587750"/>
          <p14:tracePt t="112529" x="9991725" y="3595688"/>
          <p14:tracePt t="112536" x="9983788" y="3605213"/>
          <p14:tracePt t="112544" x="9975850" y="3605213"/>
          <p14:tracePt t="112553" x="9975850" y="3613150"/>
          <p14:tracePt t="112560" x="9975850" y="3621088"/>
          <p14:tracePt t="112576" x="9975850" y="3629025"/>
          <p14:tracePt t="112600" x="9975850" y="3636963"/>
          <p14:tracePt t="112608" x="9975850" y="3644900"/>
          <p14:tracePt t="112624" x="9967913" y="3660775"/>
          <p14:tracePt t="112632" x="9967913" y="3668713"/>
          <p14:tracePt t="112648" x="9967913" y="3684588"/>
          <p14:tracePt t="112664" x="9967913" y="3700463"/>
          <p14:tracePt t="112672" x="9967913" y="3708400"/>
          <p14:tracePt t="112689" x="9967913" y="3716338"/>
          <p14:tracePt t="112712" x="9967913" y="3724275"/>
          <p14:tracePt t="113032" x="9959975" y="3724275"/>
          <p14:tracePt t="113048" x="9952038" y="3724275"/>
          <p14:tracePt t="113088" x="9944100" y="3724275"/>
          <p14:tracePt t="113112" x="9926638" y="3724275"/>
          <p14:tracePt t="113128" x="9918700" y="3724275"/>
          <p14:tracePt t="113144" x="9918700" y="3716338"/>
          <p14:tracePt t="113168" x="9910763" y="3716338"/>
          <p14:tracePt t="113192" x="9902825" y="3716338"/>
          <p14:tracePt t="113224" x="9894888" y="3716338"/>
          <p14:tracePt t="114304" x="9894888" y="3708400"/>
          <p14:tracePt t="114320" x="9894888" y="3700463"/>
          <p14:tracePt t="114344" x="9894888" y="3692525"/>
          <p14:tracePt t="114368" x="9886950" y="3692525"/>
          <p14:tracePt t="114385" x="9886950" y="3684588"/>
          <p14:tracePt t="114472" x="9886950" y="3676650"/>
          <p14:tracePt t="114488" x="9886950" y="3668713"/>
          <p14:tracePt t="114505" x="9886950" y="3660775"/>
          <p14:tracePt t="114552" x="9886950" y="3652838"/>
          <p14:tracePt t="114576" x="9879013" y="3652838"/>
          <p14:tracePt t="114720" x="9879013" y="3644900"/>
          <p14:tracePt t="114936" x="9879013" y="3652838"/>
          <p14:tracePt t="114952" x="9879013" y="3660775"/>
          <p14:tracePt t="114960" x="9886950" y="3660775"/>
          <p14:tracePt t="114976" x="9894888" y="3660775"/>
          <p14:tracePt t="114992" x="9902825" y="3660775"/>
          <p14:tracePt t="115008" x="9902825" y="3668713"/>
          <p14:tracePt t="115072" x="9910763" y="3668713"/>
          <p14:tracePt t="115376" x="9918700" y="3668713"/>
          <p14:tracePt t="115385" x="9918700" y="3660775"/>
          <p14:tracePt t="115392" x="9936163" y="3660775"/>
          <p14:tracePt t="115401" x="9944100" y="3652838"/>
          <p14:tracePt t="115408" x="9952038" y="3644900"/>
          <p14:tracePt t="115418" x="9967913" y="3636963"/>
          <p14:tracePt t="115424" x="9975850" y="3629025"/>
          <p14:tracePt t="115432" x="9983788" y="3621088"/>
          <p14:tracePt t="115440" x="9991725" y="3613150"/>
          <p14:tracePt t="115456" x="9999663" y="3595688"/>
          <p14:tracePt t="115464" x="9999663" y="3587750"/>
          <p14:tracePt t="115472" x="10007600" y="3579813"/>
          <p14:tracePt t="115480" x="10015538" y="3571875"/>
          <p14:tracePt t="115488" x="10015538" y="3563938"/>
          <p14:tracePt t="115496" x="10015538" y="3556000"/>
          <p14:tracePt t="115504" x="10023475" y="3548063"/>
          <p14:tracePt t="115512" x="10023475" y="3540125"/>
          <p14:tracePt t="115520" x="10023475" y="3532188"/>
          <p14:tracePt t="115528" x="10023475" y="3524250"/>
          <p14:tracePt t="115536" x="10023475" y="3516313"/>
          <p14:tracePt t="115552" x="10023475" y="3508375"/>
          <p14:tracePt t="115560" x="10023475" y="3500438"/>
          <p14:tracePt t="115568" x="10023475" y="3492500"/>
          <p14:tracePt t="115585" x="10023475" y="3484563"/>
          <p14:tracePt t="115592" x="10023475" y="3476625"/>
          <p14:tracePt t="115601" x="10023475" y="3468688"/>
          <p14:tracePt t="115608" x="10023475" y="3452813"/>
          <p14:tracePt t="115618" x="10023475" y="3444875"/>
          <p14:tracePt t="115624" x="10023475" y="3429000"/>
          <p14:tracePt t="115632" x="10023475" y="3413125"/>
          <p14:tracePt t="115640" x="10023475" y="3397250"/>
          <p14:tracePt t="115648" x="10023475" y="3389313"/>
          <p14:tracePt t="115656" x="10023475" y="3373438"/>
          <p14:tracePt t="115664" x="10023475" y="3365500"/>
          <p14:tracePt t="115672" x="10023475" y="3349625"/>
          <p14:tracePt t="115680" x="10023475" y="3325813"/>
          <p14:tracePt t="115688" x="10023475" y="3309938"/>
          <p14:tracePt t="115696" x="10031413" y="3286125"/>
          <p14:tracePt t="115704" x="10039350" y="3270250"/>
          <p14:tracePt t="115712" x="10047288" y="3252788"/>
          <p14:tracePt t="115720" x="10047288" y="3236913"/>
          <p14:tracePt t="115728" x="10047288" y="3213100"/>
          <p14:tracePt t="115736" x="10055225" y="3205163"/>
          <p14:tracePt t="115744" x="10055225" y="3189288"/>
          <p14:tracePt t="115752" x="10055225" y="3181350"/>
          <p14:tracePt t="115760" x="10063163" y="3165475"/>
          <p14:tracePt t="115768" x="10063163" y="3149600"/>
          <p14:tracePt t="115776" x="10071100" y="3133725"/>
          <p14:tracePt t="115785" x="10071100" y="3125788"/>
          <p14:tracePt t="115792" x="10071100" y="3109913"/>
          <p14:tracePt t="115808" x="10079038" y="3101975"/>
          <p14:tracePt t="115818" x="10086975" y="3086100"/>
          <p14:tracePt t="115824" x="10086975" y="3070225"/>
          <p14:tracePt t="115832" x="10086975" y="3062288"/>
          <p14:tracePt t="115840" x="10094913" y="3046413"/>
          <p14:tracePt t="115848" x="10102850" y="3030538"/>
          <p14:tracePt t="115856" x="10110788" y="3022600"/>
          <p14:tracePt t="115864" x="10110788" y="3006725"/>
          <p14:tracePt t="115884" x="10118725" y="2990850"/>
          <p14:tracePt t="115889" x="10126663" y="2982913"/>
          <p14:tracePt t="115896" x="10126663" y="2974975"/>
          <p14:tracePt t="115904" x="10126663" y="2967038"/>
          <p14:tracePt t="115912" x="10126663" y="2951163"/>
          <p14:tracePt t="115920" x="10142538" y="2935288"/>
          <p14:tracePt t="115928" x="10142538" y="2927350"/>
          <p14:tracePt t="115935" x="10142538" y="2909888"/>
          <p14:tracePt t="115944" x="10150475" y="2886075"/>
          <p14:tracePt t="115952" x="10150475" y="2878138"/>
          <p14:tracePt t="115960" x="10158413" y="2870200"/>
          <p14:tracePt t="115968" x="10158413" y="2862263"/>
          <p14:tracePt t="115976" x="10158413" y="2846388"/>
          <p14:tracePt t="115984" x="10158413" y="2838450"/>
          <p14:tracePt t="115992" x="10166350" y="2830513"/>
          <p14:tracePt t="116001" x="10174288" y="2814638"/>
          <p14:tracePt t="116008" x="10182225" y="2798763"/>
          <p14:tracePt t="116018" x="10182225" y="2790825"/>
          <p14:tracePt t="116024" x="10182225" y="2782888"/>
          <p14:tracePt t="116032" x="10190163" y="2767013"/>
          <p14:tracePt t="116040" x="10198100" y="2759075"/>
          <p14:tracePt t="116048" x="10198100" y="2743200"/>
          <p14:tracePt t="116056" x="10198100" y="2735263"/>
          <p14:tracePt t="116064" x="10198100" y="2727325"/>
          <p14:tracePt t="116080" x="10198100" y="2719388"/>
          <p14:tracePt t="116088" x="10198100" y="2711450"/>
          <p14:tracePt t="116096" x="10206038" y="2711450"/>
          <p14:tracePt t="116104" x="10206038" y="2695575"/>
          <p14:tracePt t="116120" x="10206038" y="2687638"/>
          <p14:tracePt t="116135" x="10206038" y="2679700"/>
          <p14:tracePt t="116144" x="10206038" y="2671763"/>
          <p14:tracePt t="116160" x="10206038" y="2663825"/>
          <p14:tracePt t="116192" x="10206038" y="2655888"/>
          <p14:tracePt t="116201" x="10198100" y="2655888"/>
          <p14:tracePt t="116224" x="10190163" y="2655888"/>
          <p14:tracePt t="116248" x="10182225" y="2655888"/>
          <p14:tracePt t="116256" x="10174288" y="2647950"/>
          <p14:tracePt t="116264" x="10166350" y="2647950"/>
          <p14:tracePt t="116272" x="10158413" y="2640013"/>
          <p14:tracePt t="116280" x="10150475" y="2640013"/>
          <p14:tracePt t="116288" x="10142538" y="2640013"/>
          <p14:tracePt t="116296" x="10134600" y="2640013"/>
          <p14:tracePt t="116312" x="10126663" y="2632075"/>
          <p14:tracePt t="116344" x="10118725" y="2632075"/>
          <p14:tracePt t="116351" x="10110788" y="2632075"/>
          <p14:tracePt t="116368" x="10102850" y="2632075"/>
          <p14:tracePt t="116376" x="10094913" y="2632075"/>
          <p14:tracePt t="116392" x="10086975" y="2632075"/>
          <p14:tracePt t="116401" x="10079038" y="2632075"/>
          <p14:tracePt t="116408" x="10071100" y="2632075"/>
          <p14:tracePt t="116424" x="10063163" y="2632075"/>
          <p14:tracePt t="116432" x="10055225" y="2632075"/>
          <p14:tracePt t="116440" x="10047288" y="2632075"/>
          <p14:tracePt t="116448" x="10039350" y="2632075"/>
          <p14:tracePt t="116472" x="10031413" y="2632075"/>
          <p14:tracePt t="116480" x="10023475" y="2632075"/>
          <p14:tracePt t="116504" x="10023475" y="2640013"/>
          <p14:tracePt t="116512" x="10015538" y="2640013"/>
          <p14:tracePt t="116520" x="10007600" y="2640013"/>
          <p14:tracePt t="116528" x="9999663" y="2655888"/>
          <p14:tracePt t="116544" x="9991725" y="2663825"/>
          <p14:tracePt t="116560" x="9975850" y="2671763"/>
          <p14:tracePt t="116576" x="9967913" y="2679700"/>
          <p14:tracePt t="116584" x="9959975" y="2687638"/>
          <p14:tracePt t="116592" x="9952038" y="2695575"/>
          <p14:tracePt t="116601" x="9952038" y="2703513"/>
          <p14:tracePt t="116608" x="9926638" y="2711450"/>
          <p14:tracePt t="116624" x="9918700" y="2719388"/>
          <p14:tracePt t="116632" x="9918700" y="2727325"/>
          <p14:tracePt t="116640" x="9910763" y="2735263"/>
          <p14:tracePt t="116648" x="9902825" y="2743200"/>
          <p14:tracePt t="116656" x="9902825" y="2751138"/>
          <p14:tracePt t="116664" x="9902825" y="2774950"/>
          <p14:tracePt t="116672" x="9902825" y="2782888"/>
          <p14:tracePt t="116680" x="9902825" y="2798763"/>
          <p14:tracePt t="116688" x="9902825" y="2806700"/>
          <p14:tracePt t="116696" x="9902825" y="2830513"/>
          <p14:tracePt t="116704" x="9902825" y="2846388"/>
          <p14:tracePt t="116712" x="9902825" y="2870200"/>
          <p14:tracePt t="116728" x="9902825" y="2894013"/>
          <p14:tracePt t="116736" x="9902825" y="2901950"/>
          <p14:tracePt t="116744" x="9902825" y="2919413"/>
          <p14:tracePt t="116752" x="9910763" y="2935288"/>
          <p14:tracePt t="116760" x="9910763" y="2943225"/>
          <p14:tracePt t="116768" x="9910763" y="2951163"/>
          <p14:tracePt t="116776" x="9910763" y="2967038"/>
          <p14:tracePt t="116784" x="9910763" y="2974975"/>
          <p14:tracePt t="116792" x="9910763" y="2990850"/>
          <p14:tracePt t="116801" x="9910763" y="2998788"/>
          <p14:tracePt t="116808" x="9910763" y="3014663"/>
          <p14:tracePt t="116818" x="9910763" y="3030538"/>
          <p14:tracePt t="116824" x="9910763" y="3038475"/>
          <p14:tracePt t="116832" x="9910763" y="3046413"/>
          <p14:tracePt t="116840" x="9910763" y="3054350"/>
          <p14:tracePt t="116848" x="9910763" y="3070225"/>
          <p14:tracePt t="116856" x="9910763" y="3086100"/>
          <p14:tracePt t="116864" x="9910763" y="3101975"/>
          <p14:tracePt t="116872" x="9910763" y="3117850"/>
          <p14:tracePt t="116880" x="9902825" y="3133725"/>
          <p14:tracePt t="116888" x="9894888" y="3149600"/>
          <p14:tracePt t="116905" x="9894888" y="3173413"/>
          <p14:tracePt t="116912" x="9894888" y="3181350"/>
          <p14:tracePt t="116928" x="9886950" y="3197225"/>
          <p14:tracePt t="116936" x="9886950" y="3205163"/>
          <p14:tracePt t="116944" x="9886950" y="3213100"/>
          <p14:tracePt t="116952" x="9886950" y="3228975"/>
          <p14:tracePt t="116960" x="9886950" y="3236913"/>
          <p14:tracePt t="116968" x="9886950" y="3252788"/>
          <p14:tracePt t="116976" x="9879013" y="3262313"/>
          <p14:tracePt t="116984" x="9879013" y="3278188"/>
          <p14:tracePt t="116992" x="9879013" y="3294063"/>
          <p14:tracePt t="117000" x="9879013" y="3302000"/>
          <p14:tracePt t="117008" x="9879013" y="3309938"/>
          <p14:tracePt t="117018" x="9879013" y="3317875"/>
          <p14:tracePt t="117024" x="9879013" y="3325813"/>
          <p14:tracePt t="117032" x="9879013" y="3333750"/>
          <p14:tracePt t="117040" x="9879013" y="3349625"/>
          <p14:tracePt t="117048" x="9879013" y="3357563"/>
          <p14:tracePt t="117056" x="9879013" y="3365500"/>
          <p14:tracePt t="117064" x="9879013" y="3373438"/>
          <p14:tracePt t="117072" x="9879013" y="3389313"/>
          <p14:tracePt t="117080" x="9871075" y="3397250"/>
          <p14:tracePt t="117088" x="9871075" y="3413125"/>
          <p14:tracePt t="117104" x="9871075" y="3421063"/>
          <p14:tracePt t="117120" x="9871075" y="3429000"/>
          <p14:tracePt t="117128" x="9871075" y="3444875"/>
          <p14:tracePt t="117144" x="9871075" y="3460750"/>
          <p14:tracePt t="117152" x="9871075" y="3468688"/>
          <p14:tracePt t="117161" x="9871075" y="3476625"/>
          <p14:tracePt t="117168" x="9871075" y="3484563"/>
          <p14:tracePt t="117176" x="9871075" y="3500438"/>
          <p14:tracePt t="117184" x="9871075" y="3508375"/>
          <p14:tracePt t="117201" x="9871075" y="3516313"/>
          <p14:tracePt t="117208" x="9871075" y="3524250"/>
          <p14:tracePt t="117224" x="9871075" y="3532188"/>
          <p14:tracePt t="117256" x="9863138" y="3540125"/>
          <p14:tracePt t="117288" x="9863138" y="3556000"/>
          <p14:tracePt t="117304" x="9855200" y="3563938"/>
          <p14:tracePt t="117320" x="9855200" y="3571875"/>
          <p14:tracePt t="117328" x="9847263" y="3579813"/>
          <p14:tracePt t="117344" x="9847263" y="3587750"/>
          <p14:tracePt t="117360" x="9839325" y="3587750"/>
          <p14:tracePt t="117368" x="9839325" y="3595688"/>
          <p14:tracePt t="117409" x="9839325" y="3605213"/>
          <p14:tracePt t="117417" x="9839325" y="3613150"/>
          <p14:tracePt t="117448" x="9839325" y="3621088"/>
          <p14:tracePt t="117456" x="9847263" y="3621088"/>
          <p14:tracePt t="117472" x="9855200" y="3629025"/>
          <p14:tracePt t="117488" x="9871075" y="3629025"/>
          <p14:tracePt t="117496" x="9871075" y="3636963"/>
          <p14:tracePt t="117504" x="9879013" y="3636963"/>
          <p14:tracePt t="117512" x="9879013" y="3644900"/>
          <p14:tracePt t="117520" x="9886950" y="3644900"/>
          <p14:tracePt t="117536" x="9894888" y="3652838"/>
          <p14:tracePt t="117544" x="9902825" y="3652838"/>
          <p14:tracePt t="117672" x="9910763" y="3652838"/>
          <p14:tracePt t="118000" x="9894888" y="3652838"/>
          <p14:tracePt t="118017" x="9886950" y="3652838"/>
          <p14:tracePt t="118040" x="9879013" y="3652838"/>
          <p14:tracePt t="118176" x="9886950" y="3660775"/>
          <p14:tracePt t="118192" x="9894888" y="3660775"/>
          <p14:tracePt t="118208" x="9902825" y="3660775"/>
          <p14:tracePt t="118217" x="9910763" y="3660775"/>
          <p14:tracePt t="118224" x="9918700" y="3660775"/>
          <p14:tracePt t="118240" x="9926638" y="3660775"/>
          <p14:tracePt t="118256" x="9936163" y="3660775"/>
          <p14:tracePt t="118264" x="9944100" y="3660775"/>
          <p14:tracePt t="118280" x="9952038" y="3660775"/>
          <p14:tracePt t="118304" x="9959975" y="3660775"/>
          <p14:tracePt t="118456" x="9952038" y="3660775"/>
          <p14:tracePt t="118464" x="9936163" y="3660775"/>
          <p14:tracePt t="118472" x="9902825" y="3660775"/>
          <p14:tracePt t="118480" x="9886950" y="3660775"/>
          <p14:tracePt t="118488" x="9879013" y="3660775"/>
          <p14:tracePt t="118496" x="9871075" y="3660775"/>
          <p14:tracePt t="118504" x="9863138" y="3660775"/>
          <p14:tracePt t="118616" x="9871075" y="3668713"/>
          <p14:tracePt t="118624" x="9879013" y="3668713"/>
          <p14:tracePt t="118633" x="9886950" y="3668713"/>
          <p14:tracePt t="118640" x="9902825" y="3676650"/>
          <p14:tracePt t="118648" x="9910763" y="3676650"/>
          <p14:tracePt t="118656" x="9918700" y="3676650"/>
          <p14:tracePt t="118664" x="9926638" y="3676650"/>
          <p14:tracePt t="118681" x="9936163" y="3676650"/>
          <p14:tracePt t="118688" x="9944100" y="3676650"/>
          <p14:tracePt t="118840" x="9936163" y="3676650"/>
          <p14:tracePt t="118848" x="9926638" y="3676650"/>
          <p14:tracePt t="118856" x="9918700" y="3676650"/>
          <p14:tracePt t="118864" x="9910763" y="3676650"/>
          <p14:tracePt t="118872" x="9902825" y="3676650"/>
          <p14:tracePt t="119008" x="9910763" y="3676650"/>
          <p14:tracePt t="119024" x="9918700" y="3676650"/>
          <p14:tracePt t="119632" x="9910763" y="3676650"/>
          <p14:tracePt t="119649" x="9894888" y="3676650"/>
          <p14:tracePt t="119760" x="9902825" y="3676650"/>
          <p14:tracePt t="119768" x="9926638" y="3676650"/>
          <p14:tracePt t="119776" x="9944100" y="3676650"/>
          <p14:tracePt t="119783" x="9959975" y="3676650"/>
          <p14:tracePt t="119792" x="9975850" y="3676650"/>
          <p14:tracePt t="119800" x="9983788" y="3676650"/>
          <p14:tracePt t="119808" x="9991725" y="3676650"/>
          <p14:tracePt t="119817" x="9999663" y="3676650"/>
          <p14:tracePt t="119856" x="10007600" y="3676650"/>
          <p14:tracePt t="119936" x="9999663" y="3676650"/>
          <p14:tracePt t="119944" x="9991725" y="3676650"/>
          <p14:tracePt t="119952" x="9975850" y="3676650"/>
          <p14:tracePt t="119960" x="9959975" y="3676650"/>
          <p14:tracePt t="119967" x="9952038" y="3676650"/>
          <p14:tracePt t="119976" x="9944100" y="3676650"/>
          <p14:tracePt t="119984" x="9936163" y="3676650"/>
          <p14:tracePt t="120128" x="9926638" y="3676650"/>
          <p14:tracePt t="120360" x="9936163" y="3676650"/>
          <p14:tracePt t="120376" x="9944100" y="3684588"/>
          <p14:tracePt t="120384" x="9944100" y="3692525"/>
          <p14:tracePt t="120400" x="9952038" y="3700463"/>
          <p14:tracePt t="120408" x="9959975" y="3708400"/>
          <p14:tracePt t="120416" x="9967913" y="3724275"/>
          <p14:tracePt t="120426" x="9975850" y="3732213"/>
          <p14:tracePt t="120432" x="9983788" y="3732213"/>
          <p14:tracePt t="120440" x="9991725" y="3740150"/>
          <p14:tracePt t="120449" x="9999663" y="3748088"/>
          <p14:tracePt t="120457" x="10007600" y="3748088"/>
          <p14:tracePt t="120472" x="10007600" y="3756025"/>
          <p14:tracePt t="120496" x="10015538" y="3763963"/>
          <p14:tracePt t="120512" x="10015538" y="3771900"/>
          <p14:tracePt t="120528" x="10023475" y="3779838"/>
          <p14:tracePt t="120536" x="10023475" y="3787775"/>
          <p14:tracePt t="120544" x="10023475" y="3803650"/>
          <p14:tracePt t="120552" x="10031413" y="3803650"/>
          <p14:tracePt t="120560" x="10031413" y="3811588"/>
          <p14:tracePt t="120568" x="10031413" y="3819525"/>
          <p14:tracePt t="120583" x="10031413" y="3835400"/>
          <p14:tracePt t="120600" x="10031413" y="3843338"/>
          <p14:tracePt t="120608" x="10031413" y="3851275"/>
          <p14:tracePt t="120616" x="10039350" y="3859213"/>
          <p14:tracePt t="120632" x="10039350" y="3867150"/>
          <p14:tracePt t="120640" x="10039350" y="3875088"/>
          <p14:tracePt t="120649" x="10039350" y="3883025"/>
          <p14:tracePt t="120664" x="10039350" y="3890963"/>
          <p14:tracePt t="120680" x="10039350" y="3898900"/>
          <p14:tracePt t="120696" x="10039350" y="3914775"/>
          <p14:tracePt t="120712" x="10039350" y="3922713"/>
          <p14:tracePt t="120720" x="10039350" y="3930650"/>
          <p14:tracePt t="120736" x="10039350" y="3948113"/>
          <p14:tracePt t="120752" x="10039350" y="3956050"/>
          <p14:tracePt t="120768" x="10039350" y="3971925"/>
          <p14:tracePt t="120784" x="10039350" y="3979863"/>
          <p14:tracePt t="120792" x="10039350" y="3987800"/>
          <p14:tracePt t="120800" x="10039350" y="3995738"/>
          <p14:tracePt t="120808" x="10039350" y="4003675"/>
          <p14:tracePt t="120816" x="10031413" y="4027488"/>
          <p14:tracePt t="120824" x="10031413" y="4035425"/>
          <p14:tracePt t="120833" x="10031413" y="4043363"/>
          <p14:tracePt t="120840" x="10031413" y="4051300"/>
          <p14:tracePt t="120849" x="10031413" y="4067175"/>
          <p14:tracePt t="120856" x="10031413" y="4075113"/>
          <p14:tracePt t="120866" x="10031413" y="4090988"/>
          <p14:tracePt t="120872" x="10039350" y="4098925"/>
          <p14:tracePt t="120884" x="10039350" y="4114800"/>
          <p14:tracePt t="120888" x="10047288" y="4130675"/>
          <p14:tracePt t="120896" x="10047288" y="4146550"/>
          <p14:tracePt t="120904" x="10055225" y="4162425"/>
          <p14:tracePt t="120912" x="10063163" y="4178300"/>
          <p14:tracePt t="120920" x="10063163" y="4186238"/>
          <p14:tracePt t="120927" x="10063163" y="4210050"/>
          <p14:tracePt t="120936" x="10071100" y="4225925"/>
          <p14:tracePt t="120944" x="10071100" y="4241800"/>
          <p14:tracePt t="120952" x="10079038" y="4265613"/>
          <p14:tracePt t="120960" x="10079038" y="4291013"/>
          <p14:tracePt t="120968" x="10086975" y="4306888"/>
          <p14:tracePt t="120976" x="10086975" y="4330700"/>
          <p14:tracePt t="120984" x="10086975" y="4346575"/>
          <p14:tracePt t="120992" x="10086975" y="4362450"/>
          <p14:tracePt t="121000" x="10094913" y="4386263"/>
          <p14:tracePt t="121008" x="10102850" y="4402138"/>
          <p14:tracePt t="121016" x="10102850" y="4425950"/>
          <p14:tracePt t="121024" x="10102850" y="4441825"/>
          <p14:tracePt t="121032" x="10110788" y="4473575"/>
          <p14:tracePt t="121040" x="10118725" y="4497388"/>
          <p14:tracePt t="121049" x="10134600" y="4529138"/>
          <p14:tracePt t="121056" x="10142538" y="4560888"/>
          <p14:tracePt t="121066" x="10150475" y="4592638"/>
          <p14:tracePt t="121072" x="10150475" y="4616450"/>
          <p14:tracePt t="121080" x="10158413" y="4649788"/>
          <p14:tracePt t="121088" x="10158413" y="4681538"/>
          <p14:tracePt t="121096" x="10166350" y="4721225"/>
          <p14:tracePt t="121104" x="10166350" y="4745038"/>
          <p14:tracePt t="121112" x="10174288" y="4768850"/>
          <p14:tracePt t="121120" x="10174288" y="4784725"/>
          <p14:tracePt t="121128" x="10174288" y="4792663"/>
          <p14:tracePt t="121136" x="10174288" y="4808538"/>
          <p14:tracePt t="121144" x="10166350" y="4808538"/>
          <p14:tracePt t="121152" x="10166350" y="4824413"/>
          <p14:tracePt t="121160" x="10158413" y="4824413"/>
          <p14:tracePt t="121176" x="10150475" y="4832350"/>
          <p14:tracePt t="121184" x="10142538" y="4832350"/>
          <p14:tracePt t="121192" x="10142538" y="4840288"/>
          <p14:tracePt t="121200" x="10134600" y="4848225"/>
          <p14:tracePt t="121208" x="10126663" y="4848225"/>
          <p14:tracePt t="121216" x="10118725" y="4848225"/>
          <p14:tracePt t="121224" x="10110788" y="4856163"/>
          <p14:tracePt t="121232" x="10102850" y="4872038"/>
          <p14:tracePt t="121240" x="10094913" y="4879975"/>
          <p14:tracePt t="121249" x="10086975" y="4895850"/>
          <p14:tracePt t="121256" x="10086975" y="4903788"/>
          <p14:tracePt t="121266" x="10079038" y="4919663"/>
          <p14:tracePt t="121272" x="10071100" y="4935538"/>
          <p14:tracePt t="121280" x="10071100" y="4943475"/>
          <p14:tracePt t="121288" x="10071100" y="4951413"/>
          <p14:tracePt t="121296" x="10063163" y="4967288"/>
          <p14:tracePt t="121304" x="10055225" y="4967288"/>
          <p14:tracePt t="121312" x="10055225" y="4976813"/>
          <p14:tracePt t="121320" x="10055225" y="4992688"/>
          <p14:tracePt t="121336" x="10055225" y="5000625"/>
          <p14:tracePt t="121344" x="10055225" y="5016500"/>
          <p14:tracePt t="121360" x="10055225" y="5024438"/>
          <p14:tracePt t="121368" x="10055225" y="5032375"/>
          <p14:tracePt t="121376" x="10055225" y="5040313"/>
          <p14:tracePt t="121384" x="10063163" y="5056188"/>
          <p14:tracePt t="121392" x="10063163" y="5064125"/>
          <p14:tracePt t="121400" x="10063163" y="5072063"/>
          <p14:tracePt t="121408" x="10071100" y="5080000"/>
          <p14:tracePt t="121416" x="10071100" y="5087938"/>
          <p14:tracePt t="121424" x="10071100" y="5095875"/>
          <p14:tracePt t="121440" x="10071100" y="5103813"/>
          <p14:tracePt t="121456" x="10071100" y="5111750"/>
          <p14:tracePt t="121472" x="10071100" y="5119688"/>
          <p14:tracePt t="121488" x="10071100" y="5127625"/>
          <p14:tracePt t="121528" x="10063163" y="5135563"/>
          <p14:tracePt t="121544" x="10047288" y="5143500"/>
          <p14:tracePt t="121560" x="10039350" y="5143500"/>
          <p14:tracePt t="121568" x="10031413" y="5143500"/>
          <p14:tracePt t="121576" x="10023475" y="5143500"/>
          <p14:tracePt t="121592" x="10015538" y="5143500"/>
          <p14:tracePt t="121616" x="10007600" y="5143500"/>
          <p14:tracePt t="121696" x="10023475" y="5143500"/>
          <p14:tracePt t="121712" x="10031413" y="5143500"/>
          <p14:tracePt t="121736" x="10039350" y="5143500"/>
          <p14:tracePt t="121744" x="10047288" y="5143500"/>
          <p14:tracePt t="121752" x="10055225" y="5143500"/>
          <p14:tracePt t="121785" x="10063163" y="5143500"/>
          <p14:tracePt t="121848" x="10047288" y="5143500"/>
          <p14:tracePt t="121856" x="10039350" y="5143500"/>
          <p14:tracePt t="121865" x="10023475" y="5143500"/>
          <p14:tracePt t="121872" x="10007600" y="5143500"/>
          <p14:tracePt t="121884" x="9999663" y="5143500"/>
          <p14:tracePt t="122104" x="10007600" y="5143500"/>
          <p14:tracePt t="122120" x="10015538" y="5143500"/>
          <p14:tracePt t="122128" x="10023475" y="5143500"/>
          <p14:tracePt t="122160" x="10031413" y="5143500"/>
          <p14:tracePt t="122296" x="10031413" y="5135563"/>
          <p14:tracePt t="122369" x="10031413" y="5127625"/>
          <p14:tracePt t="122384" x="10031413" y="5119688"/>
          <p14:tracePt t="122392" x="10039350" y="5111750"/>
          <p14:tracePt t="122400" x="10047288" y="5103813"/>
          <p14:tracePt t="122408" x="10047288" y="5095875"/>
          <p14:tracePt t="122416" x="10063163" y="5080000"/>
          <p14:tracePt t="122424" x="10063163" y="5064125"/>
          <p14:tracePt t="122432" x="10071100" y="5056188"/>
          <p14:tracePt t="122440" x="10079038" y="5040313"/>
          <p14:tracePt t="122448" x="10086975" y="5024438"/>
          <p14:tracePt t="122456" x="10086975" y="4992688"/>
          <p14:tracePt t="122465" x="10086975" y="4959350"/>
          <p14:tracePt t="122472" x="10086975" y="4935538"/>
          <p14:tracePt t="122480" x="10086975" y="4911725"/>
          <p14:tracePt t="122488" x="10086975" y="4887913"/>
          <p14:tracePt t="122496" x="10086975" y="4864100"/>
          <p14:tracePt t="122504" x="10086975" y="4848225"/>
          <p14:tracePt t="122512" x="10086975" y="4832350"/>
          <p14:tracePt t="122520" x="10086975" y="4816475"/>
          <p14:tracePt t="122528" x="10086975" y="4792663"/>
          <p14:tracePt t="122536" x="10086975" y="4784725"/>
          <p14:tracePt t="122544" x="10086975" y="4760913"/>
          <p14:tracePt t="122552" x="10079038" y="4729163"/>
          <p14:tracePt t="122560" x="10071100" y="4713288"/>
          <p14:tracePt t="122568" x="10063163" y="4689475"/>
          <p14:tracePt t="122576" x="10055225" y="4657725"/>
          <p14:tracePt t="122585" x="10039350" y="4616450"/>
          <p14:tracePt t="122592" x="10023475" y="4584700"/>
          <p14:tracePt t="122601" x="10015538" y="4545013"/>
          <p14:tracePt t="122608" x="10015538" y="4521200"/>
          <p14:tracePt t="122616" x="10015538" y="4497388"/>
          <p14:tracePt t="122624" x="10007600" y="4465638"/>
          <p14:tracePt t="122632" x="10007600" y="4449763"/>
          <p14:tracePt t="122640" x="10007600" y="4425950"/>
          <p14:tracePt t="122649" x="10007600" y="4410075"/>
          <p14:tracePt t="122656" x="10007600" y="4402138"/>
          <p14:tracePt t="122665" x="10007600" y="4386263"/>
          <p14:tracePt t="122672" x="10007600" y="4362450"/>
          <p14:tracePt t="122682" x="10007600" y="4346575"/>
          <p14:tracePt t="122688" x="10007600" y="4330700"/>
          <p14:tracePt t="122696" x="9999663" y="4314825"/>
          <p14:tracePt t="122704" x="9991725" y="4298950"/>
          <p14:tracePt t="122712" x="9991725" y="4273550"/>
          <p14:tracePt t="122720" x="9975850" y="4249738"/>
          <p14:tracePt t="122727" x="9959975" y="4217988"/>
          <p14:tracePt t="122736" x="9959975" y="4194175"/>
          <p14:tracePt t="122744" x="9952038" y="4170363"/>
          <p14:tracePt t="122752" x="9944100" y="4154488"/>
          <p14:tracePt t="122760" x="9936163" y="4138613"/>
          <p14:tracePt t="122768" x="9936163" y="4122738"/>
          <p14:tracePt t="122776" x="9936163" y="4114800"/>
          <p14:tracePt t="122784" x="9936163" y="4106863"/>
          <p14:tracePt t="122792" x="9936163" y="4090988"/>
          <p14:tracePt t="122800" x="9936163" y="4083050"/>
          <p14:tracePt t="122808" x="9936163" y="4067175"/>
          <p14:tracePt t="122816" x="9936163" y="4059238"/>
          <p14:tracePt t="122824" x="9936163" y="4043363"/>
          <p14:tracePt t="122832" x="9926638" y="4019550"/>
          <p14:tracePt t="122840" x="9918700" y="4003675"/>
          <p14:tracePt t="122848" x="9918700" y="3987800"/>
          <p14:tracePt t="122856" x="9910763" y="3979863"/>
          <p14:tracePt t="122865" x="9910763" y="3963988"/>
          <p14:tracePt t="122872" x="9910763" y="3938588"/>
          <p14:tracePt t="122884" x="9910763" y="3930650"/>
          <p14:tracePt t="122888" x="9902825" y="3914775"/>
          <p14:tracePt t="122896" x="9902825" y="3898900"/>
          <p14:tracePt t="122904" x="9902825" y="3883025"/>
          <p14:tracePt t="122912" x="9902825" y="3875088"/>
          <p14:tracePt t="122920" x="9894888" y="3867150"/>
          <p14:tracePt t="122928" x="9894888" y="3859213"/>
          <p14:tracePt t="122936" x="9894888" y="3851275"/>
          <p14:tracePt t="122944" x="9894888" y="3843338"/>
          <p14:tracePt t="122960" x="9894888" y="3835400"/>
          <p14:tracePt t="122976" x="9894888" y="3827463"/>
          <p14:tracePt t="122992" x="9894888" y="3811588"/>
          <p14:tracePt t="123008" x="9894888" y="3803650"/>
          <p14:tracePt t="123016" x="9902825" y="3803650"/>
          <p14:tracePt t="123024" x="9910763" y="3795713"/>
          <p14:tracePt t="123040" x="9918700" y="3787775"/>
          <p14:tracePt t="123048" x="9926638" y="3779838"/>
          <p14:tracePt t="123056" x="9936163" y="3779838"/>
          <p14:tracePt t="123072" x="9944100" y="3771900"/>
          <p14:tracePt t="123088" x="9952038" y="3771900"/>
          <p14:tracePt t="123096" x="9959975" y="3763963"/>
          <p14:tracePt t="123104" x="9959975" y="3756025"/>
          <p14:tracePt t="123120" x="9959975" y="3748088"/>
          <p14:tracePt t="123128" x="9967913" y="3748088"/>
          <p14:tracePt t="123136" x="9967913" y="3740150"/>
          <p14:tracePt t="123144" x="9967913" y="3732213"/>
          <p14:tracePt t="123152" x="9967913" y="3724275"/>
          <p14:tracePt t="123168" x="9975850" y="3716338"/>
          <p14:tracePt t="123184" x="9975850" y="3708400"/>
          <p14:tracePt t="123200" x="9975850" y="3700463"/>
          <p14:tracePt t="123208" x="9975850" y="3692525"/>
          <p14:tracePt t="123224" x="9975850" y="3684588"/>
          <p14:tracePt t="123232" x="9975850" y="3676650"/>
          <p14:tracePt t="123240" x="9975850" y="3668713"/>
          <p14:tracePt t="123256" x="9975850" y="3660775"/>
          <p14:tracePt t="123265" x="9967913" y="3660775"/>
          <p14:tracePt t="123282" x="9967913" y="3652838"/>
          <p14:tracePt t="123312" x="9959975" y="3652838"/>
          <p14:tracePt t="123328" x="9959975" y="3644900"/>
          <p14:tracePt t="123336" x="9952038" y="3636963"/>
          <p14:tracePt t="123352" x="9952038" y="3629025"/>
          <p14:tracePt t="123368" x="9944100" y="3613150"/>
          <p14:tracePt t="123376" x="9944100" y="3595688"/>
          <p14:tracePt t="123384" x="9944100" y="3579813"/>
          <p14:tracePt t="123392" x="9936163" y="3563938"/>
          <p14:tracePt t="123400" x="9936163" y="3556000"/>
          <p14:tracePt t="123408" x="9936163" y="3532188"/>
          <p14:tracePt t="123416" x="9944100" y="3508375"/>
          <p14:tracePt t="123424" x="9952038" y="3492500"/>
          <p14:tracePt t="123432" x="9952038" y="3468688"/>
          <p14:tracePt t="123440" x="9959975" y="3452813"/>
          <p14:tracePt t="123449" x="9967913" y="3436938"/>
          <p14:tracePt t="123456" x="9975850" y="3421063"/>
          <p14:tracePt t="123465" x="9975850" y="3405188"/>
          <p14:tracePt t="123472" x="9975850" y="3389313"/>
          <p14:tracePt t="123481" x="9983788" y="3365500"/>
          <p14:tracePt t="123488" x="9983788" y="3341688"/>
          <p14:tracePt t="123496" x="9983788" y="3317875"/>
          <p14:tracePt t="123504" x="9983788" y="3294063"/>
          <p14:tracePt t="123512" x="9983788" y="3278188"/>
          <p14:tracePt t="123520" x="9983788" y="3262313"/>
          <p14:tracePt t="123528" x="9983788" y="3244850"/>
          <p14:tracePt t="123536" x="9983788" y="3228975"/>
          <p14:tracePt t="123544" x="9983788" y="3213100"/>
          <p14:tracePt t="123552" x="9983788" y="3205163"/>
          <p14:tracePt t="123560" x="9983788" y="3189288"/>
          <p14:tracePt t="123568" x="9983788" y="3173413"/>
          <p14:tracePt t="123576" x="9983788" y="3149600"/>
          <p14:tracePt t="123584" x="9983788" y="3133725"/>
          <p14:tracePt t="123592" x="9983788" y="3125788"/>
          <p14:tracePt t="123600" x="9983788" y="3109913"/>
          <p14:tracePt t="123608" x="9983788" y="3094038"/>
          <p14:tracePt t="123616" x="9983788" y="3086100"/>
          <p14:tracePt t="123624" x="9983788" y="3070225"/>
          <p14:tracePt t="123632" x="9983788" y="3062288"/>
          <p14:tracePt t="123640" x="9983788" y="3046413"/>
          <p14:tracePt t="123648" x="9983788" y="3030538"/>
          <p14:tracePt t="123656" x="9983788" y="3006725"/>
          <p14:tracePt t="123665" x="9983788" y="2990850"/>
          <p14:tracePt t="123672" x="9983788" y="2967038"/>
          <p14:tracePt t="123681" x="9983788" y="2943225"/>
          <p14:tracePt t="123688" x="9983788" y="2927350"/>
          <p14:tracePt t="123696" x="9983788" y="2909888"/>
          <p14:tracePt t="123704" x="9983788" y="2894013"/>
          <p14:tracePt t="123712" x="9975850" y="2878138"/>
          <p14:tracePt t="123720" x="9975850" y="2862263"/>
          <p14:tracePt t="123728" x="9975850" y="2846388"/>
          <p14:tracePt t="123736" x="9975850" y="2830513"/>
          <p14:tracePt t="123744" x="9975850" y="2822575"/>
          <p14:tracePt t="123752" x="9975850" y="2814638"/>
          <p14:tracePt t="123760" x="9975850" y="2806700"/>
          <p14:tracePt t="123768" x="9975850" y="2798763"/>
          <p14:tracePt t="123776" x="9975850" y="2782888"/>
          <p14:tracePt t="123784" x="9975850" y="2767013"/>
          <p14:tracePt t="123792" x="9975850" y="2751138"/>
          <p14:tracePt t="123800" x="9975850" y="2743200"/>
          <p14:tracePt t="123808" x="9975850" y="2727325"/>
          <p14:tracePt t="123815" x="9975850" y="2719388"/>
          <p14:tracePt t="123824" x="9975850" y="2711450"/>
          <p14:tracePt t="123832" x="9975850" y="2703513"/>
          <p14:tracePt t="123840" x="9975850" y="2695575"/>
          <p14:tracePt t="123848" x="9975850" y="2687638"/>
          <p14:tracePt t="123856" x="9975850" y="2679700"/>
          <p14:tracePt t="123872" x="9975850" y="2671763"/>
          <p14:tracePt t="123898" x="9975850" y="2647950"/>
          <p14:tracePt t="123913" x="9975850" y="2640013"/>
          <p14:tracePt t="123928" x="9975850" y="2632075"/>
          <p14:tracePt t="123936" x="9975850" y="2624138"/>
          <p14:tracePt t="123960" x="9975850" y="2616200"/>
          <p14:tracePt t="124008" x="9975850" y="2608263"/>
          <p14:tracePt t="124016" x="9983788" y="2608263"/>
          <p14:tracePt t="124096" x="9983788" y="2600325"/>
          <p14:tracePt t="124152" x="9991725" y="2600325"/>
          <p14:tracePt t="124176" x="9999663" y="2600325"/>
          <p14:tracePt t="124192" x="10007600" y="2608263"/>
          <p14:tracePt t="124216" x="10007600" y="2616200"/>
          <p14:tracePt t="124224" x="10015538" y="2616200"/>
          <p14:tracePt t="124240" x="10015538" y="2624138"/>
          <p14:tracePt t="124248" x="10015538" y="2632075"/>
          <p14:tracePt t="124256" x="10023475" y="2640013"/>
          <p14:tracePt t="124281" x="10023475" y="2647950"/>
          <p14:tracePt t="124288" x="10023475" y="2655888"/>
          <p14:tracePt t="124296" x="10031413" y="2663825"/>
          <p14:tracePt t="124304" x="10039350" y="2663825"/>
          <p14:tracePt t="124312" x="10039350" y="2679700"/>
          <p14:tracePt t="124328" x="10047288" y="2687638"/>
          <p14:tracePt t="124336" x="10047288" y="2695575"/>
          <p14:tracePt t="124344" x="10047288" y="2703513"/>
          <p14:tracePt t="124352" x="10047288" y="2711450"/>
          <p14:tracePt t="124368" x="10047288" y="2727325"/>
          <p14:tracePt t="124384" x="10047288" y="2735263"/>
          <p14:tracePt t="124392" x="10047288" y="2751138"/>
          <p14:tracePt t="124400" x="10047288" y="2759075"/>
          <p14:tracePt t="124408" x="10047288" y="2767013"/>
          <p14:tracePt t="124415" x="10047288" y="2774950"/>
          <p14:tracePt t="124424" x="10047288" y="2782888"/>
          <p14:tracePt t="124431" x="10047288" y="2790825"/>
          <p14:tracePt t="124440" x="10047288" y="2806700"/>
          <p14:tracePt t="124456" x="10047288" y="2822575"/>
          <p14:tracePt t="124465" x="10047288" y="2830513"/>
          <p14:tracePt t="124472" x="10039350" y="2838450"/>
          <p14:tracePt t="124481" x="10039350" y="2846388"/>
          <p14:tracePt t="124488" x="10031413" y="2854325"/>
          <p14:tracePt t="124498" x="10031413" y="2862263"/>
          <p14:tracePt t="124504" x="10031413" y="2878138"/>
          <p14:tracePt t="124512" x="10031413" y="2886075"/>
          <p14:tracePt t="124520" x="10023475" y="2886075"/>
          <p14:tracePt t="124528" x="10023475" y="2901950"/>
          <p14:tracePt t="124536" x="10023475" y="2909888"/>
          <p14:tracePt t="124544" x="10015538" y="2919413"/>
          <p14:tracePt t="124552" x="10015538" y="2927350"/>
          <p14:tracePt t="124560" x="10015538" y="2943225"/>
          <p14:tracePt t="124568" x="10007600" y="2951163"/>
          <p14:tracePt t="124576" x="9999663" y="2967038"/>
          <p14:tracePt t="124584" x="9999663" y="2990850"/>
          <p14:tracePt t="124592" x="9991725" y="3006725"/>
          <p14:tracePt t="124600" x="9975850" y="3022600"/>
          <p14:tracePt t="124608" x="9975850" y="3038475"/>
          <p14:tracePt t="124616" x="9975850" y="3054350"/>
          <p14:tracePt t="124624" x="9967913" y="3070225"/>
          <p14:tracePt t="124631" x="9967913" y="3086100"/>
          <p14:tracePt t="124640" x="9959975" y="3094038"/>
          <p14:tracePt t="124648" x="9959975" y="3109913"/>
          <p14:tracePt t="124656" x="9952038" y="3125788"/>
          <p14:tracePt t="124664" x="9944100" y="3141663"/>
          <p14:tracePt t="124672" x="9944100" y="3149600"/>
          <p14:tracePt t="124681" x="9936163" y="3173413"/>
          <p14:tracePt t="124688" x="9926638" y="3197225"/>
          <p14:tracePt t="124698" x="9918700" y="3205163"/>
          <p14:tracePt t="124704" x="9910763" y="3221038"/>
          <p14:tracePt t="124712" x="9910763" y="3236913"/>
          <p14:tracePt t="124720" x="9910763" y="3252788"/>
          <p14:tracePt t="124728" x="9910763" y="3262313"/>
          <p14:tracePt t="124736" x="9902825" y="3270250"/>
          <p14:tracePt t="124744" x="9902825" y="3286125"/>
          <p14:tracePt t="124752" x="9902825" y="3302000"/>
          <p14:tracePt t="124760" x="9894888" y="3309938"/>
          <p14:tracePt t="124768" x="9894888" y="3325813"/>
          <p14:tracePt t="124775" x="9894888" y="3333750"/>
          <p14:tracePt t="124784" x="9894888" y="3349625"/>
          <p14:tracePt t="124792" x="9894888" y="3357563"/>
          <p14:tracePt t="124800" x="9894888" y="3373438"/>
          <p14:tracePt t="124808" x="9894888" y="3381375"/>
          <p14:tracePt t="124816" x="9894888" y="3397250"/>
          <p14:tracePt t="124824" x="9894888" y="3421063"/>
          <p14:tracePt t="124832" x="9894888" y="3436938"/>
          <p14:tracePt t="124840" x="9894888" y="3452813"/>
          <p14:tracePt t="124848" x="9894888" y="3468688"/>
          <p14:tracePt t="124856" x="9894888" y="3476625"/>
          <p14:tracePt t="124864" x="9894888" y="3492500"/>
          <p14:tracePt t="124872" x="9894888" y="3500438"/>
          <p14:tracePt t="124882" x="9894888" y="3516313"/>
          <p14:tracePt t="124888" x="9894888" y="3524250"/>
          <p14:tracePt t="124898" x="9894888" y="3532188"/>
          <p14:tracePt t="124904" x="9894888" y="3540125"/>
          <p14:tracePt t="124912" x="9894888" y="3548063"/>
          <p14:tracePt t="124920" x="9894888" y="3556000"/>
          <p14:tracePt t="124928" x="9894888" y="3563938"/>
          <p14:tracePt t="124936" x="9902825" y="3587750"/>
          <p14:tracePt t="124944" x="9902825" y="3595688"/>
          <p14:tracePt t="124952" x="9918700" y="3605213"/>
          <p14:tracePt t="124960" x="9918700" y="3613150"/>
          <p14:tracePt t="124968" x="9936163" y="3621088"/>
          <p14:tracePt t="124976" x="9944100" y="3636963"/>
          <p14:tracePt t="124984" x="9959975" y="3636963"/>
          <p14:tracePt t="124992" x="9959975" y="3644900"/>
          <p14:tracePt t="125008" x="9967913" y="3660775"/>
          <p14:tracePt t="125024" x="9967913" y="3676650"/>
          <p14:tracePt t="125031" x="9967913" y="3684588"/>
          <p14:tracePt t="125048" x="9967913" y="3700463"/>
          <p14:tracePt t="125056" x="9967913" y="3708400"/>
          <p14:tracePt t="125072" x="9967913" y="3724275"/>
          <p14:tracePt t="125081" x="9967913" y="3732213"/>
          <p14:tracePt t="125088" x="9967913" y="3748088"/>
          <p14:tracePt t="125098" x="9967913" y="3763963"/>
          <p14:tracePt t="125104" x="9967913" y="3779838"/>
          <p14:tracePt t="125112" x="9967913" y="3787775"/>
          <p14:tracePt t="125120" x="9967913" y="3803650"/>
          <p14:tracePt t="125128" x="9959975" y="3811588"/>
          <p14:tracePt t="125136" x="9959975" y="3819525"/>
          <p14:tracePt t="125153" x="9959975" y="3835400"/>
          <p14:tracePt t="125169" x="9952038" y="3843338"/>
          <p14:tracePt t="125176" x="9952038" y="3851275"/>
          <p14:tracePt t="125185" x="9952038" y="3859213"/>
          <p14:tracePt t="125200" x="9952038" y="3867150"/>
          <p14:tracePt t="125216" x="9952038" y="3875088"/>
          <p14:tracePt t="125248" x="9952038" y="3883025"/>
          <p14:tracePt t="125296" x="9944100" y="3883025"/>
          <p14:tracePt t="125328" x="9936163" y="3883025"/>
          <p14:tracePt t="125336" x="9926638" y="3875088"/>
          <p14:tracePt t="125344" x="9926638" y="3867150"/>
          <p14:tracePt t="125352" x="9918700" y="3859213"/>
          <p14:tracePt t="125360" x="9918700" y="3843338"/>
          <p14:tracePt t="125368" x="9910763" y="3843338"/>
          <p14:tracePt t="125376" x="9910763" y="3827463"/>
          <p14:tracePt t="125384" x="9902825" y="3819525"/>
          <p14:tracePt t="125392" x="9894888" y="3803650"/>
          <p14:tracePt t="125400" x="9886950" y="3795713"/>
          <p14:tracePt t="125408" x="9879013" y="3771900"/>
          <p14:tracePt t="125417" x="9871075" y="3748088"/>
          <p14:tracePt t="125424" x="9863138" y="3732213"/>
          <p14:tracePt t="125431" x="9855200" y="3716338"/>
          <p14:tracePt t="125440" x="9855200" y="3708400"/>
          <p14:tracePt t="125448" x="9855200" y="3692525"/>
          <p14:tracePt t="125456" x="9847263" y="3692525"/>
          <p14:tracePt t="125465" x="9847263" y="3684588"/>
          <p14:tracePt t="125472" x="9847263" y="3676650"/>
          <p14:tracePt t="125481" x="9839325" y="3676650"/>
          <p14:tracePt t="125544" x="9839325" y="3668713"/>
          <p14:tracePt t="125568" x="9847263" y="3668713"/>
          <p14:tracePt t="125600" x="9855200" y="3668713"/>
          <p14:tracePt t="125624" x="9863138" y="3668713"/>
          <p14:tracePt t="125656" x="9871075" y="3676650"/>
          <p14:tracePt t="125664" x="9879013" y="3676650"/>
          <p14:tracePt t="125688" x="9886950" y="3684588"/>
          <p14:tracePt t="125704" x="9894888" y="3684588"/>
          <p14:tracePt t="125728" x="9902825" y="3684588"/>
          <p14:tracePt t="125744" x="9910763" y="3684588"/>
          <p14:tracePt t="125768" x="9918700" y="3684588"/>
          <p14:tracePt t="125792" x="9926638" y="3684588"/>
          <p14:tracePt t="125904" x="9926638" y="3692525"/>
          <p14:tracePt t="126328" x="9936163" y="3684588"/>
          <p14:tracePt t="126336" x="9944100" y="3684588"/>
          <p14:tracePt t="126600" x="9952038" y="3684588"/>
          <p14:tracePt t="126640" x="9959975" y="3676650"/>
          <p14:tracePt t="126968" x="9959975" y="3668713"/>
          <p14:tracePt t="127032" x="9959975" y="3660775"/>
          <p14:tracePt t="128480" x="9959975" y="3652838"/>
          <p14:tracePt t="128496" x="9967913" y="3636963"/>
          <p14:tracePt t="128513" x="9975850" y="3629025"/>
          <p14:tracePt t="128520" x="9975850" y="3621088"/>
          <p14:tracePt t="128529" x="9975850" y="3613150"/>
          <p14:tracePt t="128536" x="9983788" y="3605213"/>
          <p14:tracePt t="128544" x="9991725" y="3595688"/>
          <p14:tracePt t="128552" x="9991725" y="3579813"/>
          <p14:tracePt t="128560" x="9999663" y="3571875"/>
          <p14:tracePt t="128568" x="10007600" y="3556000"/>
          <p14:tracePt t="128576" x="10015538" y="3540125"/>
          <p14:tracePt t="128584" x="10023475" y="3516313"/>
          <p14:tracePt t="128592" x="10031413" y="3492500"/>
          <p14:tracePt t="128600" x="10031413" y="3468688"/>
          <p14:tracePt t="128608" x="10031413" y="3452813"/>
          <p14:tracePt t="128616" x="10039350" y="3421063"/>
          <p14:tracePt t="128624" x="10047288" y="3373438"/>
          <p14:tracePt t="128632" x="10047288" y="3333750"/>
          <p14:tracePt t="128640" x="10047288" y="3294063"/>
          <p14:tracePt t="128648" x="10063163" y="3252788"/>
          <p14:tracePt t="128656" x="10071100" y="3221038"/>
          <p14:tracePt t="128663" x="10079038" y="3197225"/>
          <p14:tracePt t="128672" x="10079038" y="3173413"/>
          <p14:tracePt t="128680" x="10086975" y="3149600"/>
          <p14:tracePt t="128688" x="10094913" y="3125788"/>
          <p14:tracePt t="128697" x="10102850" y="3117850"/>
          <p14:tracePt t="128704" x="10102850" y="3109913"/>
          <p14:tracePt t="128713" x="10102850" y="3086100"/>
          <p14:tracePt t="128720" x="10102850" y="3078163"/>
          <p14:tracePt t="128729" x="10102850" y="3062288"/>
          <p14:tracePt t="128736" x="10102850" y="3046413"/>
          <p14:tracePt t="128744" x="10102850" y="3030538"/>
          <p14:tracePt t="128752" x="10110788" y="3006725"/>
          <p14:tracePt t="128760" x="10110788" y="2982913"/>
          <p14:tracePt t="128768" x="10110788" y="2967038"/>
          <p14:tracePt t="128776" x="10110788" y="2951163"/>
          <p14:tracePt t="128784" x="10110788" y="2943225"/>
          <p14:tracePt t="128792" x="10110788" y="2935288"/>
          <p14:tracePt t="128800" x="10110788" y="2927350"/>
          <p14:tracePt t="128808" x="10110788" y="2919413"/>
          <p14:tracePt t="128816" x="10110788" y="2909888"/>
          <p14:tracePt t="128824" x="10110788" y="2901950"/>
          <p14:tracePt t="128832" x="10110788" y="2894013"/>
          <p14:tracePt t="128840" x="10110788" y="2886075"/>
          <p14:tracePt t="128856" x="10110788" y="2870200"/>
          <p14:tracePt t="128864" x="10110788" y="2862263"/>
          <p14:tracePt t="128872" x="10110788" y="2854325"/>
          <p14:tracePt t="128880" x="10110788" y="2846388"/>
          <p14:tracePt t="128896" x="10110788" y="2814638"/>
          <p14:tracePt t="128904" x="10102850" y="2806700"/>
          <p14:tracePt t="128914" x="10102850" y="2790825"/>
          <p14:tracePt t="128920" x="10086975" y="2774950"/>
          <p14:tracePt t="128929" x="10086975" y="2767013"/>
          <p14:tracePt t="128936" x="10086975" y="2751138"/>
          <p14:tracePt t="128944" x="10086975" y="2743200"/>
          <p14:tracePt t="128952" x="10086975" y="2735263"/>
          <p14:tracePt t="128960" x="10079038" y="2727325"/>
          <p14:tracePt t="128968" x="10079038" y="2719388"/>
          <p14:tracePt t="128976" x="10079038" y="2711450"/>
          <p14:tracePt t="128984" x="10079038" y="2703513"/>
          <p14:tracePt t="129000" x="10079038" y="2695575"/>
          <p14:tracePt t="129007" x="10079038" y="2687638"/>
          <p14:tracePt t="129016" x="10079038" y="2679700"/>
          <p14:tracePt t="129024" x="10079038" y="2671763"/>
          <p14:tracePt t="129040" x="10086975" y="2663825"/>
          <p14:tracePt t="129048" x="10086975" y="2655888"/>
          <p14:tracePt t="129072" x="10086975" y="2647950"/>
          <p14:tracePt t="129160" x="10086975" y="2663825"/>
          <p14:tracePt t="129168" x="10086975" y="2687638"/>
          <p14:tracePt t="129176" x="10086975" y="2711450"/>
          <p14:tracePt t="129184" x="10086975" y="2743200"/>
          <p14:tracePt t="129192" x="10086975" y="2774950"/>
          <p14:tracePt t="129200" x="10086975" y="2814638"/>
          <p14:tracePt t="129207" x="10086975" y="2854325"/>
          <p14:tracePt t="129216" x="10086975" y="2886075"/>
          <p14:tracePt t="129224" x="10086975" y="2935288"/>
          <p14:tracePt t="129232" x="10094913" y="2967038"/>
          <p14:tracePt t="129240" x="10094913" y="2998788"/>
          <p14:tracePt t="129248" x="10094913" y="3038475"/>
          <p14:tracePt t="129256" x="10094913" y="3078163"/>
          <p14:tracePt t="129264" x="10094913" y="3101975"/>
          <p14:tracePt t="129272" x="10094913" y="3133725"/>
          <p14:tracePt t="129280" x="10094913" y="3157538"/>
          <p14:tracePt t="129288" x="10094913" y="3181350"/>
          <p14:tracePt t="129296" x="10094913" y="3205163"/>
          <p14:tracePt t="129304" x="10094913" y="3236913"/>
          <p14:tracePt t="129313" x="10086975" y="3262313"/>
          <p14:tracePt t="129320" x="10079038" y="3294063"/>
          <p14:tracePt t="129329" x="10071100" y="3317875"/>
          <p14:tracePt t="129336" x="10063163" y="3349625"/>
          <p14:tracePt t="129344" x="10055225" y="3381375"/>
          <p14:tracePt t="129352" x="10039350" y="3405188"/>
          <p14:tracePt t="129360" x="10031413" y="3429000"/>
          <p14:tracePt t="129368" x="10023475" y="3460750"/>
          <p14:tracePt t="129376" x="10007600" y="3476625"/>
          <p14:tracePt t="129384" x="9999663" y="3492500"/>
          <p14:tracePt t="129392" x="9991725" y="3508375"/>
          <p14:tracePt t="129400" x="9983788" y="3516313"/>
          <p14:tracePt t="129407" x="9983788" y="3524250"/>
          <p14:tracePt t="129416" x="9975850" y="3532188"/>
          <p14:tracePt t="129424" x="9967913" y="3548063"/>
          <p14:tracePt t="129432" x="9967913" y="3556000"/>
          <p14:tracePt t="129440" x="9967913" y="3571875"/>
          <p14:tracePt t="129448" x="9959975" y="3579813"/>
          <p14:tracePt t="129456" x="9952038" y="3587750"/>
          <p14:tracePt t="129464" x="9944100" y="3613150"/>
          <p14:tracePt t="129480" x="9944100" y="3621088"/>
          <p14:tracePt t="129488" x="9936163" y="3629025"/>
          <p14:tracePt t="129496" x="9936163" y="3636963"/>
          <p14:tracePt t="129512" x="9936163" y="3644900"/>
          <p14:tracePt t="129530" x="9936163" y="3652838"/>
          <p14:tracePt t="129544" x="9936163" y="3660775"/>
          <p14:tracePt t="129560" x="9936163" y="3668713"/>
          <p14:tracePt t="129576" x="9936163" y="3676650"/>
          <p14:tracePt t="129600" x="9936163" y="3684588"/>
          <p14:tracePt t="130552" x="9944100" y="3684588"/>
          <p14:tracePt t="130560" x="9944100" y="3668713"/>
          <p14:tracePt t="131032" x="9944100" y="3660775"/>
          <p14:tracePt t="134584" x="9944100" y="3652838"/>
          <p14:tracePt t="134992" x="9936163" y="3652838"/>
          <p14:tracePt t="135008" x="9926638" y="3652838"/>
          <p14:tracePt t="135024" x="9926638" y="3644900"/>
          <p14:tracePt t="135032" x="9918700" y="3644900"/>
          <p14:tracePt t="135048" x="9910763" y="3644900"/>
          <p14:tracePt t="135496" x="9910763" y="3636963"/>
          <p14:tracePt t="141128" x="9918700" y="3629025"/>
          <p14:tracePt t="141152" x="9926638" y="3629025"/>
          <p14:tracePt t="141328" x="9926638" y="3621088"/>
          <p14:tracePt t="142248" x="9926638" y="3629025"/>
          <p14:tracePt t="142536" x="9926638" y="3636963"/>
          <p14:tracePt t="142560" x="9926638" y="3644900"/>
          <p14:tracePt t="147768" x="9918700" y="3644900"/>
          <p14:tracePt t="148752" x="9918700" y="3636963"/>
          <p14:tracePt t="150088" x="9926638" y="3636963"/>
          <p14:tracePt t="150105" x="9936163" y="3636963"/>
          <p14:tracePt t="150121" x="9944100" y="3636963"/>
          <p14:tracePt t="152976" x="9944100" y="3629025"/>
          <p14:tracePt t="153008" x="9952038" y="3629025"/>
          <p14:tracePt t="154424" x="9944100" y="3629025"/>
          <p14:tracePt t="154456" x="9944100" y="3636963"/>
          <p14:tracePt t="156168" x="9936163" y="3644900"/>
          <p14:tracePt t="156192" x="9926638" y="3644900"/>
          <p14:tracePt t="156200" x="9926638" y="3652838"/>
          <p14:tracePt t="157576" x="9926638" y="3644900"/>
          <p14:tracePt t="157600" x="9926638" y="3636963"/>
          <p14:tracePt t="157872" x="9926638" y="3629025"/>
          <p14:tracePt t="157888" x="9926638" y="3621088"/>
          <p14:tracePt t="157928" x="9936163" y="3621088"/>
          <p14:tracePt t="157952" x="9936163" y="3613150"/>
          <p14:tracePt t="157960" x="9944100" y="3605213"/>
          <p14:tracePt t="157976" x="9952038" y="3605213"/>
          <p14:tracePt t="158024" x="9952038" y="3613150"/>
          <p14:tracePt t="158032" x="9959975" y="3613150"/>
          <p14:tracePt t="158040" x="9959975" y="3621088"/>
          <p14:tracePt t="158056" x="9959975" y="3629025"/>
          <p14:tracePt t="158112" x="9959975" y="3636963"/>
          <p14:tracePt t="158328" x="9959975" y="3629025"/>
          <p14:tracePt t="158352" x="9959975" y="3621088"/>
          <p14:tracePt t="159072" x="9959975" y="3613150"/>
          <p14:tracePt t="160144" x="9959975" y="3605213"/>
          <p14:tracePt t="160160" x="9959975" y="3595688"/>
          <p14:tracePt t="160176" x="9959975" y="3587750"/>
          <p14:tracePt t="160184" x="9952038" y="3587750"/>
          <p14:tracePt t="160192" x="9952038" y="3579813"/>
          <p14:tracePt t="160248" x="9952038" y="3571875"/>
          <p14:tracePt t="161232" x="9944100" y="3571875"/>
          <p14:tracePt t="161400" x="9936163" y="3571875"/>
          <p14:tracePt t="162264" x="9926638" y="3571875"/>
          <p14:tracePt t="162376" x="9918700" y="3571875"/>
          <p14:tracePt t="162384" x="9910763" y="3571875"/>
          <p14:tracePt t="162512" x="9910763" y="3579813"/>
          <p14:tracePt t="162624" x="9910763" y="3587750"/>
          <p14:tracePt t="162648" x="9910763" y="3595688"/>
          <p14:tracePt t="162688" x="9910763" y="3605213"/>
          <p14:tracePt t="175152" x="9918700" y="3605213"/>
          <p14:tracePt t="175192" x="9918700" y="3595688"/>
          <p14:tracePt t="175208" x="9918700" y="3587750"/>
          <p14:tracePt t="179560" x="9918700" y="3595688"/>
          <p14:tracePt t="179624" x="9918700" y="3605213"/>
          <p14:tracePt t="185416" x="9918700" y="3613150"/>
          <p14:tracePt t="185855" x="9918700" y="3621088"/>
          <p14:tracePt t="185863" x="9918700" y="3629025"/>
          <p14:tracePt t="185872" x="9918700" y="3636963"/>
          <p14:tracePt t="185880" x="9918700" y="3644900"/>
          <p14:tracePt t="185893" x="9918700" y="3652838"/>
          <p14:tracePt t="185896" x="9918700" y="3660775"/>
          <p14:tracePt t="185912" x="9926638" y="3660775"/>
          <p14:tracePt t="185928" x="9926638" y="3668713"/>
          <p14:tracePt t="186168" x="9926638" y="3660775"/>
          <p14:tracePt t="187816" x="9936163" y="3660775"/>
          <p14:tracePt t="187839" x="9944100" y="3660775"/>
          <p14:tracePt t="187847" x="9952038" y="3652838"/>
          <p14:tracePt t="187857" x="9959975" y="3644900"/>
          <p14:tracePt t="187871" x="9975850" y="3644900"/>
          <p14:tracePt t="187880" x="9983788" y="3636963"/>
          <p14:tracePt t="187892" x="9991725" y="3636963"/>
          <p14:tracePt t="187904" x="10007600" y="3629025"/>
          <p14:tracePt t="187912" x="10007600" y="3621088"/>
          <p14:tracePt t="187920" x="10015538" y="3605213"/>
          <p14:tracePt t="187935" x="10015538" y="3595688"/>
          <p14:tracePt t="187944" x="10015538" y="3579813"/>
          <p14:tracePt t="187951" x="10015538" y="3563938"/>
          <p14:tracePt t="187960" x="10015538" y="3540125"/>
          <p14:tracePt t="187968" x="10015538" y="3516313"/>
          <p14:tracePt t="187975" x="10015538" y="3500438"/>
          <p14:tracePt t="187984" x="10015538" y="3476625"/>
          <p14:tracePt t="187991" x="10015538" y="3444875"/>
          <p14:tracePt t="188000" x="10015538" y="3429000"/>
          <p14:tracePt t="188008" x="10015538" y="3405188"/>
          <p14:tracePt t="188015" x="10015538" y="3389313"/>
          <p14:tracePt t="188024" x="10007600" y="3365500"/>
          <p14:tracePt t="188032" x="10007600" y="3341688"/>
          <p14:tracePt t="188041" x="10007600" y="3317875"/>
          <p14:tracePt t="188048" x="10007600" y="3294063"/>
          <p14:tracePt t="188057" x="10007600" y="3262313"/>
          <p14:tracePt t="188064" x="10007600" y="3236913"/>
          <p14:tracePt t="188072" x="10007600" y="3213100"/>
          <p14:tracePt t="188080" x="10007600" y="3189288"/>
          <p14:tracePt t="188087" x="10023475" y="3165475"/>
          <p14:tracePt t="188096" x="10023475" y="3141663"/>
          <p14:tracePt t="188103" x="10031413" y="3109913"/>
          <p14:tracePt t="188112" x="10039350" y="3094038"/>
          <p14:tracePt t="188120" x="10047288" y="3070225"/>
          <p14:tracePt t="188128" x="10047288" y="3054350"/>
          <p14:tracePt t="188136" x="10055225" y="3038475"/>
          <p14:tracePt t="188144" x="10063163" y="3022600"/>
          <p14:tracePt t="188151" x="10071100" y="3006725"/>
          <p14:tracePt t="188160" x="10079038" y="2998788"/>
          <p14:tracePt t="188168" x="10086975" y="2990850"/>
          <p14:tracePt t="188176" x="10086975" y="2974975"/>
          <p14:tracePt t="188184" x="10094913" y="2959100"/>
          <p14:tracePt t="188193" x="10102850" y="2943225"/>
          <p14:tracePt t="188200" x="10110788" y="2935288"/>
          <p14:tracePt t="188207" x="10118725" y="2919413"/>
          <p14:tracePt t="188216" x="10126663" y="2901950"/>
          <p14:tracePt t="188224" x="10126663" y="2894013"/>
          <p14:tracePt t="188232" x="10126663" y="2878138"/>
          <p14:tracePt t="188240" x="10134600" y="2878138"/>
          <p14:tracePt t="188248" x="10134600" y="2870200"/>
          <p14:tracePt t="188264" x="10134600" y="2862263"/>
          <p14:tracePt t="188296" x="10134600" y="2854325"/>
          <p14:tracePt t="188312" x="10134600" y="2846388"/>
          <p14:tracePt t="188863" x="10134600" y="2854325"/>
          <p14:tracePt t="188880" x="10126663" y="2854325"/>
          <p14:tracePt t="188912" x="10126663" y="2862263"/>
          <p14:tracePt t="188936" x="10118725" y="2870200"/>
          <p14:tracePt t="188943" x="10110788" y="2870200"/>
          <p14:tracePt t="188960" x="10102850" y="2878138"/>
          <p14:tracePt t="188968" x="10102850" y="2886075"/>
          <p14:tracePt t="189000" x="10094913" y="2886075"/>
          <p14:tracePt t="189072" x="10094913" y="2894013"/>
          <p14:tracePt t="189096" x="10086975" y="2894013"/>
          <p14:tracePt t="189112" x="10079038" y="2894013"/>
          <p14:tracePt t="189144" x="10071100" y="2901950"/>
          <p14:tracePt t="189168" x="10063163" y="2901950"/>
          <p14:tracePt t="189184" x="10063163" y="2909888"/>
          <p14:tracePt t="189200" x="10055225" y="2909888"/>
          <p14:tracePt t="189216" x="10047288" y="2909888"/>
          <p14:tracePt t="189248" x="10039350" y="2909888"/>
          <p14:tracePt t="189256" x="10039350" y="2919413"/>
          <p14:tracePt t="189273" x="10039350" y="2927350"/>
          <p14:tracePt t="189280" x="10031413" y="2927350"/>
          <p14:tracePt t="189327" x="10023475" y="2927350"/>
          <p14:tracePt t="189335" x="10023475" y="2935288"/>
          <p14:tracePt t="189351" x="10015538" y="2935288"/>
          <p14:tracePt t="189376" x="10007600" y="2943225"/>
          <p14:tracePt t="189407" x="10007600" y="2951163"/>
          <p14:tracePt t="189416" x="9999663" y="2951163"/>
          <p14:tracePt t="189440" x="9999663" y="2959100"/>
          <p14:tracePt t="189464" x="9999663" y="2967038"/>
          <p14:tracePt t="189473" x="9991725" y="2967038"/>
          <p14:tracePt t="189496" x="9991725" y="2974975"/>
          <p14:tracePt t="189520" x="9983788" y="2974975"/>
          <p14:tracePt t="189607" x="9983788" y="2982913"/>
          <p14:tracePt t="189632" x="9983788" y="2990850"/>
          <p14:tracePt t="189640" x="9975850" y="2990850"/>
          <p14:tracePt t="189664" x="9975850" y="2998788"/>
          <p14:tracePt t="189712" x="9975850" y="3006725"/>
          <p14:tracePt t="189784" x="9975850" y="3014663"/>
          <p14:tracePt t="189808" x="9975850" y="3022600"/>
          <p14:tracePt t="189912" x="9975850" y="3030538"/>
          <p14:tracePt t="189960" x="9975850" y="3038475"/>
          <p14:tracePt t="190511" x="9975850" y="3030538"/>
          <p14:tracePt t="190552" x="9975850" y="3022600"/>
          <p14:tracePt t="190583" x="9975850" y="3014663"/>
          <p14:tracePt t="190608" x="9983788" y="3014663"/>
          <p14:tracePt t="190623" x="9983788" y="3006725"/>
          <p14:tracePt t="190640" x="9991725" y="3006725"/>
          <p14:tracePt t="190665" x="9991725" y="2998788"/>
          <p14:tracePt t="190696" x="9991725" y="2990850"/>
          <p14:tracePt t="190720" x="9999663" y="2990850"/>
          <p14:tracePt t="190991" x="9999663" y="2998788"/>
          <p14:tracePt t="191007" x="9991725" y="2998788"/>
          <p14:tracePt t="191016" x="9991725" y="3006725"/>
          <p14:tracePt t="191023" x="9983788" y="3006725"/>
          <p14:tracePt t="191039" x="9983788" y="3014663"/>
          <p14:tracePt t="191048" x="9983788" y="3022600"/>
          <p14:tracePt t="191056" x="9975850" y="3022600"/>
          <p14:tracePt t="191063" x="9975850" y="3030538"/>
          <p14:tracePt t="191080" x="9975850" y="3038475"/>
          <p14:tracePt t="191090" x="9967913" y="3038475"/>
          <p14:tracePt t="191096" x="9967913" y="3046413"/>
          <p14:tracePt t="191104" x="9967913" y="3054350"/>
          <p14:tracePt t="191120" x="9967913" y="3062288"/>
          <p14:tracePt t="191136" x="9967913" y="3070225"/>
          <p14:tracePt t="191167" x="9967913" y="3078163"/>
          <p14:tracePt t="191192" x="9967913" y="3086100"/>
          <p14:tracePt t="191367" x="9975850" y="3086100"/>
          <p14:tracePt t="191383" x="9975850" y="3078163"/>
          <p14:tracePt t="191919" x="9983788" y="3078163"/>
          <p14:tracePt t="192023" x="9983788" y="3070225"/>
          <p14:tracePt t="192287" x="9975850" y="3070225"/>
          <p14:tracePt t="192296" x="9975850" y="3062288"/>
          <p14:tracePt t="192312" x="9967913" y="3062288"/>
          <p14:tracePt t="192335" x="9967913" y="3054350"/>
          <p14:tracePt t="192352" x="9967913" y="3046413"/>
          <p14:tracePt t="192376" x="9967913" y="3038475"/>
          <p14:tracePt t="192392" x="9967913" y="3030538"/>
          <p14:tracePt t="192440" x="9967913" y="3022600"/>
          <p14:tracePt t="192567" x="9983788" y="3022600"/>
          <p14:tracePt t="192575" x="9983788" y="3030538"/>
          <p14:tracePt t="192583" x="9983788" y="3038475"/>
          <p14:tracePt t="192592" x="9983788" y="3046413"/>
          <p14:tracePt t="192616" x="9991725" y="3054350"/>
          <p14:tracePt t="192623" x="9991725" y="3062288"/>
          <p14:tracePt t="192655" x="9991725" y="3070225"/>
          <p14:tracePt t="192664" x="9991725" y="3078163"/>
          <p14:tracePt t="192704" x="9991725" y="3086100"/>
          <p14:tracePt t="192712" x="9983788" y="3086100"/>
          <p14:tracePt t="192720" x="9975850" y="3086100"/>
          <p14:tracePt t="192736" x="9967913" y="3086100"/>
          <p14:tracePt t="192744" x="9952038" y="3094038"/>
          <p14:tracePt t="192752" x="9944100" y="3101975"/>
          <p14:tracePt t="192760" x="9936163" y="3101975"/>
          <p14:tracePt t="192767" x="9918700" y="3101975"/>
          <p14:tracePt t="192776" x="9910763" y="3109913"/>
          <p14:tracePt t="192783" x="9902825" y="3117850"/>
          <p14:tracePt t="192792" x="9894888" y="3117850"/>
          <p14:tracePt t="192799" x="9879013" y="3117850"/>
          <p14:tracePt t="192808" x="9871075" y="3125788"/>
          <p14:tracePt t="192816" x="9855200" y="3125788"/>
          <p14:tracePt t="192824" x="9839325" y="3133725"/>
          <p14:tracePt t="192832" x="9831388" y="3133725"/>
          <p14:tracePt t="192839" x="9823450" y="3133725"/>
          <p14:tracePt t="192848" x="9799638" y="3141663"/>
          <p14:tracePt t="192856" x="9791700" y="3149600"/>
          <p14:tracePt t="192863" x="9783763" y="3157538"/>
          <p14:tracePt t="192872" x="9767888" y="3157538"/>
          <p14:tracePt t="192889" x="9759950" y="3157538"/>
          <p14:tracePt t="192896" x="9744075" y="3165475"/>
          <p14:tracePt t="192912" x="9736138" y="3165475"/>
          <p14:tracePt t="192928" x="9720263" y="3165475"/>
          <p14:tracePt t="192944" x="9712325" y="3173413"/>
          <p14:tracePt t="192952" x="9704388" y="3173413"/>
          <p14:tracePt t="192960" x="9696450" y="3173413"/>
          <p14:tracePt t="192976" x="9688513" y="3181350"/>
          <p14:tracePt t="192999" x="9680575" y="3181350"/>
          <p14:tracePt t="193024" x="9680575" y="3189288"/>
          <p14:tracePt t="193032" x="9672638" y="3189288"/>
          <p14:tracePt t="193048" x="9664700" y="3189288"/>
          <p14:tracePt t="193072" x="9656763" y="3189288"/>
          <p14:tracePt t="193088" x="9648825" y="3189288"/>
          <p14:tracePt t="193096" x="9640888" y="3189288"/>
          <p14:tracePt t="193105" x="9632950" y="3189288"/>
          <p14:tracePt t="193111" x="9625013" y="3189288"/>
          <p14:tracePt t="193120" x="9609138" y="3189288"/>
          <p14:tracePt t="193128" x="9593263" y="3189288"/>
          <p14:tracePt t="193136" x="9575800" y="3181350"/>
          <p14:tracePt t="193144" x="9551988" y="3173413"/>
          <p14:tracePt t="193152" x="9528175" y="3173413"/>
          <p14:tracePt t="193160" x="9512300" y="3173413"/>
          <p14:tracePt t="193167" x="9504363" y="3157538"/>
          <p14:tracePt t="193176" x="9488488" y="3149600"/>
          <p14:tracePt t="193183" x="9464675" y="3149600"/>
          <p14:tracePt t="193192" x="9456738" y="3149600"/>
          <p14:tracePt t="193199" x="9440863" y="3149600"/>
          <p14:tracePt t="193208" x="9432925" y="3149600"/>
          <p14:tracePt t="193215" x="9417050" y="3149600"/>
          <p14:tracePt t="193223" x="9417050" y="3141663"/>
          <p14:tracePt t="193232" x="9409113" y="3133725"/>
          <p14:tracePt t="193240" x="9393238" y="3133725"/>
          <p14:tracePt t="193256" x="9385300" y="3133725"/>
          <p14:tracePt t="193272" x="9369425" y="3125788"/>
          <p14:tracePt t="193288" x="9361488" y="3125788"/>
          <p14:tracePt t="193296" x="9353550" y="3125788"/>
          <p14:tracePt t="193305" x="9345613" y="3117850"/>
          <p14:tracePt t="193312" x="9337675" y="3117850"/>
          <p14:tracePt t="193328" x="9329738" y="3109913"/>
          <p14:tracePt t="193336" x="9321800" y="3109913"/>
          <p14:tracePt t="193344" x="9313863" y="3109913"/>
          <p14:tracePt t="193351" x="9305925" y="3101975"/>
          <p14:tracePt t="193360" x="9297988" y="3101975"/>
          <p14:tracePt t="193367" x="9290050" y="3101975"/>
          <p14:tracePt t="193376" x="9282113" y="3101975"/>
          <p14:tracePt t="193384" x="9266238" y="3101975"/>
          <p14:tracePt t="193392" x="9250363" y="3101975"/>
          <p14:tracePt t="193399" x="9242425" y="3101975"/>
          <p14:tracePt t="193408" x="9224963" y="3101975"/>
          <p14:tracePt t="193415" x="9217025" y="3101975"/>
          <p14:tracePt t="193423" x="9193213" y="3101975"/>
          <p14:tracePt t="193432" x="9185275" y="3101975"/>
          <p14:tracePt t="193439" x="9169400" y="3101975"/>
          <p14:tracePt t="193448" x="9153525" y="3101975"/>
          <p14:tracePt t="193456" x="9145588" y="3101975"/>
          <p14:tracePt t="193464" x="9121775" y="3101975"/>
          <p14:tracePt t="193472" x="9113838" y="3101975"/>
          <p14:tracePt t="193480" x="9105900" y="3109913"/>
          <p14:tracePt t="193488" x="9090025" y="3109913"/>
          <p14:tracePt t="193496" x="9074150" y="3117850"/>
          <p14:tracePt t="193505" x="9066213" y="3125788"/>
          <p14:tracePt t="193512" x="9058275" y="3125788"/>
          <p14:tracePt t="193520" x="9050338" y="3133725"/>
          <p14:tracePt t="193536" x="9042400" y="3133725"/>
          <p14:tracePt t="193544" x="9042400" y="3141663"/>
          <p14:tracePt t="193560" x="9034463" y="3149600"/>
          <p14:tracePt t="193567" x="9034463" y="3157538"/>
          <p14:tracePt t="193584" x="9026525" y="3165475"/>
          <p14:tracePt t="193592" x="9026525" y="3173413"/>
          <p14:tracePt t="193599" x="9026525" y="3181350"/>
          <p14:tracePt t="193615" x="9026525" y="3197225"/>
          <p14:tracePt t="193632" x="9026525" y="3205163"/>
          <p14:tracePt t="193639" x="9026525" y="3221038"/>
          <p14:tracePt t="193656" x="9026525" y="3228975"/>
          <p14:tracePt t="193672" x="9026525" y="3236913"/>
          <p14:tracePt t="193688" x="9026525" y="3244850"/>
          <p14:tracePt t="193696" x="9026525" y="3252788"/>
          <p14:tracePt t="193712" x="9026525" y="3270250"/>
          <p14:tracePt t="193722" x="9026525" y="3278188"/>
          <p14:tracePt t="193727" x="9034463" y="3286125"/>
          <p14:tracePt t="193736" x="9042400" y="3294063"/>
          <p14:tracePt t="193752" x="9050338" y="3309938"/>
          <p14:tracePt t="193767" x="9058275" y="3317875"/>
          <p14:tracePt t="193776" x="9066213" y="3317875"/>
          <p14:tracePt t="193784" x="9074150" y="3333750"/>
          <p14:tracePt t="193792" x="9082088" y="3333750"/>
          <p14:tracePt t="193799" x="9082088" y="3341688"/>
          <p14:tracePt t="193808" x="9090025" y="3349625"/>
          <p14:tracePt t="193823" x="9105900" y="3357563"/>
          <p14:tracePt t="193839" x="9113838" y="3365500"/>
          <p14:tracePt t="193848" x="9121775" y="3373438"/>
          <p14:tracePt t="193871" x="9129713" y="3373438"/>
          <p14:tracePt t="193880" x="9137650" y="3373438"/>
          <p14:tracePt t="193888" x="9145588" y="3381375"/>
          <p14:tracePt t="193907" x="9169400" y="3381375"/>
          <p14:tracePt t="193911" x="9185275" y="3389313"/>
          <p14:tracePt t="193920" x="9209088" y="3389313"/>
          <p14:tracePt t="193928" x="9242425" y="3389313"/>
          <p14:tracePt t="193936" x="9266238" y="3389313"/>
          <p14:tracePt t="193944" x="9297988" y="3389313"/>
          <p14:tracePt t="193951" x="9329738" y="3389313"/>
          <p14:tracePt t="193960" x="9361488" y="3389313"/>
          <p14:tracePt t="193967" x="9385300" y="3389313"/>
          <p14:tracePt t="193976" x="9409113" y="3389313"/>
          <p14:tracePt t="193984" x="9424988" y="3389313"/>
          <p14:tracePt t="193992" x="9448800" y="3389313"/>
          <p14:tracePt t="193999" x="9456738" y="3389313"/>
          <p14:tracePt t="194008" x="9464675" y="3389313"/>
          <p14:tracePt t="194015" x="9472613" y="3381375"/>
          <p14:tracePt t="194032" x="9480550" y="3373438"/>
          <p14:tracePt t="194040" x="9480550" y="3365500"/>
          <p14:tracePt t="194048" x="9488488" y="3365500"/>
          <p14:tracePt t="194056" x="9488488" y="3357563"/>
          <p14:tracePt t="194063" x="9488488" y="3349625"/>
          <p14:tracePt t="194072" x="9488488" y="3341688"/>
          <p14:tracePt t="194080" x="9496425" y="3333750"/>
          <p14:tracePt t="194096" x="9496425" y="3325813"/>
          <p14:tracePt t="194105" x="9504363" y="3317875"/>
          <p14:tracePt t="194122" x="9504363" y="3309938"/>
          <p14:tracePt t="194136" x="9512300" y="3309938"/>
          <p14:tracePt t="194152" x="9512300" y="3302000"/>
          <p14:tracePt t="194167" x="9520238" y="3302000"/>
          <p14:tracePt t="194176" x="9520238" y="3294063"/>
          <p14:tracePt t="194184" x="9536113" y="3286125"/>
          <p14:tracePt t="194199" x="9544050" y="3286125"/>
          <p14:tracePt t="194208" x="9544050" y="3278188"/>
          <p14:tracePt t="194215" x="9551988" y="3278188"/>
          <p14:tracePt t="194223" x="9559925" y="3262313"/>
          <p14:tracePt t="194240" x="9575800" y="3244850"/>
          <p14:tracePt t="194256" x="9585325" y="3236913"/>
          <p14:tracePt t="194264" x="9585325" y="3228975"/>
          <p14:tracePt t="194272" x="9601200" y="3221038"/>
          <p14:tracePt t="194280" x="9601200" y="3205163"/>
          <p14:tracePt t="194288" x="9617075" y="3197225"/>
          <p14:tracePt t="194296" x="9625013" y="3189288"/>
          <p14:tracePt t="194305" x="9632950" y="3173413"/>
          <p14:tracePt t="194312" x="9640888" y="3165475"/>
          <p14:tracePt t="194321" x="9648825" y="3149600"/>
          <p14:tracePt t="194328" x="9656763" y="3149600"/>
          <p14:tracePt t="194336" x="9664700" y="3133725"/>
          <p14:tracePt t="194344" x="9672638" y="3125788"/>
          <p14:tracePt t="194352" x="9672638" y="3117850"/>
          <p14:tracePt t="194360" x="9680575" y="3117850"/>
          <p14:tracePt t="194367" x="9680575" y="3109913"/>
          <p14:tracePt t="194376" x="9688513" y="3101975"/>
          <p14:tracePt t="194392" x="9696450" y="3094038"/>
          <p14:tracePt t="194399" x="9696450" y="3086100"/>
          <p14:tracePt t="194415" x="9704388" y="3070225"/>
          <p14:tracePt t="194440" x="9704388" y="3062288"/>
          <p14:tracePt t="194448" x="9712325" y="3062288"/>
          <p14:tracePt t="194464" x="9720263" y="3062288"/>
          <p14:tracePt t="194472" x="9720263" y="3054350"/>
          <p14:tracePt t="194496" x="9728200" y="3046413"/>
          <p14:tracePt t="194512" x="9736138" y="3046413"/>
          <p14:tracePt t="194528" x="9752013" y="3046413"/>
          <p14:tracePt t="194536" x="9759950" y="3046413"/>
          <p14:tracePt t="194544" x="9767888" y="3046413"/>
          <p14:tracePt t="194559" x="9775825" y="3046413"/>
          <p14:tracePt t="194575" x="9783763" y="3046413"/>
          <p14:tracePt t="194599" x="9791700" y="3046413"/>
          <p14:tracePt t="194640" x="9799638" y="3046413"/>
          <p14:tracePt t="194720" x="9807575" y="3046413"/>
          <p14:tracePt t="194752" x="9815513" y="3046413"/>
          <p14:tracePt t="194776" x="9823450" y="3046413"/>
          <p14:tracePt t="194792" x="9831388" y="3046413"/>
          <p14:tracePt t="194824" x="9839325" y="3046413"/>
          <p14:tracePt t="194856" x="9847263" y="3046413"/>
          <p14:tracePt t="194864" x="9855200" y="3046413"/>
          <p14:tracePt t="194882" x="9863138" y="3046413"/>
          <p14:tracePt t="194920" x="9871075" y="3046413"/>
          <p14:tracePt t="196335" x="9879013" y="3046413"/>
          <p14:tracePt t="196599" x="9879013" y="3054350"/>
          <p14:tracePt t="196607" x="9879013" y="3062288"/>
          <p14:tracePt t="196624" x="9879013" y="3070225"/>
          <p14:tracePt t="196632" x="9879013" y="3078163"/>
          <p14:tracePt t="196688" x="9879013" y="3086100"/>
          <p14:tracePt t="196752" x="9886950" y="3094038"/>
          <p14:tracePt t="196776" x="9886950" y="3101975"/>
          <p14:tracePt t="196792" x="9886950" y="3109913"/>
          <p14:tracePt t="196808" x="9886950" y="3117850"/>
          <p14:tracePt t="196815" x="9894888" y="3117850"/>
          <p14:tracePt t="196824" x="9894888" y="3125788"/>
          <p14:tracePt t="196831" x="9894888" y="3133725"/>
          <p14:tracePt t="196840" x="9894888" y="3141663"/>
          <p14:tracePt t="196872" x="9894888" y="3149600"/>
          <p14:tracePt t="196896" x="9902825" y="3157538"/>
          <p14:tracePt t="196920" x="9902825" y="3165475"/>
          <p14:tracePt t="196951" x="9894888" y="3165475"/>
          <p14:tracePt t="197056" x="9886950" y="3165475"/>
          <p14:tracePt t="198007" x="9894888" y="3165475"/>
          <p14:tracePt t="198024" x="9902825" y="3165475"/>
          <p14:tracePt t="198031" x="9910763" y="3165475"/>
          <p14:tracePt t="198047" x="9910763" y="3173413"/>
          <p14:tracePt t="198056" x="9910763" y="3181350"/>
          <p14:tracePt t="198064" x="9910763" y="3205163"/>
          <p14:tracePt t="198071" x="9910763" y="3221038"/>
          <p14:tracePt t="198080" x="9910763" y="3244850"/>
          <p14:tracePt t="198087" x="9910763" y="3262313"/>
          <p14:tracePt t="198096" x="9910763" y="3302000"/>
          <p14:tracePt t="198104" x="9910763" y="3325813"/>
          <p14:tracePt t="198111" x="9902825" y="3373438"/>
          <p14:tracePt t="198120" x="9902825" y="3405188"/>
          <p14:tracePt t="198128" x="9902825" y="3436938"/>
          <p14:tracePt t="198136" x="9894888" y="3468688"/>
          <p14:tracePt t="198144" x="9894888" y="3508375"/>
          <p14:tracePt t="198153" x="9894888" y="3524250"/>
          <p14:tracePt t="198160" x="9894888" y="3548063"/>
          <p14:tracePt t="198168" x="9894888" y="3571875"/>
          <p14:tracePt t="198176" x="9894888" y="3587750"/>
          <p14:tracePt t="198184" x="9894888" y="3605213"/>
          <p14:tracePt t="198192" x="9894888" y="3613150"/>
          <p14:tracePt t="198200" x="9886950" y="3629025"/>
          <p14:tracePt t="198216" x="9886950" y="3636963"/>
          <p14:tracePt t="198224" x="9879013" y="3636963"/>
          <p14:tracePt t="198232" x="9871075" y="3644900"/>
          <p14:tracePt t="198240" x="9871075" y="3652838"/>
          <p14:tracePt t="198248" x="9863138" y="3652838"/>
          <p14:tracePt t="198264" x="9847263" y="3652838"/>
          <p14:tracePt t="198271" x="9839325" y="3652838"/>
          <p14:tracePt t="198287" x="9823450" y="3652838"/>
          <p14:tracePt t="198296" x="9815513" y="3652838"/>
          <p14:tracePt t="198304" x="9807575" y="3652838"/>
          <p14:tracePt t="198312" x="9799638" y="3652838"/>
          <p14:tracePt t="198320" x="9791700" y="3652838"/>
          <p14:tracePt t="198328" x="9783763" y="3652838"/>
          <p14:tracePt t="198336" x="9775825" y="3652838"/>
          <p14:tracePt t="198344" x="9759950" y="3660775"/>
          <p14:tracePt t="198353" x="9736138" y="3668713"/>
          <p14:tracePt t="198360" x="9712325" y="3668713"/>
          <p14:tracePt t="198367" x="9680575" y="3676650"/>
          <p14:tracePt t="198376" x="9648825" y="3676650"/>
          <p14:tracePt t="198384" x="9601200" y="3676650"/>
          <p14:tracePt t="198392" x="9567863" y="3676650"/>
          <p14:tracePt t="198400" x="9528175" y="3684588"/>
          <p14:tracePt t="198408" x="9480550" y="3684588"/>
          <p14:tracePt t="198416" x="9440863" y="3684588"/>
          <p14:tracePt t="198424" x="9393238" y="3692525"/>
          <p14:tracePt t="198431" x="9353550" y="3700463"/>
          <p14:tracePt t="198440" x="9305925" y="3708400"/>
          <p14:tracePt t="198448" x="9258300" y="3724275"/>
          <p14:tracePt t="198456" x="9224963" y="3732213"/>
          <p14:tracePt t="198464" x="9177338" y="3748088"/>
          <p14:tracePt t="198473" x="9145588" y="3756025"/>
          <p14:tracePt t="198480" x="9105900" y="3756025"/>
          <p14:tracePt t="198487" x="9074150" y="3771900"/>
          <p14:tracePt t="198496" x="9050338" y="3779838"/>
          <p14:tracePt t="198503" x="9010650" y="3795713"/>
          <p14:tracePt t="198512" x="8978900" y="3811588"/>
          <p14:tracePt t="198520" x="8939213" y="3819525"/>
          <p14:tracePt t="198528" x="8907463" y="3819525"/>
          <p14:tracePt t="198536" x="8858250" y="3827463"/>
          <p14:tracePt t="198543" x="8826500" y="3827463"/>
          <p14:tracePt t="198553" x="8778875" y="3827463"/>
          <p14:tracePt t="198560" x="8739188" y="3835400"/>
          <p14:tracePt t="198567" x="8707438" y="3835400"/>
          <p14:tracePt t="198576" x="8667750" y="3835400"/>
          <p14:tracePt t="198583" x="8636000" y="3835400"/>
          <p14:tracePt t="198592" x="8596313" y="3835400"/>
          <p14:tracePt t="198600" x="8564563" y="3835400"/>
          <p14:tracePt t="198608" x="8540750" y="3843338"/>
          <p14:tracePt t="198616" x="8515350" y="3843338"/>
          <p14:tracePt t="198624" x="8499475" y="3843338"/>
          <p14:tracePt t="198632" x="8475663" y="3843338"/>
          <p14:tracePt t="198640" x="8467725" y="3851275"/>
          <p14:tracePt t="198647" x="8443913" y="3851275"/>
          <p14:tracePt t="198656" x="8428038" y="3851275"/>
          <p14:tracePt t="198671" x="8420100" y="3859213"/>
          <p14:tracePt t="198680" x="8412163" y="3859213"/>
          <p14:tracePt t="198719" x="8404225" y="3859213"/>
          <p14:tracePt t="198728" x="8396288" y="3859213"/>
          <p14:tracePt t="198839" x="8396288" y="3867150"/>
          <p14:tracePt t="198928" x="8396288" y="3875088"/>
          <p14:tracePt t="198943" x="8404225" y="3875088"/>
          <p14:tracePt t="198968" x="8412163" y="3875088"/>
          <p14:tracePt t="198976" x="8420100" y="3875088"/>
          <p14:tracePt t="198984" x="8428038" y="3875088"/>
          <p14:tracePt t="198992" x="8435975" y="3875088"/>
          <p14:tracePt t="199000" x="8451850" y="3875088"/>
          <p14:tracePt t="199008" x="8459788" y="3875088"/>
          <p14:tracePt t="199015" x="8475663" y="3875088"/>
          <p14:tracePt t="199024" x="8483600" y="3875088"/>
          <p14:tracePt t="199032" x="8499475" y="3875088"/>
          <p14:tracePt t="199040" x="8523288" y="3875088"/>
          <p14:tracePt t="199047" x="8564563" y="3875088"/>
          <p14:tracePt t="199056" x="8596313" y="3875088"/>
          <p14:tracePt t="199063" x="8636000" y="3875088"/>
          <p14:tracePt t="199071" x="8683625" y="3875088"/>
          <p14:tracePt t="199080" x="8723313" y="3875088"/>
          <p14:tracePt t="199087" x="8786813" y="3875088"/>
          <p14:tracePt t="199096" x="8842375" y="3875088"/>
          <p14:tracePt t="199104" x="8891588" y="3875088"/>
          <p14:tracePt t="199112" x="8939213" y="3883025"/>
          <p14:tracePt t="199120" x="8978900" y="3883025"/>
          <p14:tracePt t="199128" x="9002713" y="3883025"/>
          <p14:tracePt t="199136" x="9026525" y="3883025"/>
          <p14:tracePt t="199143" x="9050338" y="3883025"/>
          <p14:tracePt t="199153" x="9058275" y="3883025"/>
          <p14:tracePt t="199160" x="9074150" y="3883025"/>
          <p14:tracePt t="199168" x="9090025" y="3883025"/>
          <p14:tracePt t="199175" x="9105900" y="3883025"/>
          <p14:tracePt t="199184" x="9121775" y="3883025"/>
          <p14:tracePt t="199195" x="9145588" y="3883025"/>
          <p14:tracePt t="199200" x="9161463" y="3883025"/>
          <p14:tracePt t="199208" x="9185275" y="3883025"/>
          <p14:tracePt t="199216" x="9217025" y="3883025"/>
          <p14:tracePt t="199225" x="9250363" y="3883025"/>
          <p14:tracePt t="199231" x="9290050" y="3883025"/>
          <p14:tracePt t="199240" x="9329738" y="3890963"/>
          <p14:tracePt t="199247" x="9369425" y="3890963"/>
          <p14:tracePt t="199256" x="9417050" y="3898900"/>
          <p14:tracePt t="199264" x="9448800" y="3898900"/>
          <p14:tracePt t="199272" x="9480550" y="3898900"/>
          <p14:tracePt t="199280" x="9504363" y="3898900"/>
          <p14:tracePt t="199288" x="9528175" y="3898900"/>
          <p14:tracePt t="199296" x="9559925" y="3898900"/>
          <p14:tracePt t="199304" x="9601200" y="3898900"/>
          <p14:tracePt t="199312" x="9632950" y="3898900"/>
          <p14:tracePt t="199320" x="9664700" y="3898900"/>
          <p14:tracePt t="199328" x="9704388" y="3898900"/>
          <p14:tracePt t="199336" x="9744075" y="3898900"/>
          <p14:tracePt t="199344" x="9767888" y="3898900"/>
          <p14:tracePt t="199353" x="9799638" y="3898900"/>
          <p14:tracePt t="199360" x="9823450" y="3898900"/>
          <p14:tracePt t="199370" x="9847263" y="3906838"/>
          <p14:tracePt t="199376" x="9871075" y="3906838"/>
          <p14:tracePt t="199384" x="9894888" y="3906838"/>
          <p14:tracePt t="199392" x="9918700" y="3906838"/>
          <p14:tracePt t="199399" x="9936163" y="3906838"/>
          <p14:tracePt t="199408" x="9952038" y="3914775"/>
          <p14:tracePt t="199416" x="9967913" y="3914775"/>
          <p14:tracePt t="199424" x="9983788" y="3914775"/>
          <p14:tracePt t="199432" x="9999663" y="3914775"/>
          <p14:tracePt t="199440" x="10015538" y="3922713"/>
          <p14:tracePt t="199447" x="10031413" y="3922713"/>
          <p14:tracePt t="199456" x="10055225" y="3930650"/>
          <p14:tracePt t="199464" x="10094913" y="3930650"/>
          <p14:tracePt t="199472" x="10126663" y="3930650"/>
          <p14:tracePt t="199480" x="10150475" y="3930650"/>
          <p14:tracePt t="199488" x="10190163" y="3938588"/>
          <p14:tracePt t="199496" x="10229850" y="3938588"/>
          <p14:tracePt t="199504" x="10279063" y="3938588"/>
          <p14:tracePt t="199512" x="10318750" y="3938588"/>
          <p14:tracePt t="199520" x="10350500" y="3938588"/>
          <p14:tracePt t="199528" x="10382250" y="3938588"/>
          <p14:tracePt t="199536" x="10406063" y="3938588"/>
          <p14:tracePt t="199544" x="10429875" y="3938588"/>
          <p14:tracePt t="199553" x="10453688" y="3938588"/>
          <p14:tracePt t="199560" x="10469563" y="3938588"/>
          <p14:tracePt t="199570" x="10485438" y="3938588"/>
          <p14:tracePt t="199575" x="10501313" y="3938588"/>
          <p14:tracePt t="199584" x="10509250" y="3938588"/>
          <p14:tracePt t="199592" x="10533063" y="3948113"/>
          <p14:tracePt t="199599" x="10548938" y="3948113"/>
          <p14:tracePt t="199608" x="10572750" y="3948113"/>
          <p14:tracePt t="199616" x="10596563" y="3948113"/>
          <p14:tracePt t="199624" x="10620375" y="3948113"/>
          <p14:tracePt t="199632" x="10645775" y="3948113"/>
          <p14:tracePt t="199640" x="10669588" y="3948113"/>
          <p14:tracePt t="199647" x="10685463" y="3948113"/>
          <p14:tracePt t="199656" x="10701338" y="3948113"/>
          <p14:tracePt t="199663" x="10717213" y="3948113"/>
          <p14:tracePt t="199672" x="10733088" y="3948113"/>
          <p14:tracePt t="199680" x="10741025" y="3948113"/>
          <p14:tracePt t="199687" x="10764838" y="3948113"/>
          <p14:tracePt t="199696" x="10772775" y="3948113"/>
          <p14:tracePt t="199703" x="10788650" y="3948113"/>
          <p14:tracePt t="199712" x="10812463" y="3948113"/>
          <p14:tracePt t="199720" x="10828338" y="3948113"/>
          <p14:tracePt t="199728" x="10860088" y="3948113"/>
          <p14:tracePt t="199736" x="10883900" y="3948113"/>
          <p14:tracePt t="199744" x="10915650" y="3948113"/>
          <p14:tracePt t="199753" x="10963275" y="3948113"/>
          <p14:tracePt t="199760" x="10996613" y="3948113"/>
          <p14:tracePt t="199770" x="11028363" y="3948113"/>
          <p14:tracePt t="199775" x="11068050" y="3948113"/>
          <p14:tracePt t="199784" x="11115675" y="3948113"/>
          <p14:tracePt t="199792" x="11155363" y="3948113"/>
          <p14:tracePt t="199799" x="11187113" y="3948113"/>
          <p14:tracePt t="199808" x="11234738" y="3948113"/>
          <p14:tracePt t="199815" x="11266488" y="3948113"/>
          <p14:tracePt t="199823" x="11290300" y="3948113"/>
          <p14:tracePt t="199831" x="11306175" y="3948113"/>
          <p14:tracePt t="199840" x="11323638" y="3948113"/>
          <p14:tracePt t="199847" x="11331575" y="3948113"/>
          <p14:tracePt t="199856" x="11347450" y="3948113"/>
          <p14:tracePt t="199863" x="11363325" y="3948113"/>
          <p14:tracePt t="199871" x="11379200" y="3948113"/>
          <p14:tracePt t="199880" x="11387138" y="3948113"/>
          <p14:tracePt t="199887" x="11395075" y="3948113"/>
          <p14:tracePt t="199896" x="11403013" y="3948113"/>
          <p14:tracePt t="199905" x="11410950" y="3948113"/>
          <p14:tracePt t="199912" x="11426825" y="3948113"/>
          <p14:tracePt t="199920" x="11434763" y="3948113"/>
          <p14:tracePt t="199928" x="11450638" y="3948113"/>
          <p14:tracePt t="199936" x="11466513" y="3948113"/>
          <p14:tracePt t="199944" x="11482388" y="3956050"/>
          <p14:tracePt t="199953" x="11498263" y="3956050"/>
          <p14:tracePt t="199960" x="11506200" y="3956050"/>
          <p14:tracePt t="199969" x="11514138" y="3956050"/>
          <p14:tracePt t="199976" x="11522075" y="3956050"/>
          <p14:tracePt t="199992" x="11530013" y="3956050"/>
          <p14:tracePt t="200016" x="11537950" y="3956050"/>
          <p14:tracePt t="200535" x="11530013" y="3956050"/>
          <p14:tracePt t="200839" x="11514138" y="3956050"/>
          <p14:tracePt t="200847" x="11498263" y="3956050"/>
          <p14:tracePt t="200855" x="11474450" y="3956050"/>
          <p14:tracePt t="200864" x="11450638" y="3956050"/>
          <p14:tracePt t="200885" x="11403013" y="3956050"/>
          <p14:tracePt t="200889" x="11355388" y="3963988"/>
          <p14:tracePt t="200896" x="11298238" y="3963988"/>
          <p14:tracePt t="200903" x="11234738" y="3971925"/>
          <p14:tracePt t="200912" x="11163300" y="3971925"/>
          <p14:tracePt t="200920" x="11075988" y="3979863"/>
          <p14:tracePt t="200928" x="10980738" y="3979863"/>
          <p14:tracePt t="200936" x="10907713" y="3987800"/>
          <p14:tracePt t="200944" x="10820400" y="3987800"/>
          <p14:tracePt t="200952" x="10748963" y="3987800"/>
          <p14:tracePt t="200960" x="10669588" y="3987800"/>
          <p14:tracePt t="200969" x="10596563" y="3987800"/>
          <p14:tracePt t="200976" x="10525125" y="3987800"/>
          <p14:tracePt t="200984" x="10437813" y="3987800"/>
          <p14:tracePt t="200992" x="10350500" y="3987800"/>
          <p14:tracePt t="201000" x="10269538" y="3987800"/>
          <p14:tracePt t="201008" x="10190163" y="3987800"/>
          <p14:tracePt t="201015" x="10110788" y="3987800"/>
          <p14:tracePt t="201024" x="10047288" y="3987800"/>
          <p14:tracePt t="201032" x="9967913" y="3987800"/>
          <p14:tracePt t="201040" x="9918700" y="3987800"/>
          <p14:tracePt t="201047" x="9855200" y="3987800"/>
          <p14:tracePt t="201056" x="9807575" y="3987800"/>
          <p14:tracePt t="201063" x="9752013" y="3987800"/>
          <p14:tracePt t="201072" x="9704388" y="3987800"/>
          <p14:tracePt t="201079" x="9656763" y="3987800"/>
          <p14:tracePt t="201088" x="9617075" y="3987800"/>
          <p14:tracePt t="201096" x="9567863" y="3987800"/>
          <p14:tracePt t="201103" x="9520238" y="3987800"/>
          <p14:tracePt t="201112" x="9480550" y="3987800"/>
          <p14:tracePt t="201119" x="9432925" y="3987800"/>
          <p14:tracePt t="201128" x="9385300" y="3987800"/>
          <p14:tracePt t="201135" x="9345613" y="3987800"/>
          <p14:tracePt t="201144" x="9313863" y="3987800"/>
          <p14:tracePt t="201152" x="9282113" y="3987800"/>
          <p14:tracePt t="201160" x="9234488" y="3987800"/>
          <p14:tracePt t="201169" x="9193213" y="3995738"/>
          <p14:tracePt t="201176" x="9145588" y="3995738"/>
          <p14:tracePt t="201185" x="9090025" y="3995738"/>
          <p14:tracePt t="201192" x="9042400" y="3995738"/>
          <p14:tracePt t="201200" x="8994775" y="3995738"/>
          <p14:tracePt t="201208" x="8947150" y="3995738"/>
          <p14:tracePt t="201216" x="8907463" y="3995738"/>
          <p14:tracePt t="201224" x="8866188" y="3995738"/>
          <p14:tracePt t="201232" x="8834438" y="3995738"/>
          <p14:tracePt t="201240" x="8810625" y="3995738"/>
          <p14:tracePt t="201247" x="8794750" y="3995738"/>
          <p14:tracePt t="201256" x="8778875" y="3995738"/>
          <p14:tracePt t="201263" x="8763000" y="3995738"/>
          <p14:tracePt t="201272" x="8755063" y="3995738"/>
          <p14:tracePt t="201288" x="8747125" y="3995738"/>
          <p14:tracePt t="201336" x="8747125" y="3987800"/>
          <p14:tracePt t="201416" x="8739188" y="3987800"/>
          <p14:tracePt t="201440" x="8739188" y="3979863"/>
          <p14:tracePt t="201447" x="8731250" y="3979863"/>
          <p14:tracePt t="201456" x="8715375" y="3979863"/>
          <p14:tracePt t="201463" x="8691563" y="3979863"/>
          <p14:tracePt t="201472" x="8675688" y="3979863"/>
          <p14:tracePt t="201479" x="8659813" y="3971925"/>
          <p14:tracePt t="201488" x="8636000" y="3971925"/>
          <p14:tracePt t="201496" x="8612188" y="3971925"/>
          <p14:tracePt t="201504" x="8596313" y="3971925"/>
          <p14:tracePt t="201512" x="8580438" y="3971925"/>
          <p14:tracePt t="201519" x="8556625" y="3971925"/>
          <p14:tracePt t="201528" x="8548688" y="3971925"/>
          <p14:tracePt t="201536" x="8531225" y="3971925"/>
          <p14:tracePt t="201544" x="8515350" y="3971925"/>
          <p14:tracePt t="201552" x="8499475" y="3971925"/>
          <p14:tracePt t="201560" x="8483600" y="3963988"/>
          <p14:tracePt t="201568" x="8459788" y="3963988"/>
          <p14:tracePt t="201576" x="8435975" y="3963988"/>
          <p14:tracePt t="201585" x="8428038" y="3956050"/>
          <p14:tracePt t="201592" x="8412163" y="3956050"/>
          <p14:tracePt t="201600" x="8404225" y="3956050"/>
          <p14:tracePt t="201607" x="8396288" y="3956050"/>
          <p14:tracePt t="201679" x="8396288" y="3948113"/>
          <p14:tracePt t="201696" x="8404225" y="3948113"/>
          <p14:tracePt t="201703" x="8412163" y="3948113"/>
          <p14:tracePt t="201712" x="8420100" y="3948113"/>
          <p14:tracePt t="201719" x="8443913" y="3948113"/>
          <p14:tracePt t="201728" x="8467725" y="3948113"/>
          <p14:tracePt t="201736" x="8499475" y="3948113"/>
          <p14:tracePt t="201743" x="8531225" y="3948113"/>
          <p14:tracePt t="201751" x="8572500" y="3948113"/>
          <p14:tracePt t="201759" x="8628063" y="3948113"/>
          <p14:tracePt t="201767" x="8683625" y="3948113"/>
          <p14:tracePt t="201775" x="8755063" y="3948113"/>
          <p14:tracePt t="201784" x="8842375" y="3948113"/>
          <p14:tracePt t="201791" x="8931275" y="3948113"/>
          <p14:tracePt t="201799" x="9018588" y="3948113"/>
          <p14:tracePt t="201807" x="9097963" y="3956050"/>
          <p14:tracePt t="201816" x="9145588" y="3956050"/>
          <p14:tracePt t="201824" x="9185275" y="3963988"/>
          <p14:tracePt t="201832" x="9209088" y="3963988"/>
          <p14:tracePt t="201840" x="9234488" y="3971925"/>
          <p14:tracePt t="201847" x="9250363" y="3971925"/>
          <p14:tracePt t="201856" x="9258300" y="3971925"/>
          <p14:tracePt t="201863" x="9266238" y="3971925"/>
          <p14:tracePt t="201872" x="9290050" y="3971925"/>
          <p14:tracePt t="201889" x="9329738" y="3971925"/>
          <p14:tracePt t="201896" x="9353550" y="3971925"/>
          <p14:tracePt t="201904" x="9385300" y="3971925"/>
          <p14:tracePt t="201912" x="9424988" y="3971925"/>
          <p14:tracePt t="201919" x="9472613" y="3971925"/>
          <p14:tracePt t="201928" x="9520238" y="3971925"/>
          <p14:tracePt t="201936" x="9567863" y="3971925"/>
          <p14:tracePt t="201944" x="9617075" y="3971925"/>
          <p14:tracePt t="201952" x="9672638" y="3971925"/>
          <p14:tracePt t="201960" x="9720263" y="3971925"/>
          <p14:tracePt t="201969" x="9759950" y="3971925"/>
          <p14:tracePt t="201975" x="9783763" y="3971925"/>
          <p14:tracePt t="201985" x="9799638" y="3971925"/>
          <p14:tracePt t="201992" x="9815513" y="3971925"/>
          <p14:tracePt t="202008" x="9831388" y="3971925"/>
          <p14:tracePt t="202056" x="9839325" y="3971925"/>
          <p14:tracePt t="202104" x="9847263" y="3971925"/>
          <p14:tracePt t="202128" x="9855200" y="3963988"/>
          <p14:tracePt t="202144" x="9863138" y="3963988"/>
          <p14:tracePt t="202152" x="9871075" y="3963988"/>
          <p14:tracePt t="202160" x="9886950" y="3963988"/>
          <p14:tracePt t="202168" x="9902825" y="3956050"/>
          <p14:tracePt t="202176" x="9918700" y="3956050"/>
          <p14:tracePt t="202185" x="9944100" y="3948113"/>
          <p14:tracePt t="202192" x="9959975" y="3948113"/>
          <p14:tracePt t="202200" x="9983788" y="3948113"/>
          <p14:tracePt t="202208" x="9999663" y="3948113"/>
          <p14:tracePt t="202216" x="10023475" y="3948113"/>
          <p14:tracePt t="202224" x="10055225" y="3948113"/>
          <p14:tracePt t="202232" x="10079038" y="3948113"/>
          <p14:tracePt t="202239" x="10110788" y="3948113"/>
          <p14:tracePt t="202247" x="10150475" y="3948113"/>
          <p14:tracePt t="202256" x="10182225" y="3948113"/>
          <p14:tracePt t="202264" x="10213975" y="3956050"/>
          <p14:tracePt t="202272" x="10245725" y="3956050"/>
          <p14:tracePt t="202279" x="10279063" y="3956050"/>
          <p14:tracePt t="202288" x="10310813" y="3956050"/>
          <p14:tracePt t="202296" x="10334625" y="3956050"/>
          <p14:tracePt t="202304" x="10366375" y="3956050"/>
          <p14:tracePt t="202312" x="10390188" y="3956050"/>
          <p14:tracePt t="202320" x="10421938" y="3963988"/>
          <p14:tracePt t="202328" x="10469563" y="3963988"/>
          <p14:tracePt t="202335" x="10501313" y="3963988"/>
          <p14:tracePt t="202345" x="10541000" y="3963988"/>
          <p14:tracePt t="202352" x="10580688" y="3963988"/>
          <p14:tracePt t="202360" x="10612438" y="3963988"/>
          <p14:tracePt t="202369" x="10645775" y="3963988"/>
          <p14:tracePt t="202376" x="10669588" y="3963988"/>
          <p14:tracePt t="202385" x="10693400" y="3963988"/>
          <p14:tracePt t="202392" x="10717213" y="3971925"/>
          <p14:tracePt t="202400" x="10733088" y="3971925"/>
          <p14:tracePt t="202408" x="10748963" y="3971925"/>
          <p14:tracePt t="202416" x="10772775" y="3971925"/>
          <p14:tracePt t="202424" x="10788650" y="3971925"/>
          <p14:tracePt t="202432" x="10812463" y="3971925"/>
          <p14:tracePt t="202440" x="10828338" y="3971925"/>
          <p14:tracePt t="202447" x="10852150" y="3971925"/>
          <p14:tracePt t="202456" x="10883900" y="3971925"/>
          <p14:tracePt t="202464" x="10907713" y="3971925"/>
          <p14:tracePt t="202472" x="10939463" y="3971925"/>
          <p14:tracePt t="202479" x="10971213" y="3971925"/>
          <p14:tracePt t="202488" x="10996613" y="3971925"/>
          <p14:tracePt t="202496" x="11028363" y="3971925"/>
          <p14:tracePt t="202503" x="11060113" y="3971925"/>
          <p14:tracePt t="202512" x="11083925" y="3971925"/>
          <p14:tracePt t="202520" x="11115675" y="3971925"/>
          <p14:tracePt t="202527" x="11131550" y="3971925"/>
          <p14:tracePt t="202536" x="11155363" y="3971925"/>
          <p14:tracePt t="202543" x="11171238" y="3971925"/>
          <p14:tracePt t="202552" x="11187113" y="3971925"/>
          <p14:tracePt t="202560" x="11202988" y="3971925"/>
          <p14:tracePt t="202647" x="11195050" y="3971925"/>
          <p14:tracePt t="202655" x="11171238" y="3979863"/>
          <p14:tracePt t="202664" x="11139488" y="3979863"/>
          <p14:tracePt t="202672" x="11091863" y="3987800"/>
          <p14:tracePt t="202679" x="11028363" y="3987800"/>
          <p14:tracePt t="202688" x="10963275" y="3987800"/>
          <p14:tracePt t="202696" x="10891838" y="3987800"/>
          <p14:tracePt t="202703" x="10804525" y="3987800"/>
          <p14:tracePt t="202712" x="10733088" y="3987800"/>
          <p14:tracePt t="202719" x="10645775" y="3987800"/>
          <p14:tracePt t="202728" x="10572750" y="3987800"/>
          <p14:tracePt t="202735" x="10485438" y="3979863"/>
          <p14:tracePt t="202743" x="10406063" y="3979863"/>
          <p14:tracePt t="202752" x="10342563" y="3971925"/>
          <p14:tracePt t="202760" x="10261600" y="3963988"/>
          <p14:tracePt t="202768" x="10190163" y="3948113"/>
          <p14:tracePt t="202776" x="10126663" y="3948113"/>
          <p14:tracePt t="202785" x="10086975" y="3938588"/>
          <p14:tracePt t="202792" x="10031413" y="3938588"/>
          <p14:tracePt t="202800" x="9983788" y="3930650"/>
          <p14:tracePt t="202808" x="9944100" y="3922713"/>
          <p14:tracePt t="202816" x="9894888" y="3914775"/>
          <p14:tracePt t="202824" x="9863138" y="3914775"/>
          <p14:tracePt t="202831" x="9831388" y="3914775"/>
          <p14:tracePt t="202840" x="9815513" y="3906838"/>
          <p14:tracePt t="202847" x="9791700" y="3906838"/>
          <p14:tracePt t="202856" x="9767888" y="3906838"/>
          <p14:tracePt t="202863" x="9752013" y="3906838"/>
          <p14:tracePt t="202872" x="9736138" y="3906838"/>
          <p14:tracePt t="202887" x="9704388" y="3906838"/>
          <p14:tracePt t="202896" x="9680575" y="3898900"/>
          <p14:tracePt t="202904" x="9656763" y="3898900"/>
          <p14:tracePt t="202912" x="9632950" y="3890963"/>
          <p14:tracePt t="202920" x="9609138" y="3883025"/>
          <p14:tracePt t="202928" x="9593263" y="3883025"/>
          <p14:tracePt t="202935" x="9559925" y="3875088"/>
          <p14:tracePt t="202943" x="9536113" y="3875088"/>
          <p14:tracePt t="202951" x="9512300" y="3875088"/>
          <p14:tracePt t="202960" x="9496425" y="3875088"/>
          <p14:tracePt t="202968" x="9480550" y="3867150"/>
          <p14:tracePt t="202976" x="9472613" y="3867150"/>
          <p14:tracePt t="202985" x="9464675" y="3867150"/>
          <p14:tracePt t="202992" x="9464675" y="3859213"/>
          <p14:tracePt t="203002" x="9456738" y="3859213"/>
          <p14:tracePt t="203016" x="9448800" y="3859213"/>
          <p14:tracePt t="203024" x="9440863" y="3859213"/>
          <p14:tracePt t="203032" x="9432925" y="3859213"/>
          <p14:tracePt t="203040" x="9417050" y="3859213"/>
          <p14:tracePt t="203047" x="9401175" y="3859213"/>
          <p14:tracePt t="203056" x="9385300" y="3859213"/>
          <p14:tracePt t="203064" x="9369425" y="3859213"/>
          <p14:tracePt t="203072" x="9353550" y="3859213"/>
          <p14:tracePt t="203079" x="9329738" y="3851275"/>
          <p14:tracePt t="203088" x="9313863" y="3851275"/>
          <p14:tracePt t="203096" x="9297988" y="3851275"/>
          <p14:tracePt t="203103" x="9290050" y="3851275"/>
          <p14:tracePt t="203112" x="9282113" y="3843338"/>
          <p14:tracePt t="203119" x="9266238" y="3843338"/>
          <p14:tracePt t="203136" x="9258300" y="3843338"/>
          <p14:tracePt t="203144" x="9250363" y="3843338"/>
          <p14:tracePt t="203152" x="9242425" y="3843338"/>
          <p14:tracePt t="203184" x="9234488" y="3843338"/>
          <p14:tracePt t="204023" x="9250363" y="3843338"/>
          <p14:tracePt t="204032" x="9282113" y="3835400"/>
          <p14:tracePt t="204039" x="9329738" y="3827463"/>
          <p14:tracePt t="204051" x="9369425" y="3827463"/>
          <p14:tracePt t="204056" x="9401175" y="3827463"/>
          <p14:tracePt t="204063" x="9424988" y="3827463"/>
          <p14:tracePt t="204072" x="9448800" y="3819525"/>
          <p14:tracePt t="204079" x="9456738" y="3819525"/>
          <p14:tracePt t="204151" x="9464675" y="3819525"/>
          <p14:tracePt t="204160" x="9472613" y="3819525"/>
          <p14:tracePt t="204168" x="9488488" y="3819525"/>
          <p14:tracePt t="204176" x="9496425" y="3819525"/>
          <p14:tracePt t="204185" x="9512300" y="3819525"/>
          <p14:tracePt t="204191" x="9536113" y="3819525"/>
          <p14:tracePt t="204201" x="9559925" y="3819525"/>
          <p14:tracePt t="204207" x="9585325" y="3819525"/>
          <p14:tracePt t="204216" x="9609138" y="3819525"/>
          <p14:tracePt t="204223" x="9640888" y="3819525"/>
          <p14:tracePt t="204231" x="9664700" y="3819525"/>
          <p14:tracePt t="204239" x="9688513" y="3819525"/>
          <p14:tracePt t="204248" x="9712325" y="3827463"/>
          <p14:tracePt t="204256" x="9736138" y="3827463"/>
          <p14:tracePt t="204263" x="9759950" y="3827463"/>
          <p14:tracePt t="204272" x="9775825" y="3827463"/>
          <p14:tracePt t="204279" x="9799638" y="3827463"/>
          <p14:tracePt t="204288" x="9823450" y="3827463"/>
          <p14:tracePt t="204295" x="9847263" y="3835400"/>
          <p14:tracePt t="204304" x="9879013" y="3835400"/>
          <p14:tracePt t="204311" x="9918700" y="3835400"/>
          <p14:tracePt t="204319" x="9944100" y="3835400"/>
          <p14:tracePt t="204328" x="9975850" y="3835400"/>
          <p14:tracePt t="204335" x="10015538" y="3835400"/>
          <p14:tracePt t="204344" x="10063163" y="3835400"/>
          <p14:tracePt t="204352" x="10102850" y="3843338"/>
          <p14:tracePt t="204360" x="10158413" y="3843338"/>
          <p14:tracePt t="204368" x="10206038" y="3851275"/>
          <p14:tracePt t="204376" x="10245725" y="3859213"/>
          <p14:tracePt t="204384" x="10294938" y="3859213"/>
          <p14:tracePt t="204392" x="10326688" y="3867150"/>
          <p14:tracePt t="204401" x="10358438" y="3867150"/>
          <p14:tracePt t="204407" x="10382250" y="3875088"/>
          <p14:tracePt t="204416" x="10406063" y="3883025"/>
          <p14:tracePt t="204423" x="10429875" y="3883025"/>
          <p14:tracePt t="204431" x="10445750" y="3883025"/>
          <p14:tracePt t="204440" x="10461625" y="3883025"/>
          <p14:tracePt t="204448" x="10477500" y="3883025"/>
          <p14:tracePt t="204455" x="10485438" y="3883025"/>
          <p14:tracePt t="204463" x="10493375" y="3890963"/>
          <p14:tracePt t="204472" x="10501313" y="3890963"/>
          <p14:tracePt t="204480" x="10509250" y="3890963"/>
          <p14:tracePt t="204488" x="10509250" y="3898900"/>
          <p14:tracePt t="204495" x="10517188" y="3898900"/>
          <p14:tracePt t="204639" x="10509250" y="3906838"/>
          <p14:tracePt t="204647" x="10493375" y="3906838"/>
          <p14:tracePt t="204655" x="10477500" y="3906838"/>
          <p14:tracePt t="204664" x="10461625" y="3906838"/>
          <p14:tracePt t="204672" x="10453688" y="3906838"/>
          <p14:tracePt t="204679" x="10437813" y="3906838"/>
          <p14:tracePt t="204688" x="10414000" y="3906838"/>
          <p14:tracePt t="204695" x="10406063" y="3906838"/>
          <p14:tracePt t="204704" x="10390188" y="3906838"/>
          <p14:tracePt t="204711" x="10382250" y="3906838"/>
          <p14:tracePt t="204719" x="10374313" y="3906838"/>
          <p14:tracePt t="204736" x="10366375" y="3906838"/>
          <p14:tracePt t="204744" x="10358438" y="3906838"/>
          <p14:tracePt t="204760" x="10358438" y="3914775"/>
          <p14:tracePt t="204768" x="10350500" y="3914775"/>
          <p14:tracePt t="204776" x="10342563" y="3914775"/>
          <p14:tracePt t="204792" x="10334625" y="3914775"/>
          <p14:tracePt t="204808" x="10326688" y="3914775"/>
          <p14:tracePt t="204818" x="10326688" y="3922713"/>
          <p14:tracePt t="204823" x="10318750" y="3922713"/>
          <p14:tracePt t="204831" x="10310813" y="3922713"/>
          <p14:tracePt t="204840" x="10302875" y="3922713"/>
          <p14:tracePt t="204847" x="10294938" y="3930650"/>
          <p14:tracePt t="204856" x="10287000" y="3930650"/>
          <p14:tracePt t="204863" x="10279063" y="3930650"/>
          <p14:tracePt t="204872" x="10253663" y="3930650"/>
          <p14:tracePt t="204888" x="10229850" y="3930650"/>
          <p14:tracePt t="204895" x="10221913" y="3930650"/>
          <p14:tracePt t="204904" x="10206038" y="3930650"/>
          <p14:tracePt t="204911" x="10182225" y="3930650"/>
          <p14:tracePt t="204919" x="10166350" y="3930650"/>
          <p14:tracePt t="204928" x="10150475" y="3930650"/>
          <p14:tracePt t="204935" x="10134600" y="3930650"/>
          <p14:tracePt t="204944" x="10110788" y="3930650"/>
          <p14:tracePt t="204951" x="10086975" y="3922713"/>
          <p14:tracePt t="204959" x="10071100" y="3922713"/>
          <p14:tracePt t="204968" x="10039350" y="3922713"/>
          <p14:tracePt t="204976" x="10015538" y="3914775"/>
          <p14:tracePt t="204984" x="9983788" y="3914775"/>
          <p14:tracePt t="204992" x="9959975" y="3914775"/>
          <p14:tracePt t="205001" x="9918700" y="3906838"/>
          <p14:tracePt t="205007" x="9894888" y="3906838"/>
          <p14:tracePt t="205017" x="9863138" y="3906838"/>
          <p14:tracePt t="205023" x="9831388" y="3906838"/>
          <p14:tracePt t="205032" x="9807575" y="3898900"/>
          <p14:tracePt t="205040" x="9783763" y="3898900"/>
          <p14:tracePt t="205047" x="9759950" y="3890963"/>
          <p14:tracePt t="205056" x="9736138" y="3883025"/>
          <p14:tracePt t="205063" x="9720263" y="3883025"/>
          <p14:tracePt t="205072" x="9712325" y="3883025"/>
          <p14:tracePt t="205079" x="9696450" y="3883025"/>
          <p14:tracePt t="205088" x="9688513" y="3883025"/>
          <p14:tracePt t="205095" x="9680575" y="3875088"/>
          <p14:tracePt t="205104" x="9672638" y="3867150"/>
          <p14:tracePt t="205111" x="9664700" y="3867150"/>
          <p14:tracePt t="205119" x="9656763" y="3867150"/>
          <p14:tracePt t="205128" x="9648825" y="3851275"/>
          <p14:tracePt t="205136" x="9625013" y="3851275"/>
          <p14:tracePt t="205144" x="9617075" y="3827463"/>
          <p14:tracePt t="205152" x="9593263" y="3819525"/>
          <p14:tracePt t="205160" x="9567863" y="3795713"/>
          <p14:tracePt t="205167" x="9544050" y="3779838"/>
          <p14:tracePt t="205176" x="9520238" y="3756025"/>
          <p14:tracePt t="205184" x="9488488" y="3748088"/>
          <p14:tracePt t="205192" x="9472613" y="3724275"/>
          <p14:tracePt t="205201" x="9440863" y="3700463"/>
          <p14:tracePt t="205207" x="9409113" y="3684588"/>
          <p14:tracePt t="205217" x="9345613" y="3644900"/>
          <p14:tracePt t="205224" x="9282113" y="3605213"/>
          <p14:tracePt t="205232" x="9242425" y="3556000"/>
          <p14:tracePt t="205240" x="9201150" y="3524250"/>
          <p14:tracePt t="205248" x="9169400" y="3500438"/>
          <p14:tracePt t="205256" x="9153525" y="3460750"/>
          <p14:tracePt t="205264" x="9137650" y="3429000"/>
          <p14:tracePt t="205272" x="9113838" y="3389313"/>
          <p14:tracePt t="205280" x="9090025" y="3341688"/>
          <p14:tracePt t="205288" x="9074150" y="3294063"/>
          <p14:tracePt t="205295" x="9058275" y="3236913"/>
          <p14:tracePt t="205304" x="9034463" y="3181350"/>
          <p14:tracePt t="205311" x="9018588" y="3133725"/>
          <p14:tracePt t="205320" x="8994775" y="3070225"/>
          <p14:tracePt t="205328" x="8978900" y="3014663"/>
          <p14:tracePt t="205337" x="8963025" y="2951163"/>
          <p14:tracePt t="205343" x="8939213" y="2870200"/>
          <p14:tracePt t="205351" x="8915400" y="2814638"/>
          <p14:tracePt t="205360" x="8899525" y="2751138"/>
          <p14:tracePt t="205368" x="8891588" y="2695575"/>
          <p14:tracePt t="205376" x="8883650" y="2640013"/>
          <p14:tracePt t="205384" x="8883650" y="2576513"/>
          <p14:tracePt t="205392" x="8883650" y="2511425"/>
          <p14:tracePt t="205400" x="8883650" y="2447925"/>
          <p14:tracePt t="205408" x="8891588" y="2368550"/>
          <p14:tracePt t="205417" x="8891588" y="2297113"/>
          <p14:tracePt t="205423" x="8891588" y="2216150"/>
          <p14:tracePt t="205432" x="8891588" y="2136775"/>
          <p14:tracePt t="205439" x="8891588" y="2065338"/>
          <p14:tracePt t="205447" x="8891588" y="1978025"/>
          <p14:tracePt t="205456" x="8891588" y="1890713"/>
          <p14:tracePt t="205464" x="8891588" y="1809750"/>
          <p14:tracePt t="205472" x="8891588" y="1722438"/>
          <p14:tracePt t="205480" x="8891588" y="1635125"/>
          <p14:tracePt t="205488" x="8891588" y="1555750"/>
          <p14:tracePt t="205495" x="8883650" y="1466850"/>
          <p14:tracePt t="205504" x="8883650" y="1395413"/>
          <p14:tracePt t="205511" x="8883650" y="1308100"/>
          <p14:tracePt t="205520" x="8883650" y="1236663"/>
          <p14:tracePt t="205527" x="8883650" y="1147763"/>
          <p14:tracePt t="205535" x="8883650" y="1076325"/>
          <p14:tracePt t="205544" x="8891588" y="1004888"/>
          <p14:tracePt t="205551" x="8899525" y="941388"/>
          <p14:tracePt t="205560" x="8907463" y="885825"/>
          <p14:tracePt t="205567" x="8915400" y="828675"/>
          <p14:tracePt t="205576" x="8923338" y="765175"/>
          <p14:tracePt t="205584" x="8931275" y="725488"/>
          <p14:tracePt t="205592" x="8947150" y="654050"/>
          <p14:tracePt t="205600" x="8947150" y="614363"/>
          <p14:tracePt t="205608" x="8955088" y="566738"/>
          <p14:tracePt t="205617" x="8955088" y="534988"/>
          <p14:tracePt t="205624" x="8955088" y="501650"/>
          <p14:tracePt t="205632" x="8963025" y="469900"/>
          <p14:tracePt t="205640" x="8970963" y="430213"/>
          <p14:tracePt t="205648" x="8978900" y="406400"/>
          <p14:tracePt t="205656" x="8986838" y="374650"/>
          <p14:tracePt t="205664" x="9002713" y="334963"/>
          <p14:tracePt t="205672" x="9010650" y="303213"/>
          <p14:tracePt t="205679" x="9018588" y="279400"/>
          <p14:tracePt t="205688" x="9042400" y="239713"/>
          <p14:tracePt t="205695" x="9058275" y="215900"/>
          <p14:tracePt t="205704" x="9082088" y="176213"/>
          <p14:tracePt t="205711" x="9090025" y="158750"/>
          <p14:tracePt t="205721" x="9105900" y="134938"/>
          <p14:tracePt t="205728" x="9121775" y="103188"/>
          <p14:tracePt t="205736" x="9137650" y="87313"/>
          <p14:tracePt t="205744" x="9161463" y="71438"/>
          <p14:tracePt t="205751" x="9177338" y="55563"/>
          <p14:tracePt t="205760" x="9185275" y="47625"/>
          <p14:tracePt t="205767" x="9217025" y="31750"/>
          <p14:tracePt t="205776" x="9224963" y="23813"/>
          <p14:tracePt t="205784" x="9242425" y="15875"/>
          <p14:tracePt t="205791" x="9266238" y="7938"/>
          <p14:tracePt t="205800" x="9290050" y="0"/>
          <p14:tracePt t="205808" x="9321800" y="0"/>
          <p14:tracePt t="205864" x="9799638" y="31750"/>
          <p14:tracePt t="205884" x="9944100" y="47625"/>
          <p14:tracePt t="205888" x="9983788" y="55563"/>
          <p14:tracePt t="205895" x="10031413" y="71438"/>
          <p14:tracePt t="205904" x="10071100" y="79375"/>
          <p14:tracePt t="205911" x="10094913" y="87313"/>
          <p14:tracePt t="205920" x="10118725" y="95250"/>
          <p14:tracePt t="205928" x="10126663" y="103188"/>
          <p14:tracePt t="205935" x="10150475" y="111125"/>
          <p14:tracePt t="205944" x="10174288" y="119063"/>
          <p14:tracePt t="205952" x="10206038" y="134938"/>
          <p14:tracePt t="205959" x="10237788" y="142875"/>
          <p14:tracePt t="205968" x="10294938" y="158750"/>
          <p14:tracePt t="205976" x="10374313" y="176213"/>
          <p14:tracePt t="205984" x="10437813" y="192088"/>
          <p14:tracePt t="205991" x="10525125" y="207963"/>
          <p14:tracePt t="206000" x="10596563" y="223838"/>
          <p14:tracePt t="206008" x="10685463" y="231775"/>
          <p14:tracePt t="206017" x="10756900" y="239713"/>
          <p14:tracePt t="206024" x="10828338" y="247650"/>
          <p14:tracePt t="206033" x="10891838" y="247650"/>
          <p14:tracePt t="206040" x="10939463" y="247650"/>
          <p14:tracePt t="206048" x="10980738" y="255588"/>
          <p14:tracePt t="206056" x="11012488" y="255588"/>
          <p14:tracePt t="206064" x="11028363" y="255588"/>
          <p14:tracePt t="206072" x="11044238" y="255588"/>
          <p14:tracePt t="206080" x="11060113" y="255588"/>
          <p14:tracePt t="206088" x="11075988" y="255588"/>
          <p14:tracePt t="206096" x="11091863" y="255588"/>
          <p14:tracePt t="206104" x="11107738" y="255588"/>
          <p14:tracePt t="206111" x="11123613" y="255588"/>
          <p14:tracePt t="206120" x="11131550" y="255588"/>
          <p14:tracePt t="206128" x="11139488" y="255588"/>
          <p14:tracePt t="206136" x="11155363" y="255588"/>
          <p14:tracePt t="206152" x="11163300" y="255588"/>
          <p14:tracePt t="206160" x="11179175" y="255588"/>
          <p14:tracePt t="206176" x="11195050" y="271463"/>
          <p14:tracePt t="206184" x="11195050" y="279400"/>
          <p14:tracePt t="206192" x="11210925" y="295275"/>
          <p14:tracePt t="206200" x="11218863" y="311150"/>
          <p14:tracePt t="206208" x="11218863" y="327025"/>
          <p14:tracePt t="206217" x="11234738" y="350838"/>
          <p14:tracePt t="206224" x="11242675" y="374650"/>
          <p14:tracePt t="206233" x="11250613" y="422275"/>
          <p14:tracePt t="206240" x="11250613" y="461963"/>
          <p14:tracePt t="206248" x="11258550" y="519113"/>
          <p14:tracePt t="206256" x="11258550" y="582613"/>
          <p14:tracePt t="206264" x="11258550" y="654050"/>
          <p14:tracePt t="206272" x="11258550" y="741363"/>
          <p14:tracePt t="206280" x="11250613" y="828675"/>
          <p14:tracePt t="206288" x="11250613" y="925513"/>
          <p14:tracePt t="206296" x="11250613" y="1028700"/>
          <p14:tracePt t="206304" x="11250613" y="1116013"/>
          <p14:tracePt t="206311" x="11250613" y="1212850"/>
          <p14:tracePt t="206320" x="11266488" y="1308100"/>
          <p14:tracePt t="206327" x="11274425" y="1411288"/>
          <p14:tracePt t="206336" x="11290300" y="1498600"/>
          <p14:tracePt t="206344" x="11306175" y="1595438"/>
          <p14:tracePt t="206352" x="11323638" y="1682750"/>
          <p14:tracePt t="206360" x="11331575" y="1746250"/>
          <p14:tracePt t="206367" x="11355388" y="1833563"/>
          <p14:tracePt t="206376" x="11355388" y="1890713"/>
          <p14:tracePt t="206383" x="11363325" y="1938338"/>
          <p14:tracePt t="206392" x="11363325" y="2001838"/>
          <p14:tracePt t="206400" x="11363325" y="2057400"/>
          <p14:tracePt t="206408" x="11363325" y="2105025"/>
          <p14:tracePt t="206417" x="11379200" y="2168525"/>
          <p14:tracePt t="206424" x="11379200" y="2208213"/>
          <p14:tracePt t="206433" x="11379200" y="2265363"/>
          <p14:tracePt t="206440" x="11379200" y="2297113"/>
          <p14:tracePt t="206448" x="11371263" y="2352675"/>
          <p14:tracePt t="206456" x="11355388" y="2432050"/>
          <p14:tracePt t="206463" x="11347450" y="2495550"/>
          <p14:tracePt t="206472" x="11347450" y="2551113"/>
          <p14:tracePt t="206480" x="11339513" y="2616200"/>
          <p14:tracePt t="206488" x="11339513" y="2647950"/>
          <p14:tracePt t="206496" x="11339513" y="2695575"/>
          <p14:tracePt t="206504" x="11331575" y="2743200"/>
          <p14:tracePt t="206511" x="11331575" y="2782888"/>
          <p14:tracePt t="206520" x="11323638" y="2822575"/>
          <p14:tracePt t="206527" x="11323638" y="2854325"/>
          <p14:tracePt t="206536" x="11323638" y="2901950"/>
          <p14:tracePt t="206543" x="11323638" y="2935288"/>
          <p14:tracePt t="206551" x="11323638" y="2974975"/>
          <p14:tracePt t="206560" x="11323638" y="3014663"/>
          <p14:tracePt t="206567" x="11323638" y="3054350"/>
          <p14:tracePt t="206576" x="11339513" y="3094038"/>
          <p14:tracePt t="206583" x="11339513" y="3133725"/>
          <p14:tracePt t="206592" x="11347450" y="3181350"/>
          <p14:tracePt t="206600" x="11347450" y="3221038"/>
          <p14:tracePt t="206608" x="11347450" y="3262313"/>
          <p14:tracePt t="206617" x="11347450" y="3309938"/>
          <p14:tracePt t="206624" x="11347450" y="3349625"/>
          <p14:tracePt t="206634" x="11347450" y="3397250"/>
          <p14:tracePt t="206640" x="11347450" y="3444875"/>
          <p14:tracePt t="206648" x="11347450" y="3484563"/>
          <p14:tracePt t="206656" x="11347450" y="3516313"/>
          <p14:tracePt t="206664" x="11355388" y="3540125"/>
          <p14:tracePt t="206673" x="11355388" y="3571875"/>
          <p14:tracePt t="206680" x="11355388" y="3587750"/>
          <p14:tracePt t="206688" x="11371263" y="3613150"/>
          <p14:tracePt t="206696" x="11379200" y="3629025"/>
          <p14:tracePt t="206704" x="11387138" y="3652838"/>
          <p14:tracePt t="206711" x="11387138" y="3668713"/>
          <p14:tracePt t="206720" x="11395075" y="3676650"/>
          <p14:tracePt t="206728" x="11403013" y="3692525"/>
          <p14:tracePt t="206744" x="11403013" y="3700463"/>
          <p14:tracePt t="206768" x="11403013" y="3708400"/>
          <p14:tracePt t="206792" x="11403013" y="3716338"/>
          <p14:tracePt t="206808" x="11403013" y="3724275"/>
          <p14:tracePt t="206824" x="11403013" y="3732213"/>
          <p14:tracePt t="206847" x="11395075" y="3740150"/>
          <p14:tracePt t="206864" x="11387138" y="3748088"/>
          <p14:tracePt t="206872" x="11379200" y="3756025"/>
          <p14:tracePt t="206881" x="11371263" y="3756025"/>
          <p14:tracePt t="206888" x="11355388" y="3756025"/>
          <p14:tracePt t="206895" x="11339513" y="3763963"/>
          <p14:tracePt t="206904" x="11331575" y="3771900"/>
          <p14:tracePt t="206911" x="11323638" y="3771900"/>
          <p14:tracePt t="206920" x="11298238" y="3771900"/>
          <p14:tracePt t="206928" x="11274425" y="3771900"/>
          <p14:tracePt t="206935" x="11242675" y="3771900"/>
          <p14:tracePt t="206944" x="11210925" y="3771900"/>
          <p14:tracePt t="206951" x="11179175" y="3771900"/>
          <p14:tracePt t="206960" x="11155363" y="3771900"/>
          <p14:tracePt t="206967" x="11115675" y="3771900"/>
          <p14:tracePt t="206976" x="11075988" y="3771900"/>
          <p14:tracePt t="206984" x="11020425" y="3779838"/>
          <p14:tracePt t="206991" x="10963275" y="3787775"/>
          <p14:tracePt t="207000" x="10907713" y="3787775"/>
          <p14:tracePt t="207008" x="10844213" y="3803650"/>
          <p14:tracePt t="207017" x="10780713" y="3803650"/>
          <p14:tracePt t="207024" x="10717213" y="3819525"/>
          <p14:tracePt t="207033" x="10661650" y="3819525"/>
          <p14:tracePt t="207040" x="10588625" y="3819525"/>
          <p14:tracePt t="207047" x="10525125" y="3819525"/>
          <p14:tracePt t="207055" x="10453688" y="3819525"/>
          <p14:tracePt t="207064" x="10390188" y="3835400"/>
          <p14:tracePt t="207072" x="10342563" y="3835400"/>
          <p14:tracePt t="207080" x="10287000" y="3835400"/>
          <p14:tracePt t="207088" x="10237788" y="3835400"/>
          <p14:tracePt t="207096" x="10198100" y="3835400"/>
          <p14:tracePt t="207104" x="10166350" y="3835400"/>
          <p14:tracePt t="207111" x="10118725" y="3835400"/>
          <p14:tracePt t="207120" x="10086975" y="3835400"/>
          <p14:tracePt t="207127" x="10055225" y="3835400"/>
          <p14:tracePt t="207136" x="10031413" y="3835400"/>
          <p14:tracePt t="207143" x="10007600" y="3835400"/>
          <p14:tracePt t="207151" x="9999663" y="3843338"/>
          <p14:tracePt t="207160" x="9983788" y="3843338"/>
          <p14:tracePt t="207176" x="9975850" y="3851275"/>
          <p14:tracePt t="207224" x="9967913" y="3851275"/>
          <p14:tracePt t="207240" x="9967913" y="3859213"/>
          <p14:tracePt t="207287" x="9975850" y="3867150"/>
          <p14:tracePt t="207296" x="9999663" y="3875088"/>
          <p14:tracePt t="207304" x="10007600" y="3875088"/>
          <p14:tracePt t="207312" x="10023475" y="3875088"/>
          <p14:tracePt t="207320" x="10039350" y="3875088"/>
          <p14:tracePt t="207327" x="10055225" y="3875088"/>
          <p14:tracePt t="207336" x="10079038" y="3875088"/>
          <p14:tracePt t="207343" x="10102850" y="3875088"/>
          <p14:tracePt t="207351" x="10126663" y="3883025"/>
          <p14:tracePt t="207359" x="10158413" y="3883025"/>
          <p14:tracePt t="207367" x="10198100" y="3890963"/>
          <p14:tracePt t="207376" x="10245725" y="3898900"/>
          <p14:tracePt t="207384" x="10310813" y="3906838"/>
          <p14:tracePt t="207392" x="10374313" y="3922713"/>
          <p14:tracePt t="207400" x="10461625" y="3930650"/>
          <p14:tracePt t="207408" x="10564813" y="3938588"/>
          <p14:tracePt t="207416" x="10685463" y="3963988"/>
          <p14:tracePt t="207424" x="10828338" y="3971925"/>
          <p14:tracePt t="207433" x="10963275" y="3979863"/>
          <p14:tracePt t="207439" x="11068050" y="3979863"/>
          <p14:tracePt t="207448" x="11187113" y="3987800"/>
          <p14:tracePt t="207455" x="11282363" y="3987800"/>
          <p14:tracePt t="207464" x="11363325" y="3987800"/>
          <p14:tracePt t="207472" x="11442700" y="3987800"/>
          <p14:tracePt t="207479" x="11506200" y="3979863"/>
          <p14:tracePt t="207487" x="11545888" y="3979863"/>
          <p14:tracePt t="207495" x="11585575" y="3971925"/>
          <p14:tracePt t="207504" x="11609388" y="3971925"/>
          <p14:tracePt t="207511" x="11625263" y="3971925"/>
          <p14:tracePt t="207520" x="11633200" y="3963988"/>
          <p14:tracePt t="207527" x="11649075" y="3963988"/>
          <p14:tracePt t="207536" x="11657013" y="3963988"/>
          <p14:tracePt t="207544" x="11664950" y="3956050"/>
          <p14:tracePt t="207552" x="11682413" y="3956050"/>
          <p14:tracePt t="207560" x="11690350" y="3956050"/>
          <p14:tracePt t="207679" x="11674475" y="3956050"/>
          <p14:tracePt t="207687" x="11664950" y="3956050"/>
          <p14:tracePt t="207696" x="11657013" y="3956050"/>
          <p14:tracePt t="207704" x="11649075" y="3956050"/>
          <p14:tracePt t="207711" x="11633200" y="3956050"/>
          <p14:tracePt t="207720" x="11625263" y="3956050"/>
          <p14:tracePt t="207791" x="11617325" y="3956050"/>
          <p14:tracePt t="207823" x="11609388" y="3956050"/>
          <p14:tracePt t="207833" x="11593513" y="3956050"/>
          <p14:tracePt t="207839" x="11585575" y="3956050"/>
          <p14:tracePt t="207848" x="11569700" y="3963988"/>
          <p14:tracePt t="207855" x="11553825" y="3963988"/>
          <p14:tracePt t="207864" x="11530013" y="3979863"/>
          <p14:tracePt t="207871" x="11506200" y="3987800"/>
          <p14:tracePt t="207885" x="11490325" y="3995738"/>
          <p14:tracePt t="207889" x="11474450" y="4003675"/>
          <p14:tracePt t="207895" x="11450638" y="4011613"/>
          <p14:tracePt t="207903" x="11426825" y="4011613"/>
          <p14:tracePt t="207911" x="11410950" y="4019550"/>
          <p14:tracePt t="207919" x="11387138" y="4019550"/>
          <p14:tracePt t="207927" x="11363325" y="4027488"/>
          <p14:tracePt t="207935" x="11347450" y="4035425"/>
          <p14:tracePt t="207943" x="11339513" y="4035425"/>
          <p14:tracePt t="207951" x="11323638" y="4043363"/>
          <p14:tracePt t="207958" x="11298238" y="4043363"/>
          <p14:tracePt t="207967" x="11282363" y="4051300"/>
          <p14:tracePt t="207975" x="11258550" y="4051300"/>
          <p14:tracePt t="207983" x="11242675" y="4059238"/>
          <p14:tracePt t="207991" x="11226800" y="4059238"/>
          <p14:tracePt t="207999" x="11210925" y="4067175"/>
          <p14:tracePt t="208007" x="11195050" y="4075113"/>
          <p14:tracePt t="208015" x="11187113" y="4075113"/>
          <p14:tracePt t="208023" x="11179175" y="4075113"/>
          <p14:tracePt t="208031" x="11163300" y="4075113"/>
          <p14:tracePt t="208039" x="11155363" y="4075113"/>
          <p14:tracePt t="208055" x="11147425" y="4083050"/>
          <p14:tracePt t="208063" x="11139488" y="4083050"/>
          <p14:tracePt t="208111" x="11131550" y="4083050"/>
          <p14:tracePt t="208119" x="11131550" y="4098925"/>
          <p14:tracePt t="208136" x="11123613" y="4098925"/>
          <p14:tracePt t="208175" x="11115675" y="4083050"/>
          <p14:tracePt t="208183" x="11115675" y="4059238"/>
          <p14:tracePt t="208192" x="11115675" y="4027488"/>
          <p14:tracePt t="208198" x="11107738" y="3979863"/>
          <p14:tracePt t="208207" x="11099800" y="3914775"/>
          <p14:tracePt t="208215" x="11091863" y="3859213"/>
          <p14:tracePt t="208224" x="11083925" y="3811588"/>
          <p14:tracePt t="208232" x="11075988" y="3756025"/>
          <p14:tracePt t="208239" x="11060113" y="3700463"/>
          <p14:tracePt t="208248" x="11044238" y="3644900"/>
          <p14:tracePt t="208255" x="11028363" y="3579813"/>
          <p14:tracePt t="208263" x="11020425" y="3516313"/>
          <p14:tracePt t="208271" x="11004550" y="3452813"/>
          <p14:tracePt t="208279" x="10996613" y="3389313"/>
          <p14:tracePt t="208287" x="10980738" y="3333750"/>
          <p14:tracePt t="208295" x="10971213" y="3294063"/>
          <p14:tracePt t="208303" x="10963275" y="3278188"/>
          <p14:tracePt t="208311" x="10963275" y="3252788"/>
          <p14:tracePt t="208319" x="10955338" y="3236913"/>
          <p14:tracePt t="208471" x="10955338" y="3228975"/>
          <p14:tracePt t="208479" x="10947400" y="3228975"/>
          <p14:tracePt t="208488" x="10939463" y="3228975"/>
          <p14:tracePt t="208591" x="10947400" y="3228975"/>
          <p14:tracePt t="208599" x="10963275" y="3228975"/>
          <p14:tracePt t="208608" x="10971213" y="3236913"/>
          <p14:tracePt t="208616" x="10980738" y="3236913"/>
          <p14:tracePt t="208624" x="10980738" y="3252788"/>
          <p14:tracePt t="208633" x="10988675" y="3252788"/>
          <p14:tracePt t="208639" x="10988675" y="3262313"/>
          <p14:tracePt t="208649" x="10988675" y="3270250"/>
          <p14:tracePt t="208655" x="10996613" y="3278188"/>
          <p14:tracePt t="208665" x="10996613" y="3286125"/>
          <p14:tracePt t="208671" x="10996613" y="3294063"/>
          <p14:tracePt t="208679" x="10996613" y="3302000"/>
          <p14:tracePt t="208688" x="10996613" y="3325813"/>
          <p14:tracePt t="208695" x="10996613" y="3349625"/>
          <p14:tracePt t="208703" x="10996613" y="3373438"/>
          <p14:tracePt t="208711" x="10980738" y="3413125"/>
          <p14:tracePt t="208720" x="10980738" y="3436938"/>
          <p14:tracePt t="208727" x="10971213" y="3468688"/>
          <p14:tracePt t="208736" x="10963275" y="3508375"/>
          <p14:tracePt t="208743" x="10955338" y="3540125"/>
          <p14:tracePt t="208752" x="10955338" y="3571875"/>
          <p14:tracePt t="208759" x="10947400" y="3613150"/>
          <p14:tracePt t="208769" x="10939463" y="3644900"/>
          <p14:tracePt t="208775" x="10939463" y="3668713"/>
          <p14:tracePt t="208783" x="10939463" y="3684588"/>
          <p14:tracePt t="208792" x="10923588" y="3700463"/>
          <p14:tracePt t="208799" x="10923588" y="3716338"/>
          <p14:tracePt t="208808" x="10915650" y="3716338"/>
          <p14:tracePt t="208816" x="10907713" y="3732213"/>
          <p14:tracePt t="208833" x="10891838" y="3740150"/>
          <p14:tracePt t="208849" x="10883900" y="3740150"/>
          <p14:tracePt t="208864" x="10875963" y="3748088"/>
          <p14:tracePt t="208872" x="10875963" y="3756025"/>
          <p14:tracePt t="208880" x="10868025" y="3756025"/>
          <p14:tracePt t="208901" x="10860088" y="3763963"/>
          <p14:tracePt t="209007" x="10852150" y="3748088"/>
          <p14:tracePt t="209016" x="10844213" y="3724275"/>
          <p14:tracePt t="209024" x="10844213" y="3708400"/>
          <p14:tracePt t="209032" x="10844213" y="3700463"/>
          <p14:tracePt t="209040" x="10836275" y="3684588"/>
          <p14:tracePt t="209064" x="10836275" y="3676650"/>
          <p14:tracePt t="209072" x="10836275" y="3668713"/>
          <p14:tracePt t="209080" x="10828338" y="3660775"/>
          <p14:tracePt t="209088" x="10828338" y="3652838"/>
          <p14:tracePt t="209111" x="10828338" y="3644900"/>
          <p14:tracePt t="209136" x="10828338" y="3636963"/>
          <p14:tracePt t="209184" x="10820400" y="3636963"/>
          <p14:tracePt t="209240" x="10804525" y="3636963"/>
          <p14:tracePt t="209249" x="10780713" y="3636963"/>
          <p14:tracePt t="209256" x="10764838" y="3636963"/>
          <p14:tracePt t="209264" x="10741025" y="3636963"/>
          <p14:tracePt t="209272" x="10725150" y="3644900"/>
          <p14:tracePt t="209280" x="10693400" y="3644900"/>
          <p14:tracePt t="209288" x="10661650" y="3652838"/>
          <p14:tracePt t="209295" x="10629900" y="3660775"/>
          <p14:tracePt t="209304" x="10604500" y="3668713"/>
          <p14:tracePt t="209311" x="10564813" y="3684588"/>
          <p14:tracePt t="209320" x="10517188" y="3700463"/>
          <p14:tracePt t="209327" x="10469563" y="3716338"/>
          <p14:tracePt t="209336" x="10414000" y="3732213"/>
          <p14:tracePt t="209343" x="10358438" y="3756025"/>
          <p14:tracePt t="209352" x="10279063" y="3779838"/>
          <p14:tracePt t="209360" x="10213975" y="3803650"/>
          <p14:tracePt t="209369" x="10134600" y="3827463"/>
          <p14:tracePt t="209376" x="10071100" y="3851275"/>
          <p14:tracePt t="209383" x="10007600" y="3867150"/>
          <p14:tracePt t="209392" x="9952038" y="3875088"/>
          <p14:tracePt t="209399" x="9910763" y="3898900"/>
          <p14:tracePt t="209408" x="9886950" y="3906838"/>
          <p14:tracePt t="209416" x="9863138" y="3914775"/>
          <p14:tracePt t="209424" x="9839325" y="3922713"/>
          <p14:tracePt t="209432" x="9815513" y="3938588"/>
          <p14:tracePt t="209439" x="9799638" y="3956050"/>
          <p14:tracePt t="209449" x="9783763" y="3963988"/>
          <p14:tracePt t="209456" x="9767888" y="3979863"/>
          <p14:tracePt t="209464" x="9752013" y="3995738"/>
          <p14:tracePt t="209472" x="9744075" y="4003675"/>
          <p14:tracePt t="209480" x="9744075" y="4019550"/>
          <p14:tracePt t="209488" x="9744075" y="4027488"/>
          <p14:tracePt t="209495" x="9744075" y="4035425"/>
          <p14:tracePt t="209504" x="9744075" y="4043363"/>
          <p14:tracePt t="209511" x="9744075" y="4059238"/>
          <p14:tracePt t="209520" x="9752013" y="4059238"/>
          <p14:tracePt t="209527" x="9752013" y="4067175"/>
          <p14:tracePt t="209536" x="9752013" y="4075113"/>
          <p14:tracePt t="209543" x="9752013" y="4083050"/>
          <p14:tracePt t="209568" x="9752013" y="4090988"/>
          <p14:tracePt t="209583" x="9752013" y="4098925"/>
          <p14:tracePt t="209592" x="9752013" y="4106863"/>
          <p14:tracePt t="209600" x="9752013" y="4114800"/>
          <p14:tracePt t="209608" x="9759950" y="4122738"/>
          <p14:tracePt t="209615" x="9759950" y="4130675"/>
          <p14:tracePt t="209624" x="9767888" y="4146550"/>
          <p14:tracePt t="209632" x="9775825" y="4162425"/>
          <p14:tracePt t="209640" x="9783763" y="4178300"/>
          <p14:tracePt t="209649" x="9791700" y="4194175"/>
          <p14:tracePt t="209655" x="9799638" y="4217988"/>
          <p14:tracePt t="209664" x="9799638" y="4241800"/>
          <p14:tracePt t="209671" x="9807575" y="4273550"/>
          <p14:tracePt t="209680" x="9815513" y="4306888"/>
          <p14:tracePt t="209688" x="9823450" y="4338638"/>
          <p14:tracePt t="209696" x="9831388" y="4370388"/>
          <p14:tracePt t="209704" x="9847263" y="4410075"/>
          <p14:tracePt t="209711" x="9847263" y="4441825"/>
          <p14:tracePt t="209720" x="9863138" y="4481513"/>
          <p14:tracePt t="209727" x="9879013" y="4521200"/>
          <p14:tracePt t="209736" x="9886950" y="4560888"/>
          <p14:tracePt t="209743" x="9894888" y="4592638"/>
          <p14:tracePt t="209752" x="9910763" y="4641850"/>
          <p14:tracePt t="209759" x="9926638" y="4681538"/>
          <p14:tracePt t="209768" x="9944100" y="4721225"/>
          <p14:tracePt t="209776" x="9959975" y="4776788"/>
          <p14:tracePt t="209784" x="9983788" y="4848225"/>
          <p14:tracePt t="209792" x="10007600" y="4903788"/>
          <p14:tracePt t="209799" x="10023475" y="4951413"/>
          <p14:tracePt t="209808" x="10039350" y="4992688"/>
          <p14:tracePt t="209815" x="10055225" y="5048250"/>
          <p14:tracePt t="209824" x="10055225" y="5111750"/>
          <p14:tracePt t="209832" x="10063163" y="5183188"/>
          <p14:tracePt t="209840" x="10071100" y="5246688"/>
          <p14:tracePt t="209849" x="10079038" y="5310188"/>
          <p14:tracePt t="209856" x="10102850" y="5375275"/>
          <p14:tracePt t="209864" x="10118725" y="5446713"/>
          <p14:tracePt t="209871" x="10126663" y="5502275"/>
          <p14:tracePt t="209884" x="10150475" y="5541963"/>
          <p14:tracePt t="209889" x="10166350" y="5589588"/>
          <p14:tracePt t="209895" x="10182225" y="5629275"/>
          <p14:tracePt t="209904" x="10198100" y="5670550"/>
          <p14:tracePt t="209912" x="10213975" y="5702300"/>
          <p14:tracePt t="209920" x="10229850" y="5726113"/>
          <p14:tracePt t="209927" x="10237788" y="5741988"/>
          <p14:tracePt t="209936" x="10245725" y="5765800"/>
          <p14:tracePt t="209943" x="10253663" y="5781675"/>
          <p14:tracePt t="209952" x="10261600" y="5789613"/>
          <p14:tracePt t="209960" x="10261600" y="5805488"/>
          <p14:tracePt t="209968" x="10279063" y="5829300"/>
          <p14:tracePt t="209975" x="10287000" y="5845175"/>
          <p14:tracePt t="209985" x="10287000" y="5861050"/>
          <p14:tracePt t="209992" x="10302875" y="5876925"/>
          <p14:tracePt t="209999" x="10310813" y="5900738"/>
          <p14:tracePt t="210008" x="10310813" y="5916613"/>
          <p14:tracePt t="210015" x="10318750" y="5924550"/>
          <p14:tracePt t="210024" x="10326688" y="5932488"/>
          <p14:tracePt t="210032" x="10326688" y="5948363"/>
          <p14:tracePt t="210040" x="10326688" y="5956300"/>
          <p14:tracePt t="210049" x="10326688" y="5964238"/>
          <p14:tracePt t="210056" x="10326688" y="5972175"/>
          <p14:tracePt t="210065" x="10334625" y="5980113"/>
          <p14:tracePt t="210072" x="10334625" y="5988050"/>
          <p14:tracePt t="210080" x="10342563" y="6013450"/>
          <p14:tracePt t="210096" x="10350500" y="6037263"/>
          <p14:tracePt t="210104" x="10358438" y="6053138"/>
          <p14:tracePt t="210111" x="10374313" y="6076950"/>
          <p14:tracePt t="210120" x="10390188" y="6108700"/>
          <p14:tracePt t="210127" x="10429875" y="6172200"/>
          <p14:tracePt t="210136" x="10453688" y="6211888"/>
          <p14:tracePt t="210143" x="10469563" y="6235700"/>
          <p14:tracePt t="210152" x="10485438" y="6267450"/>
          <p14:tracePt t="210159" x="10501313" y="6291263"/>
          <p14:tracePt t="210168" x="10525125" y="6330950"/>
          <p14:tracePt t="210176" x="10541000" y="6356350"/>
          <p14:tracePt t="210185" x="10556875" y="6380163"/>
          <p14:tracePt t="210192" x="10564813" y="6403975"/>
          <p14:tracePt t="210199" x="10564813" y="6411913"/>
          <p14:tracePt t="210208" x="10580688" y="6419850"/>
          <p14:tracePt t="210215" x="10588625" y="6427788"/>
          <p14:tracePt t="210224" x="10596563" y="6435725"/>
          <p14:tracePt t="210240" x="10604500" y="6443663"/>
          <p14:tracePt t="210327" x="10620375" y="6443663"/>
          <p14:tracePt t="210335" x="10620375" y="6435725"/>
          <p14:tracePt t="210343" x="10629900" y="6419850"/>
          <p14:tracePt t="210352" x="10645775" y="6411913"/>
          <p14:tracePt t="210359" x="10677525" y="6388100"/>
          <p14:tracePt t="210368" x="10701338" y="6372225"/>
          <p14:tracePt t="210376" x="10741025" y="6348413"/>
          <p14:tracePt t="210385" x="10812463" y="6323013"/>
          <p14:tracePt t="210392" x="10883900" y="6275388"/>
          <p14:tracePt t="210399" x="10971213" y="6227763"/>
          <p14:tracePt t="210407" x="11044238" y="6180138"/>
          <p14:tracePt t="210415" x="11123613" y="6132513"/>
          <p14:tracePt t="210424" x="11179175" y="6092825"/>
          <p14:tracePt t="210432" x="11250613" y="6045200"/>
          <p14:tracePt t="210440" x="11306175" y="6005513"/>
          <p14:tracePt t="210448" x="11363325" y="5956300"/>
          <p14:tracePt t="210456" x="11410950" y="5892800"/>
          <p14:tracePt t="210465" x="11442700" y="5837238"/>
          <p14:tracePt t="210472" x="11450638" y="5789613"/>
          <p14:tracePt t="210480" x="11458575" y="5726113"/>
          <p14:tracePt t="210487" x="11466513" y="5686425"/>
          <p14:tracePt t="210496" x="11474450" y="5637213"/>
          <p14:tracePt t="210504" x="11474450" y="5573713"/>
          <p14:tracePt t="210511" x="11466513" y="5526088"/>
          <p14:tracePt t="210520" x="11450638" y="5454650"/>
          <p14:tracePt t="210527" x="11442700" y="5399088"/>
          <p14:tracePt t="210536" x="11418888" y="5375275"/>
          <p14:tracePt t="210543" x="11403013" y="5319713"/>
          <p14:tracePt t="210552" x="11403013" y="5270500"/>
          <p14:tracePt t="210559" x="11410950" y="5214938"/>
          <p14:tracePt t="210568" x="11434763" y="5175250"/>
          <p14:tracePt t="210576" x="11482388" y="5135563"/>
          <p14:tracePt t="210585" x="11530013" y="5095875"/>
          <p14:tracePt t="210591" x="11593513" y="5056188"/>
          <p14:tracePt t="210599" x="11649075" y="5000625"/>
          <p14:tracePt t="210608" x="11722100" y="4967288"/>
          <p14:tracePt t="210615" x="11785600" y="4935538"/>
          <p14:tracePt t="210624" x="11833225" y="4935538"/>
          <p14:tracePt t="210632" x="11928475" y="4911725"/>
          <p14:tracePt t="210640" x="11991975" y="4887913"/>
          <p14:tracePt t="210649" x="12072938" y="4864100"/>
          <p14:tracePt t="210655" x="12128500" y="4832350"/>
          <p14:tracePt t="211080" x="12144375" y="4354513"/>
          <p14:tracePt t="211088" x="12120563" y="4370388"/>
          <p14:tracePt t="211096" x="12104688" y="4386263"/>
          <p14:tracePt t="211105" x="12088813" y="4386263"/>
          <p14:tracePt t="211111" x="12080875" y="4394200"/>
          <p14:tracePt t="211120" x="12072938" y="4394200"/>
          <p14:tracePt t="211143" x="12065000" y="4394200"/>
          <p14:tracePt t="211168" x="12065000" y="4402138"/>
          <p14:tracePt t="211255" x="12065000" y="4394200"/>
          <p14:tracePt t="211265" x="12088813" y="4378325"/>
          <p14:tracePt t="211271" x="12096750" y="4378325"/>
          <p14:tracePt t="211279" x="12112625" y="4362450"/>
          <p14:tracePt t="211287" x="12136438" y="4354513"/>
          <p14:tracePt t="211296" x="12144375" y="4346575"/>
          <p14:tracePt t="211303" x="12160250" y="4330700"/>
          <p14:tracePt t="211311" x="12184063" y="4298950"/>
          <p14:tracePt t="211399" x="12176125" y="4298950"/>
          <p14:tracePt t="211407" x="12120563" y="4298950"/>
          <p14:tracePt t="211415" x="11999913" y="4298950"/>
          <p14:tracePt t="211424" x="11872913" y="4298950"/>
          <p14:tracePt t="211432" x="11769725" y="4314825"/>
          <p14:tracePt t="211439" x="11649075" y="4362450"/>
          <p14:tracePt t="211448" x="11530013" y="4425950"/>
          <p14:tracePt t="211455" x="11410950" y="4481513"/>
          <p14:tracePt t="211465" x="11202988" y="4576763"/>
          <p14:tracePt t="211471" x="11044238" y="4641850"/>
          <p14:tracePt t="211479" x="10868025" y="4705350"/>
          <p14:tracePt t="211487" x="10685463" y="4776788"/>
          <p14:tracePt t="211496" x="10525125" y="4840288"/>
          <p14:tracePt t="211503" x="10390188" y="4895850"/>
          <p14:tracePt t="211511" x="10221913" y="4967288"/>
          <p14:tracePt t="211520" x="10110788" y="5000625"/>
          <p14:tracePt t="211527" x="10023475" y="5040313"/>
          <p14:tracePt t="211536" x="9959975" y="5072063"/>
          <p14:tracePt t="211543" x="9894888" y="5095875"/>
          <p14:tracePt t="211552" x="9855200" y="5119688"/>
          <p14:tracePt t="211559" x="9823450" y="5135563"/>
          <p14:tracePt t="211568" x="9807575" y="5143500"/>
          <p14:tracePt t="211575" x="9791700" y="5159375"/>
          <p14:tracePt t="211584" x="9775825" y="5175250"/>
          <p14:tracePt t="211591" x="9767888" y="5183188"/>
          <p14:tracePt t="211600" x="9759950" y="5183188"/>
          <p14:tracePt t="211647" x="9767888" y="5183188"/>
          <p14:tracePt t="211656" x="9775825" y="5183188"/>
          <p14:tracePt t="211671" x="9791700" y="5183188"/>
          <p14:tracePt t="211680" x="9791700" y="5175250"/>
          <p14:tracePt t="211687" x="9807575" y="5159375"/>
          <p14:tracePt t="211696" x="9815513" y="5151438"/>
          <p14:tracePt t="211703" x="9823450" y="5135563"/>
          <p14:tracePt t="211711" x="9831388" y="5111750"/>
          <p14:tracePt t="211720" x="9855200" y="5095875"/>
          <p14:tracePt t="211727" x="9863138" y="5080000"/>
          <p14:tracePt t="211736" x="9879013" y="5056188"/>
          <p14:tracePt t="211743" x="9886950" y="5048250"/>
          <p14:tracePt t="211752" x="9894888" y="5040313"/>
          <p14:tracePt t="211881" x="9902825" y="5048250"/>
          <p14:tracePt t="211896" x="9902825" y="5056188"/>
          <p14:tracePt t="211903" x="9910763" y="5056188"/>
          <p14:tracePt t="211911" x="9918700" y="5064125"/>
          <p14:tracePt t="211927" x="9926638" y="5072063"/>
          <p14:tracePt t="211936" x="9926638" y="5080000"/>
          <p14:tracePt t="211943" x="9944100" y="5080000"/>
          <p14:tracePt t="211959" x="9952038" y="5080000"/>
          <p14:tracePt t="211968" x="9959975" y="5087938"/>
          <p14:tracePt t="211975" x="9967913" y="5087938"/>
          <p14:tracePt t="211984" x="9975850" y="5087938"/>
          <p14:tracePt t="212000" x="9983788" y="5087938"/>
          <p14:tracePt t="212015" x="9991725" y="5087938"/>
          <p14:tracePt t="212032" x="9999663" y="5087938"/>
          <p14:tracePt t="213263" x="9991725" y="5087938"/>
          <p14:tracePt t="213281" x="9983788" y="5087938"/>
          <p14:tracePt t="213297" x="9975850" y="5087938"/>
          <p14:tracePt t="213495" x="9967913" y="5087938"/>
          <p14:tracePt t="213511" x="9967913" y="5080000"/>
          <p14:tracePt t="213519" x="9967913" y="5072063"/>
          <p14:tracePt t="213527" x="9967913" y="5056188"/>
          <p14:tracePt t="213535" x="9967913" y="5048250"/>
          <p14:tracePt t="213543" x="9967913" y="5016500"/>
          <p14:tracePt t="213552" x="9967913" y="5000625"/>
          <p14:tracePt t="213559" x="9967913" y="4984750"/>
          <p14:tracePt t="213568" x="9967913" y="4967288"/>
          <p14:tracePt t="213575" x="9967913" y="4959350"/>
          <p14:tracePt t="213584" x="9967913" y="4951413"/>
          <p14:tracePt t="213599" x="9967913" y="4935538"/>
          <p14:tracePt t="213608" x="9967913" y="4927600"/>
          <p14:tracePt t="213615" x="9975850" y="4927600"/>
          <p14:tracePt t="213624" x="9975850" y="4919663"/>
          <p14:tracePt t="213640" x="9975850" y="4911725"/>
          <p14:tracePt t="213663" x="9975850" y="4903788"/>
          <p14:tracePt t="213681" x="9975850" y="4895850"/>
          <p14:tracePt t="213688" x="9975850" y="4887913"/>
          <p14:tracePt t="213698" x="9975850" y="4879975"/>
          <p14:tracePt t="213703" x="9967913" y="4872038"/>
          <p14:tracePt t="213712" x="9967913" y="4864100"/>
          <p14:tracePt t="213719" x="9959975" y="4848225"/>
          <p14:tracePt t="213736" x="9959975" y="4840288"/>
          <p14:tracePt t="213743" x="9959975" y="4832350"/>
          <p14:tracePt t="213759" x="9952038" y="4832350"/>
          <p14:tracePt t="213768" x="9952038" y="4824413"/>
          <p14:tracePt t="213784" x="9952038" y="4816475"/>
          <p14:tracePt t="213808" x="9952038" y="4808538"/>
          <p14:tracePt t="213824" x="9952038" y="4800600"/>
          <p14:tracePt t="213831" x="9952038" y="4792663"/>
          <p14:tracePt t="213840" x="9952038" y="4784725"/>
          <p14:tracePt t="213847" x="9952038" y="4768850"/>
          <p14:tracePt t="213856" x="9952038" y="4760913"/>
          <p14:tracePt t="213864" x="9952038" y="4745038"/>
          <p14:tracePt t="213872" x="9952038" y="4729163"/>
          <p14:tracePt t="213883" x="9952038" y="4705350"/>
          <p14:tracePt t="213887" x="9952038" y="4681538"/>
          <p14:tracePt t="213897" x="9952038" y="4641850"/>
          <p14:tracePt t="213903" x="9952038" y="4584700"/>
          <p14:tracePt t="213912" x="9952038" y="4545013"/>
          <p14:tracePt t="213920" x="9952038" y="4497388"/>
          <p14:tracePt t="213927" x="9952038" y="4465638"/>
          <p14:tracePt t="213936" x="9959975" y="4441825"/>
          <p14:tracePt t="213943" x="9959975" y="4418013"/>
          <p14:tracePt t="213952" x="9959975" y="4410075"/>
          <p14:tracePt t="213959" x="9959975" y="4394200"/>
          <p14:tracePt t="213968" x="9959975" y="4370388"/>
          <p14:tracePt t="213984" x="9959975" y="4354513"/>
          <p14:tracePt t="213991" x="9967913" y="4346575"/>
          <p14:tracePt t="213999" x="9967913" y="4322763"/>
          <p14:tracePt t="214007" x="9967913" y="4306888"/>
          <p14:tracePt t="214015" x="9967913" y="4291013"/>
          <p14:tracePt t="214023" x="9967913" y="4273550"/>
          <p14:tracePt t="214032" x="9967913" y="4249738"/>
          <p14:tracePt t="214039" x="9967913" y="4233863"/>
          <p14:tracePt t="214048" x="9967913" y="4225925"/>
          <p14:tracePt t="214055" x="9967913" y="4217988"/>
          <p14:tracePt t="214064" x="9967913" y="4210050"/>
          <p14:tracePt t="214072" x="9967913" y="4202113"/>
          <p14:tracePt t="214096" x="9967913" y="4194175"/>
          <p14:tracePt t="214159" x="9959975" y="4194175"/>
          <p14:tracePt t="214184" x="9952038" y="4194175"/>
          <p14:tracePt t="214207" x="9952038" y="4202113"/>
          <p14:tracePt t="214215" x="9952038" y="4217988"/>
          <p14:tracePt t="214224" x="9944100" y="4241800"/>
          <p14:tracePt t="214231" x="9944100" y="4265613"/>
          <p14:tracePt t="214240" x="9944100" y="4314825"/>
          <p14:tracePt t="214248" x="9944100" y="4362450"/>
          <p14:tracePt t="214255" x="9944100" y="4410075"/>
          <p14:tracePt t="214265" x="9944100" y="4457700"/>
          <p14:tracePt t="214271" x="9944100" y="4513263"/>
          <p14:tracePt t="214281" x="9944100" y="4576763"/>
          <p14:tracePt t="214287" x="9944100" y="4633913"/>
          <p14:tracePt t="214298" x="9952038" y="4689475"/>
          <p14:tracePt t="214303" x="9952038" y="4745038"/>
          <p14:tracePt t="214311" x="9959975" y="4800600"/>
          <p14:tracePt t="214319" x="9959975" y="4832350"/>
          <p14:tracePt t="214327" x="9967913" y="4864100"/>
          <p14:tracePt t="214336" x="9967913" y="4895850"/>
          <p14:tracePt t="214343" x="9975850" y="4911725"/>
          <p14:tracePt t="214351" x="9975850" y="4935538"/>
          <p14:tracePt t="214359" x="9975850" y="4951413"/>
          <p14:tracePt t="214368" x="9983788" y="4951413"/>
          <p14:tracePt t="214375" x="9983788" y="4959350"/>
          <p14:tracePt t="214384" x="9983788" y="4967288"/>
          <p14:tracePt t="214391" x="9983788" y="4976813"/>
          <p14:tracePt t="214408" x="9991725" y="4984750"/>
          <p14:tracePt t="214424" x="9991725" y="4992688"/>
          <p14:tracePt t="214431" x="9991725" y="5000625"/>
          <p14:tracePt t="214440" x="9991725" y="5008563"/>
          <p14:tracePt t="214456" x="9991725" y="5016500"/>
          <p14:tracePt t="214472" x="9991725" y="5024438"/>
          <p14:tracePt t="214488" x="9991725" y="5032375"/>
          <p14:tracePt t="214520" x="9991725" y="5040313"/>
          <p14:tracePt t="214559" x="9991725" y="5048250"/>
          <p14:tracePt t="214623" x="9999663" y="5048250"/>
          <p14:tracePt t="214783" x="9991725" y="5048250"/>
          <p14:tracePt t="214800" x="9983788" y="5048250"/>
          <p14:tracePt t="214808" x="9975850" y="5048250"/>
          <p14:tracePt t="214815" x="9967913" y="5048250"/>
          <p14:tracePt t="214824" x="9944100" y="5048250"/>
          <p14:tracePt t="214831" x="9926638" y="5048250"/>
          <p14:tracePt t="214840" x="9910763" y="5048250"/>
          <p14:tracePt t="214847" x="9894888" y="5048250"/>
          <p14:tracePt t="214855" x="9879013" y="5048250"/>
          <p14:tracePt t="214864" x="9855200" y="5056188"/>
          <p14:tracePt t="214872" x="9823450" y="5072063"/>
          <p14:tracePt t="214883" x="9799638" y="5072063"/>
          <p14:tracePt t="214888" x="9767888" y="5087938"/>
          <p14:tracePt t="214897" x="9744075" y="5103813"/>
          <p14:tracePt t="214903" x="9696450" y="5119688"/>
          <p14:tracePt t="214912" x="9656763" y="5127625"/>
          <p14:tracePt t="214919" x="9617075" y="5143500"/>
          <p14:tracePt t="214928" x="9585325" y="5167313"/>
          <p14:tracePt t="214936" x="9559925" y="5175250"/>
          <p14:tracePt t="214944" x="9536113" y="5183188"/>
          <p14:tracePt t="214952" x="9512300" y="5183188"/>
          <p14:tracePt t="214960" x="9496425" y="5199063"/>
          <p14:tracePt t="214968" x="9472613" y="5207000"/>
          <p14:tracePt t="214976" x="9456738" y="5207000"/>
          <p14:tracePt t="214984" x="9432925" y="5214938"/>
          <p14:tracePt t="214991" x="9417050" y="5230813"/>
          <p14:tracePt t="215000" x="9393238" y="5230813"/>
          <p14:tracePt t="215007" x="9361488" y="5246688"/>
          <p14:tracePt t="215016" x="9337675" y="5262563"/>
          <p14:tracePt t="215024" x="9313863" y="5262563"/>
          <p14:tracePt t="215032" x="9290050" y="5286375"/>
          <p14:tracePt t="215040" x="9258300" y="5302250"/>
          <p14:tracePt t="215047" x="9234488" y="5310188"/>
          <p14:tracePt t="215056" x="9217025" y="5327650"/>
          <p14:tracePt t="215063" x="9193213" y="5335588"/>
          <p14:tracePt t="215072" x="9169400" y="5351463"/>
          <p14:tracePt t="215080" x="9153525" y="5359400"/>
          <p14:tracePt t="215088" x="9137650" y="5367338"/>
          <p14:tracePt t="215097" x="9121775" y="5383213"/>
          <p14:tracePt t="215103" x="9105900" y="5383213"/>
          <p14:tracePt t="215112" x="9090025" y="5399088"/>
          <p14:tracePt t="215119" x="9082088" y="5399088"/>
          <p14:tracePt t="215128" x="9074150" y="5407025"/>
          <p14:tracePt t="215136" x="9066213" y="5414963"/>
          <p14:tracePt t="215152" x="9058275" y="5414963"/>
          <p14:tracePt t="215215" x="9066213" y="5414963"/>
          <p14:tracePt t="215223" x="9074150" y="5414963"/>
          <p14:tracePt t="215231" x="9082088" y="5407025"/>
          <p14:tracePt t="215240" x="9105900" y="5399088"/>
          <p14:tracePt t="215248" x="9137650" y="5375275"/>
          <p14:tracePt t="215255" x="9185275" y="5359400"/>
          <p14:tracePt t="215263" x="9224963" y="5343525"/>
          <p14:tracePt t="215272" x="9274175" y="5319713"/>
          <p14:tracePt t="215280" x="9321800" y="5286375"/>
          <p14:tracePt t="215288" x="9369425" y="5254625"/>
          <p14:tracePt t="215297" x="9417050" y="5230813"/>
          <p14:tracePt t="215304" x="9456738" y="5199063"/>
          <p14:tracePt t="215313" x="9504363" y="5183188"/>
          <p14:tracePt t="215320" x="9551988" y="5167313"/>
          <p14:tracePt t="215328" x="9593263" y="5151438"/>
          <p14:tracePt t="215336" x="9640888" y="5143500"/>
          <p14:tracePt t="215343" x="9696450" y="5127625"/>
          <p14:tracePt t="215351" x="9728200" y="5119688"/>
          <p14:tracePt t="215359" x="9767888" y="5111750"/>
          <p14:tracePt t="215368" x="9799638" y="5103813"/>
          <p14:tracePt t="215375" x="9831388" y="5103813"/>
          <p14:tracePt t="215384" x="9855200" y="5095875"/>
          <p14:tracePt t="215391" x="9879013" y="5095875"/>
          <p14:tracePt t="215400" x="9902825" y="5095875"/>
          <p14:tracePt t="215407" x="9918700" y="5095875"/>
          <p14:tracePt t="215415" x="9944100" y="5095875"/>
          <p14:tracePt t="215423" x="9959975" y="5095875"/>
          <p14:tracePt t="215431" x="9983788" y="5095875"/>
          <p14:tracePt t="215440" x="9991725" y="5095875"/>
          <p14:tracePt t="215447" x="10007600" y="5095875"/>
          <p14:tracePt t="215455" x="10023475" y="5095875"/>
          <p14:tracePt t="215464" x="10039350" y="5095875"/>
          <p14:tracePt t="215471" x="10055225" y="5095875"/>
          <p14:tracePt t="215488" x="10063163" y="5095875"/>
          <p14:tracePt t="215504" x="10071100" y="5095875"/>
          <p14:tracePt t="215514" x="10079038" y="5111750"/>
          <p14:tracePt t="215527" x="10086975" y="5119688"/>
          <p14:tracePt t="215536" x="10102850" y="5127625"/>
          <p14:tracePt t="215543" x="10118725" y="5143500"/>
          <p14:tracePt t="215552" x="10134600" y="5143500"/>
          <p14:tracePt t="215560" x="10166350" y="5159375"/>
          <p14:tracePt t="215568" x="10198100" y="5175250"/>
          <p14:tracePt t="215575" x="10237788" y="5191125"/>
          <p14:tracePt t="215584" x="10294938" y="5214938"/>
          <p14:tracePt t="215591" x="10334625" y="5230813"/>
          <p14:tracePt t="215600" x="10374313" y="5238750"/>
          <p14:tracePt t="215607" x="10421938" y="5254625"/>
          <p14:tracePt t="215616" x="10453688" y="5270500"/>
          <p14:tracePt t="215623" x="10493375" y="5286375"/>
          <p14:tracePt t="215632" x="10509250" y="5294313"/>
          <p14:tracePt t="215640" x="10525125" y="5294313"/>
          <p14:tracePt t="215647" x="10541000" y="5294313"/>
          <p14:tracePt t="215656" x="10564813" y="5302250"/>
          <p14:tracePt t="215664" x="10564813" y="5310188"/>
          <p14:tracePt t="215672" x="10572750" y="5310188"/>
          <p14:tracePt t="215680" x="10580688" y="5310188"/>
          <p14:tracePt t="215696" x="10588625" y="5310188"/>
          <p14:tracePt t="215704" x="10588625" y="5319713"/>
          <p14:tracePt t="215713" x="10596563" y="5319713"/>
          <p14:tracePt t="215719" x="10604500" y="5319713"/>
          <p14:tracePt t="215728" x="10612438" y="5327650"/>
          <p14:tracePt t="215736" x="10620375" y="5335588"/>
          <p14:tracePt t="215743" x="10637838" y="5335588"/>
          <p14:tracePt t="215752" x="10653713" y="5343525"/>
          <p14:tracePt t="215759" x="10661650" y="5359400"/>
          <p14:tracePt t="215768" x="10685463" y="5359400"/>
          <p14:tracePt t="215775" x="10701338" y="5367338"/>
          <p14:tracePt t="215784" x="10709275" y="5375275"/>
          <p14:tracePt t="215791" x="10725150" y="5383213"/>
          <p14:tracePt t="215800" x="10733088" y="5391150"/>
          <p14:tracePt t="215816" x="10741025" y="5399088"/>
          <p14:tracePt t="215823" x="10748963" y="5407025"/>
          <p14:tracePt t="215832" x="10748963" y="5414963"/>
          <p14:tracePt t="215840" x="10764838" y="5422900"/>
          <p14:tracePt t="215847" x="10764838" y="5430838"/>
          <p14:tracePt t="215856" x="10780713" y="5446713"/>
          <p14:tracePt t="215864" x="10780713" y="5462588"/>
          <p14:tracePt t="215872" x="10796588" y="5470525"/>
          <p14:tracePt t="215880" x="10804525" y="5494338"/>
          <p14:tracePt t="215888" x="10812463" y="5502275"/>
          <p14:tracePt t="215897" x="10820400" y="5518150"/>
          <p14:tracePt t="215903" x="10828338" y="5534025"/>
          <p14:tracePt t="215913" x="10844213" y="5541963"/>
          <p14:tracePt t="215920" x="10860088" y="5557838"/>
          <p14:tracePt t="215928" x="10860088" y="5565775"/>
          <p14:tracePt t="215936" x="10875963" y="5573713"/>
          <p14:tracePt t="215944" x="10875963" y="5581650"/>
          <p14:tracePt t="215952" x="10883900" y="5589588"/>
          <p14:tracePt t="215959" x="10891838" y="5589588"/>
          <p14:tracePt t="216183" x="10883900" y="5581650"/>
          <p14:tracePt t="216191" x="10868025" y="5565775"/>
          <p14:tracePt t="216199" x="10860088" y="5549900"/>
          <p14:tracePt t="216207" x="10844213" y="5534025"/>
          <p14:tracePt t="216215" x="10828338" y="5502275"/>
          <p14:tracePt t="216224" x="10804525" y="5486400"/>
          <p14:tracePt t="216232" x="10796588" y="5462588"/>
          <p14:tracePt t="216240" x="10772775" y="5430838"/>
          <p14:tracePt t="216247" x="10741025" y="5414963"/>
          <p14:tracePt t="216256" x="10725150" y="5383213"/>
          <p14:tracePt t="216263" x="10709275" y="5359400"/>
          <p14:tracePt t="216272" x="10685463" y="5327650"/>
          <p14:tracePt t="216280" x="10661650" y="5302250"/>
          <p14:tracePt t="216288" x="10637838" y="5270500"/>
          <p14:tracePt t="216296" x="10620375" y="5254625"/>
          <p14:tracePt t="216304" x="10588625" y="5222875"/>
          <p14:tracePt t="216313" x="10572750" y="5207000"/>
          <p14:tracePt t="216320" x="10556875" y="5191125"/>
          <p14:tracePt t="216327" x="10541000" y="5175250"/>
          <p14:tracePt t="216336" x="10517188" y="5167313"/>
          <p14:tracePt t="216343" x="10509250" y="5159375"/>
          <p14:tracePt t="216352" x="10493375" y="5143500"/>
          <p14:tracePt t="216359" x="10477500" y="5135563"/>
          <p14:tracePt t="216368" x="10453688" y="5119688"/>
          <p14:tracePt t="216375" x="10437813" y="5119688"/>
          <p14:tracePt t="216384" x="10414000" y="5103813"/>
          <p14:tracePt t="216391" x="10374313" y="5087938"/>
          <p14:tracePt t="216400" x="10342563" y="5080000"/>
          <p14:tracePt t="216407" x="10294938" y="5072063"/>
          <p14:tracePt t="216416" x="10237788" y="5064125"/>
          <p14:tracePt t="216423" x="10198100" y="5056188"/>
          <p14:tracePt t="216433" x="10150475" y="5040313"/>
          <p14:tracePt t="216440" x="10126663" y="5040313"/>
          <p14:tracePt t="216447" x="10094913" y="5032375"/>
          <p14:tracePt t="216456" x="10071100" y="5032375"/>
          <p14:tracePt t="216464" x="10047288" y="5024438"/>
          <p14:tracePt t="216471" x="10023475" y="5024438"/>
          <p14:tracePt t="216480" x="9999663" y="5024438"/>
          <p14:tracePt t="216488" x="9975850" y="5024438"/>
          <p14:tracePt t="216496" x="9952038" y="5024438"/>
          <p14:tracePt t="216504" x="9918700" y="5024438"/>
          <p14:tracePt t="216513" x="9902825" y="5024438"/>
          <p14:tracePt t="216519" x="9879013" y="5032375"/>
          <p14:tracePt t="216528" x="9863138" y="5032375"/>
          <p14:tracePt t="216536" x="9855200" y="5032375"/>
          <p14:tracePt t="216543" x="9847263" y="5040313"/>
          <p14:tracePt t="216703" x="9847263" y="5048250"/>
          <p14:tracePt t="216713" x="9855200" y="5048250"/>
          <p14:tracePt t="216719" x="9863138" y="5056188"/>
          <p14:tracePt t="216728" x="9871075" y="5056188"/>
          <p14:tracePt t="216736" x="9871075" y="5064125"/>
          <p14:tracePt t="216744" x="9871075" y="5072063"/>
          <p14:tracePt t="216752" x="9879013" y="5080000"/>
          <p14:tracePt t="216759" x="9879013" y="5095875"/>
          <p14:tracePt t="216767" x="9886950" y="5103813"/>
          <p14:tracePt t="216775" x="9886950" y="5119688"/>
          <p14:tracePt t="216784" x="9886950" y="5135563"/>
          <p14:tracePt t="216791" x="9886950" y="5143500"/>
          <p14:tracePt t="216800" x="9886950" y="5167313"/>
          <p14:tracePt t="216807" x="9894888" y="5183188"/>
          <p14:tracePt t="216816" x="9894888" y="5199063"/>
          <p14:tracePt t="216823" x="9894888" y="5222875"/>
          <p14:tracePt t="216831" x="9894888" y="5254625"/>
          <p14:tracePt t="216840" x="9902825" y="5294313"/>
          <p14:tracePt t="216847" x="9902825" y="5319713"/>
          <p14:tracePt t="216856" x="9910763" y="5359400"/>
          <p14:tracePt t="216864" x="9918700" y="5399088"/>
          <p14:tracePt t="216871" x="9918700" y="5446713"/>
          <p14:tracePt t="216879" x="9926638" y="5478463"/>
          <p14:tracePt t="216898" x="9926638" y="5549900"/>
          <p14:tracePt t="216904" x="9926638" y="5573713"/>
          <p14:tracePt t="216913" x="9936163" y="5589588"/>
          <p14:tracePt t="216920" x="9936163" y="5605463"/>
          <p14:tracePt t="216928" x="9936163" y="5621338"/>
          <p14:tracePt t="216936" x="9936163" y="5629275"/>
          <p14:tracePt t="216944" x="9936163" y="5645150"/>
          <p14:tracePt t="216951" x="9936163" y="5653088"/>
          <p14:tracePt t="216959" x="9952038" y="5662613"/>
          <p14:tracePt t="216968" x="9952038" y="5686425"/>
          <p14:tracePt t="216975" x="9959975" y="5694363"/>
          <p14:tracePt t="216984" x="9967913" y="5702300"/>
          <p14:tracePt t="216991" x="9967913" y="5726113"/>
          <p14:tracePt t="217000" x="9967913" y="5741988"/>
          <p14:tracePt t="217007" x="9975850" y="5765800"/>
          <p14:tracePt t="217016" x="9983788" y="5789613"/>
          <p14:tracePt t="217023" x="9983788" y="5805488"/>
          <p14:tracePt t="217031" x="9991725" y="5829300"/>
          <p14:tracePt t="217040" x="9991725" y="5853113"/>
          <p14:tracePt t="217048" x="9999663" y="5884863"/>
          <p14:tracePt t="217056" x="10015538" y="5916613"/>
          <p14:tracePt t="217063" x="10023475" y="5932488"/>
          <p14:tracePt t="217072" x="10031413" y="5964238"/>
          <p14:tracePt t="217079" x="10039350" y="5988050"/>
          <p14:tracePt t="217088" x="10055225" y="6021388"/>
          <p14:tracePt t="217096" x="10055225" y="6045200"/>
          <p14:tracePt t="217104" x="10063163" y="6061075"/>
          <p14:tracePt t="217113" x="10071100" y="6084888"/>
          <p14:tracePt t="217120" x="10086975" y="6108700"/>
          <p14:tracePt t="217128" x="10086975" y="6124575"/>
          <p14:tracePt t="217136" x="10094913" y="6148388"/>
          <p14:tracePt t="217144" x="10102850" y="6164263"/>
          <p14:tracePt t="217152" x="10110788" y="6172200"/>
          <p14:tracePt t="217159" x="10118725" y="6188075"/>
          <p14:tracePt t="217168" x="10118725" y="6196013"/>
          <p14:tracePt t="217175" x="10126663" y="6203950"/>
          <p14:tracePt t="217184" x="10126663" y="6219825"/>
          <p14:tracePt t="217191" x="10126663" y="6227763"/>
          <p14:tracePt t="217200" x="10126663" y="6243638"/>
          <p14:tracePt t="217207" x="10126663" y="6251575"/>
          <p14:tracePt t="217216" x="10134600" y="6259513"/>
          <p14:tracePt t="217223" x="10134600" y="6283325"/>
          <p14:tracePt t="217231" x="10142538" y="6291263"/>
          <p14:tracePt t="217240" x="10142538" y="6299200"/>
          <p14:tracePt t="217249" x="10142538" y="6315075"/>
          <p14:tracePt t="217264" x="10142538" y="6323013"/>
          <p14:tracePt t="217271" x="10142538" y="6338888"/>
          <p14:tracePt t="217288" x="10142538" y="6348413"/>
          <p14:tracePt t="217296" x="10142538" y="6356350"/>
          <p14:tracePt t="217303" x="10142538" y="6364288"/>
          <p14:tracePt t="217320" x="10142538" y="6372225"/>
          <p14:tracePt t="217423" x="10142538" y="6356350"/>
          <p14:tracePt t="217431" x="10142538" y="6348413"/>
          <p14:tracePt t="217440" x="10142538" y="6330950"/>
          <p14:tracePt t="217447" x="10142538" y="6315075"/>
          <p14:tracePt t="217456" x="10142538" y="6299200"/>
          <p14:tracePt t="217463" x="10142538" y="6275388"/>
          <p14:tracePt t="217472" x="10142538" y="6251575"/>
          <p14:tracePt t="217480" x="10142538" y="6227763"/>
          <p14:tracePt t="217488" x="10150475" y="6203950"/>
          <p14:tracePt t="217496" x="10150475" y="6180138"/>
          <p14:tracePt t="217503" x="10150475" y="6156325"/>
          <p14:tracePt t="217513" x="10150475" y="6132513"/>
          <p14:tracePt t="217519" x="10150475" y="6092825"/>
          <p14:tracePt t="217530" x="10142538" y="6069013"/>
          <p14:tracePt t="217535" x="10142538" y="6037263"/>
          <p14:tracePt t="217543" x="10142538" y="6013450"/>
          <p14:tracePt t="217552" x="10142538" y="5980113"/>
          <p14:tracePt t="217559" x="10142538" y="5948363"/>
          <p14:tracePt t="217568" x="10142538" y="5916613"/>
          <p14:tracePt t="217575" x="10142538" y="5876925"/>
          <p14:tracePt t="217584" x="10142538" y="5821363"/>
          <p14:tracePt t="217591" x="10150475" y="5765800"/>
          <p14:tracePt t="217600" x="10150475" y="5718175"/>
          <p14:tracePt t="217607" x="10158413" y="5678488"/>
          <p14:tracePt t="217616" x="10158413" y="5629275"/>
          <p14:tracePt t="217623" x="10158413" y="5597525"/>
          <p14:tracePt t="217631" x="10158413" y="5565775"/>
          <p14:tracePt t="217640" x="10158413" y="5541963"/>
          <p14:tracePt t="217647" x="10158413" y="5518150"/>
          <p14:tracePt t="217656" x="10158413" y="5502275"/>
          <p14:tracePt t="217663" x="10150475" y="5486400"/>
          <p14:tracePt t="217672" x="10150475" y="5470525"/>
          <p14:tracePt t="217680" x="10150475" y="5462588"/>
          <p14:tracePt t="217688" x="10142538" y="5454650"/>
          <p14:tracePt t="217696" x="10142538" y="5438775"/>
          <p14:tracePt t="217703" x="10142538" y="5430838"/>
          <p14:tracePt t="217713" x="10142538" y="5422900"/>
          <p14:tracePt t="217720" x="10142538" y="5414963"/>
          <p14:tracePt t="217736" x="10142538" y="5407025"/>
          <p14:tracePt t="217743" x="10134600" y="5391150"/>
          <p14:tracePt t="217751" x="10134600" y="5383213"/>
          <p14:tracePt t="217760" x="10134600" y="5375275"/>
          <p14:tracePt t="217768" x="10126663" y="5351463"/>
          <p14:tracePt t="217775" x="10126663" y="5343525"/>
          <p14:tracePt t="217784" x="10118725" y="5335588"/>
          <p14:tracePt t="217791" x="10118725" y="5319713"/>
          <p14:tracePt t="217800" x="10110788" y="5310188"/>
          <p14:tracePt t="217816" x="10110788" y="5294313"/>
          <p14:tracePt t="217832" x="10110788" y="5286375"/>
          <p14:tracePt t="217856" x="10110788" y="5278438"/>
          <p14:tracePt t="217863" x="10102850" y="5270500"/>
          <p14:tracePt t="217888" x="10094913" y="5262563"/>
          <p14:tracePt t="217896" x="10094913" y="5254625"/>
          <p14:tracePt t="217904" x="10086975" y="5246688"/>
          <p14:tracePt t="217912" x="10071100" y="5230813"/>
          <p14:tracePt t="217920" x="10063163" y="5230813"/>
          <p14:tracePt t="217929" x="10055225" y="5222875"/>
          <p14:tracePt t="217935" x="10047288" y="5214938"/>
          <p14:tracePt t="217960" x="10039350" y="5214938"/>
          <p14:tracePt t="217976" x="10039350" y="5207000"/>
          <p14:tracePt t="218031" x="10031413" y="5207000"/>
          <p14:tracePt t="218047" x="10031413" y="5191125"/>
          <p14:tracePt t="218063" x="10023475" y="5183188"/>
          <p14:tracePt t="218072" x="10023475" y="5175250"/>
          <p14:tracePt t="218104" x="10023475" y="5167313"/>
          <p14:tracePt t="218127" x="10023475" y="5159375"/>
          <p14:tracePt t="218151" x="10023475" y="5151438"/>
          <p14:tracePt t="218168" x="10023475" y="5143500"/>
          <p14:tracePt t="218176" x="10023475" y="5135563"/>
          <p14:tracePt t="218192" x="10023475" y="5127625"/>
          <p14:tracePt t="218216" x="10023475" y="5119688"/>
          <p14:tracePt t="218247" x="10023475" y="5111750"/>
          <p14:tracePt t="218272" x="10015538" y="5103813"/>
          <p14:tracePt t="218319" x="10015538" y="5095875"/>
          <p14:tracePt t="218336" x="10007600" y="5095875"/>
          <p14:tracePt t="219279" x="9999663" y="5095875"/>
          <p14:tracePt t="219304" x="9991725" y="5095875"/>
          <p14:tracePt t="219320" x="9983788" y="5095875"/>
          <p14:tracePt t="219328" x="9975850" y="5095875"/>
          <p14:tracePt t="219335" x="9967913" y="5095875"/>
          <p14:tracePt t="219351" x="9952038" y="5095875"/>
          <p14:tracePt t="219359" x="9944100" y="5095875"/>
          <p14:tracePt t="219375" x="9926638" y="5103813"/>
          <p14:tracePt t="219383" x="9918700" y="5103813"/>
          <p14:tracePt t="219400" x="9902825" y="5103813"/>
          <p14:tracePt t="219407" x="9894888" y="5111750"/>
          <p14:tracePt t="219416" x="9879013" y="5111750"/>
          <p14:tracePt t="219423" x="9871075" y="5119688"/>
          <p14:tracePt t="219432" x="9847263" y="5135563"/>
          <p14:tracePt t="219439" x="9839325" y="5135563"/>
          <p14:tracePt t="219447" x="9823450" y="5151438"/>
          <p14:tracePt t="219455" x="9799638" y="5151438"/>
          <p14:tracePt t="219464" x="9775825" y="5159375"/>
          <p14:tracePt t="219472" x="9736138" y="5167313"/>
          <p14:tracePt t="219479" x="9704388" y="5175250"/>
          <p14:tracePt t="219488" x="9672638" y="5183188"/>
          <p14:tracePt t="219495" x="9625013" y="5191125"/>
          <p14:tracePt t="219504" x="9593263" y="5207000"/>
          <p14:tracePt t="219512" x="9544050" y="5207000"/>
          <p14:tracePt t="219519" x="9496425" y="5214938"/>
          <p14:tracePt t="219529" x="9464675" y="5222875"/>
          <p14:tracePt t="219535" x="9432925" y="5222875"/>
          <p14:tracePt t="219545" x="9409113" y="5238750"/>
          <p14:tracePt t="219551" x="9385300" y="5246688"/>
          <p14:tracePt t="219559" x="9361488" y="5254625"/>
          <p14:tracePt t="219567" x="9337675" y="5262563"/>
          <p14:tracePt t="219576" x="9321800" y="5278438"/>
          <p14:tracePt t="219584" x="9305925" y="5286375"/>
          <p14:tracePt t="219591" x="9274175" y="5302250"/>
          <p14:tracePt t="219600" x="9258300" y="5310188"/>
          <p14:tracePt t="219607" x="9242425" y="5327650"/>
          <p14:tracePt t="219616" x="9224963" y="5335588"/>
          <p14:tracePt t="219623" x="9209088" y="5351463"/>
          <p14:tracePt t="219632" x="9201150" y="5367338"/>
          <p14:tracePt t="219639" x="9185275" y="5375275"/>
          <p14:tracePt t="219648" x="9185275" y="5391150"/>
          <p14:tracePt t="219655" x="9169400" y="5399088"/>
          <p14:tracePt t="219665" x="9169400" y="5414963"/>
          <p14:tracePt t="219671" x="9169400" y="5430838"/>
          <p14:tracePt t="219680" x="9169400" y="5446713"/>
          <p14:tracePt t="219688" x="9169400" y="5462588"/>
          <p14:tracePt t="219696" x="9169400" y="5478463"/>
          <p14:tracePt t="219704" x="9177338" y="5502275"/>
          <p14:tracePt t="219712" x="9193213" y="5534025"/>
          <p14:tracePt t="219720" x="9201150" y="5549900"/>
          <p14:tracePt t="219728" x="9217025" y="5565775"/>
          <p14:tracePt t="219736" x="9224963" y="5589588"/>
          <p14:tracePt t="219745" x="9242425" y="5605463"/>
          <p14:tracePt t="219751" x="9258300" y="5629275"/>
          <p14:tracePt t="219760" x="9266238" y="5645150"/>
          <p14:tracePt t="219768" x="9274175" y="5662613"/>
          <p14:tracePt t="219776" x="9282113" y="5678488"/>
          <p14:tracePt t="219783" x="9290050" y="5694363"/>
          <p14:tracePt t="219791" x="9297988" y="5694363"/>
          <p14:tracePt t="219800" x="9297988" y="5702300"/>
          <p14:tracePt t="219807" x="9297988" y="5710238"/>
          <p14:tracePt t="219975" x="9297988" y="5718175"/>
          <p14:tracePt t="219999" x="9290050" y="5718175"/>
          <p14:tracePt t="220016" x="9282113" y="5718175"/>
          <p14:tracePt t="220023" x="9266238" y="5718175"/>
          <p14:tracePt t="220031" x="9250363" y="5718175"/>
          <p14:tracePt t="220039" x="9242425" y="5718175"/>
          <p14:tracePt t="220048" x="9224963" y="5718175"/>
          <p14:tracePt t="220055" x="9209088" y="5718175"/>
          <p14:tracePt t="220063" x="9201150" y="5718175"/>
          <p14:tracePt t="220072" x="9185275" y="5718175"/>
          <p14:tracePt t="220079" x="9177338" y="5718175"/>
          <p14:tracePt t="220088" x="9153525" y="5718175"/>
          <p14:tracePt t="220096" x="9145588" y="5718175"/>
          <p14:tracePt t="220103" x="9137650" y="5718175"/>
          <p14:tracePt t="220112" x="9129713" y="5718175"/>
          <p14:tracePt t="220119" x="9121775" y="5718175"/>
          <p14:tracePt t="220128" x="9121775" y="5726113"/>
          <p14:tracePt t="220136" x="9113838" y="5726113"/>
          <p14:tracePt t="220145" x="9105900" y="5726113"/>
          <p14:tracePt t="220167" x="9105900" y="5734050"/>
          <p14:tracePt t="220176" x="9097963" y="5734050"/>
          <p14:tracePt t="220183" x="9097963" y="5741988"/>
          <p14:tracePt t="220191" x="9090025" y="5741988"/>
          <p14:tracePt t="220216" x="9082088" y="5749925"/>
          <p14:tracePt t="220223" x="9074150" y="5749925"/>
          <p14:tracePt t="220248" x="9066213" y="5749925"/>
          <p14:tracePt t="220255" x="9066213" y="5757863"/>
          <p14:tracePt t="220288" x="9066213" y="5765800"/>
          <p14:tracePt t="220304" x="9066213" y="5773738"/>
          <p14:tracePt t="220327" x="9066213" y="5781675"/>
          <p14:tracePt t="220336" x="9074150" y="5781675"/>
          <p14:tracePt t="220352" x="9082088" y="5797550"/>
          <p14:tracePt t="220368" x="9090025" y="5797550"/>
          <p14:tracePt t="220376" x="9105900" y="5797550"/>
          <p14:tracePt t="220391" x="9121775" y="5797550"/>
          <p14:tracePt t="220401" x="9129713" y="5797550"/>
          <p14:tracePt t="220407" x="9137650" y="5797550"/>
          <p14:tracePt t="220416" x="9145588" y="5797550"/>
          <p14:tracePt t="220423" x="9169400" y="5797550"/>
          <p14:tracePt t="220431" x="9177338" y="5797550"/>
          <p14:tracePt t="220439" x="9193213" y="5797550"/>
          <p14:tracePt t="220448" x="9209088" y="5797550"/>
          <p14:tracePt t="220455" x="9224963" y="5797550"/>
          <p14:tracePt t="220463" x="9242425" y="5797550"/>
          <p14:tracePt t="220471" x="9266238" y="5789613"/>
          <p14:tracePt t="220480" x="9290050" y="5789613"/>
          <p14:tracePt t="220488" x="9313863" y="5789613"/>
          <p14:tracePt t="220495" x="9329738" y="5781675"/>
          <p14:tracePt t="220503" x="9345613" y="5781675"/>
          <p14:tracePt t="220512" x="9353550" y="5781675"/>
          <p14:tracePt t="220519" x="9369425" y="5781675"/>
          <p14:tracePt t="220528" x="9393238" y="5781675"/>
          <p14:tracePt t="220536" x="9409113" y="5781675"/>
          <p14:tracePt t="220545" x="9417050" y="5781675"/>
          <p14:tracePt t="220552" x="9432925" y="5781675"/>
          <p14:tracePt t="220560" x="9448800" y="5781675"/>
          <p14:tracePt t="220568" x="9464675" y="5781675"/>
          <p14:tracePt t="220575" x="9480550" y="5781675"/>
          <p14:tracePt t="220584" x="9504363" y="5781675"/>
          <p14:tracePt t="220591" x="9512300" y="5781675"/>
          <p14:tracePt t="220600" x="9520238" y="5781675"/>
          <p14:tracePt t="220607" x="9528175" y="5781675"/>
          <p14:tracePt t="220623" x="9536113" y="5781675"/>
          <p14:tracePt t="220639" x="9544050" y="5781675"/>
          <p14:tracePt t="220656" x="9551988" y="5781675"/>
          <p14:tracePt t="220743" x="9551988" y="5773738"/>
          <p14:tracePt t="220751" x="9544050" y="5773738"/>
          <p14:tracePt t="220761" x="9520238" y="5757863"/>
          <p14:tracePt t="220767" x="9496425" y="5741988"/>
          <p14:tracePt t="220776" x="9480550" y="5741988"/>
          <p14:tracePt t="220783" x="9448800" y="5726113"/>
          <p14:tracePt t="220792" x="9417050" y="5702300"/>
          <p14:tracePt t="220800" x="9385300" y="5702300"/>
          <p14:tracePt t="220807" x="9361488" y="5686425"/>
          <p14:tracePt t="220816" x="9337675" y="5678488"/>
          <p14:tracePt t="220823" x="9313863" y="5670550"/>
          <p14:tracePt t="220832" x="9297988" y="5662613"/>
          <p14:tracePt t="220839" x="9290050" y="5662613"/>
          <p14:tracePt t="220848" x="9282113" y="5653088"/>
          <p14:tracePt t="220863" x="9274175" y="5653088"/>
          <p14:tracePt t="220872" x="9266238" y="5645150"/>
          <p14:tracePt t="220880" x="9258300" y="5645150"/>
          <p14:tracePt t="220896" x="9250363" y="5637213"/>
          <p14:tracePt t="220912" x="9242425" y="5637213"/>
          <p14:tracePt t="220920" x="9224963" y="5637213"/>
          <p14:tracePt t="220928" x="9217025" y="5637213"/>
          <p14:tracePt t="220935" x="9201150" y="5637213"/>
          <p14:tracePt t="220945" x="9185275" y="5637213"/>
          <p14:tracePt t="220952" x="9161463" y="5637213"/>
          <p14:tracePt t="220962" x="9145588" y="5637213"/>
          <p14:tracePt t="220967" x="9137650" y="5637213"/>
          <p14:tracePt t="220976" x="9121775" y="5645150"/>
          <p14:tracePt t="220983" x="9105900" y="5653088"/>
          <p14:tracePt t="220991" x="9090025" y="5653088"/>
          <p14:tracePt t="221000" x="9082088" y="5653088"/>
          <p14:tracePt t="221007" x="9066213" y="5670550"/>
          <p14:tracePt t="221023" x="9058275" y="5678488"/>
          <p14:tracePt t="221032" x="9050338" y="5678488"/>
          <p14:tracePt t="221039" x="9042400" y="5686425"/>
          <p14:tracePt t="221048" x="9042400" y="5694363"/>
          <p14:tracePt t="221063" x="9042400" y="5702300"/>
          <p14:tracePt t="221071" x="9042400" y="5718175"/>
          <p14:tracePt t="221079" x="9042400" y="5726113"/>
          <p14:tracePt t="221088" x="9042400" y="5734050"/>
          <p14:tracePt t="221095" x="9050338" y="5757863"/>
          <p14:tracePt t="221104" x="9066213" y="5765800"/>
          <p14:tracePt t="221112" x="9090025" y="5781675"/>
          <p14:tracePt t="221121" x="9113838" y="5797550"/>
          <p14:tracePt t="221128" x="9137650" y="5813425"/>
          <p14:tracePt t="221136" x="9161463" y="5821363"/>
          <p14:tracePt t="221145" x="9193213" y="5837238"/>
          <p14:tracePt t="221152" x="9217025" y="5845175"/>
          <p14:tracePt t="221162" x="9242425" y="5853113"/>
          <p14:tracePt t="221167" x="9266238" y="5853113"/>
          <p14:tracePt t="221176" x="9290050" y="5853113"/>
          <p14:tracePt t="221183" x="9305925" y="5853113"/>
          <p14:tracePt t="221192" x="9321800" y="5853113"/>
          <p14:tracePt t="221200" x="9337675" y="5853113"/>
          <p14:tracePt t="221207" x="9361488" y="5853113"/>
          <p14:tracePt t="221216" x="9377363" y="5845175"/>
          <p14:tracePt t="221224" x="9393238" y="5837238"/>
          <p14:tracePt t="221232" x="9417050" y="5829300"/>
          <p14:tracePt t="221239" x="9432925" y="5813425"/>
          <p14:tracePt t="221248" x="9440863" y="5805488"/>
          <p14:tracePt t="221255" x="9448800" y="5797550"/>
          <p14:tracePt t="221264" x="9456738" y="5797550"/>
          <p14:tracePt t="221271" x="9456738" y="5789613"/>
          <p14:tracePt t="221280" x="9456738" y="5781675"/>
          <p14:tracePt t="221287" x="9456738" y="5773738"/>
          <p14:tracePt t="221295" x="9456738" y="5765800"/>
          <p14:tracePt t="221304" x="9456738" y="5741988"/>
          <p14:tracePt t="221312" x="9456738" y="5734050"/>
          <p14:tracePt t="221319" x="9440863" y="5718175"/>
          <p14:tracePt t="221328" x="9432925" y="5694363"/>
          <p14:tracePt t="221336" x="9409113" y="5678488"/>
          <p14:tracePt t="221352" x="9393238" y="5662613"/>
          <p14:tracePt t="221361" x="9377363" y="5662613"/>
          <p14:tracePt t="221367" x="9369425" y="5653088"/>
          <p14:tracePt t="221376" x="9353550" y="5637213"/>
          <p14:tracePt t="221383" x="9321800" y="5629275"/>
          <p14:tracePt t="221391" x="9297988" y="5621338"/>
          <p14:tracePt t="221400" x="9266238" y="5613400"/>
          <p14:tracePt t="221407" x="9234488" y="5605463"/>
          <p14:tracePt t="221416" x="9193213" y="5597525"/>
          <p14:tracePt t="221423" x="9161463" y="5589588"/>
          <p14:tracePt t="221432" x="9137650" y="5581650"/>
          <p14:tracePt t="221439" x="9113838" y="5573713"/>
          <p14:tracePt t="221448" x="9097963" y="5565775"/>
          <p14:tracePt t="221455" x="9090025" y="5565775"/>
          <p14:tracePt t="221464" x="9082088" y="5565775"/>
          <p14:tracePt t="221472" x="9074150" y="5565775"/>
          <p14:tracePt t="221488" x="9066213" y="5565775"/>
          <p14:tracePt t="221511" x="9058275" y="5565775"/>
          <p14:tracePt t="221528" x="9058275" y="5573713"/>
          <p14:tracePt t="221536" x="9042400" y="5581650"/>
          <p14:tracePt t="221544" x="9042400" y="5589588"/>
          <p14:tracePt t="221552" x="9042400" y="5605463"/>
          <p14:tracePt t="221561" x="9042400" y="5621338"/>
          <p14:tracePt t="221567" x="9042400" y="5637213"/>
          <p14:tracePt t="221576" x="9042400" y="5653088"/>
          <p14:tracePt t="221583" x="9042400" y="5662613"/>
          <p14:tracePt t="221592" x="9050338" y="5678488"/>
          <p14:tracePt t="221600" x="9050338" y="5686425"/>
          <p14:tracePt t="221607" x="9058275" y="5702300"/>
          <p14:tracePt t="221616" x="9066213" y="5718175"/>
          <p14:tracePt t="221623" x="9082088" y="5726113"/>
          <p14:tracePt t="221632" x="9097963" y="5741988"/>
          <p14:tracePt t="221639" x="9113838" y="5749925"/>
          <p14:tracePt t="221648" x="9153525" y="5757863"/>
          <p14:tracePt t="221655" x="9177338" y="5765800"/>
          <p14:tracePt t="221664" x="9209088" y="5765800"/>
          <p14:tracePt t="221671" x="9242425" y="5765800"/>
          <p14:tracePt t="221680" x="9266238" y="5765800"/>
          <p14:tracePt t="221687" x="9290050" y="5765800"/>
          <p14:tracePt t="221695" x="9305925" y="5765800"/>
          <p14:tracePt t="221704" x="9329738" y="5765800"/>
          <p14:tracePt t="221712" x="9337675" y="5757863"/>
          <p14:tracePt t="221719" x="9345613" y="5757863"/>
          <p14:tracePt t="221728" x="9353550" y="5749925"/>
          <p14:tracePt t="221752" x="9361488" y="5749925"/>
          <p14:tracePt t="221768" x="9361488" y="5741988"/>
          <p14:tracePt t="221791" x="9361488" y="5734050"/>
          <p14:tracePt t="221807" x="9361488" y="5726113"/>
          <p14:tracePt t="221832" x="9361488" y="5718175"/>
          <p14:tracePt t="221839" x="9353550" y="5702300"/>
          <p14:tracePt t="221848" x="9345613" y="5694363"/>
          <p14:tracePt t="221855" x="9337675" y="5678488"/>
          <p14:tracePt t="221864" x="9321800" y="5662613"/>
          <p14:tracePt t="221871" x="9290050" y="5645150"/>
          <p14:tracePt t="221881" x="9274175" y="5629275"/>
          <p14:tracePt t="221895" x="9224963" y="5613400"/>
          <p14:tracePt t="221904" x="9185275" y="5605463"/>
          <p14:tracePt t="221911" x="9161463" y="5581650"/>
          <p14:tracePt t="221919" x="9137650" y="5573713"/>
          <p14:tracePt t="221927" x="9113838" y="5573713"/>
          <p14:tracePt t="221936" x="9097963" y="5573713"/>
          <p14:tracePt t="221944" x="9082088" y="5573713"/>
          <p14:tracePt t="221952" x="9066213" y="5573713"/>
          <p14:tracePt t="221961" x="9058275" y="5573713"/>
          <p14:tracePt t="221967" x="9050338" y="5573713"/>
          <p14:tracePt t="221976" x="9042400" y="5573713"/>
          <p14:tracePt t="222007" x="9042400" y="5589588"/>
          <p14:tracePt t="222016" x="9042400" y="5597525"/>
          <p14:tracePt t="222023" x="9042400" y="5613400"/>
          <p14:tracePt t="222032" x="9050338" y="5629275"/>
          <p14:tracePt t="222039" x="9066213" y="5645150"/>
          <p14:tracePt t="222048" x="9082088" y="5662613"/>
          <p14:tracePt t="222055" x="9105900" y="5678488"/>
          <p14:tracePt t="222064" x="9129713" y="5702300"/>
          <p14:tracePt t="222071" x="9153525" y="5710238"/>
          <p14:tracePt t="222081" x="9169400" y="5726113"/>
          <p14:tracePt t="222087" x="9193213" y="5734050"/>
          <p14:tracePt t="222095" x="9209088" y="5741988"/>
          <p14:tracePt t="222104" x="9217025" y="5749925"/>
          <p14:tracePt t="222111" x="9224963" y="5749925"/>
          <p14:tracePt t="222120" x="9234488" y="5749925"/>
          <p14:tracePt t="222128" x="9250363" y="5749925"/>
          <p14:tracePt t="222136" x="9258300" y="5749925"/>
          <p14:tracePt t="222144" x="9274175" y="5749925"/>
          <p14:tracePt t="222152" x="9282113" y="5749925"/>
          <p14:tracePt t="222161" x="9290050" y="5741988"/>
          <p14:tracePt t="222167" x="9297988" y="5741988"/>
          <p14:tracePt t="222177" x="9305925" y="5734050"/>
          <p14:tracePt t="222183" x="9313863" y="5734050"/>
          <p14:tracePt t="222191" x="9313863" y="5726113"/>
          <p14:tracePt t="222223" x="9321800" y="5726113"/>
          <p14:tracePt t="222232" x="9321800" y="5718175"/>
          <p14:tracePt t="222239" x="9321800" y="5710238"/>
          <p14:tracePt t="222255" x="9321800" y="5694363"/>
          <p14:tracePt t="222271" x="9305925" y="5678488"/>
          <p14:tracePt t="222279" x="9290050" y="5670550"/>
          <p14:tracePt t="222287" x="9282113" y="5662613"/>
          <p14:tracePt t="222295" x="9266238" y="5653088"/>
          <p14:tracePt t="222304" x="9258300" y="5653088"/>
          <p14:tracePt t="222311" x="9242425" y="5645150"/>
          <p14:tracePt t="222319" x="9224963" y="5637213"/>
          <p14:tracePt t="222327" x="9209088" y="5637213"/>
          <p14:tracePt t="222336" x="9185275" y="5637213"/>
          <p14:tracePt t="222344" x="9161463" y="5629275"/>
          <p14:tracePt t="222351" x="9145588" y="5629275"/>
          <p14:tracePt t="222361" x="9137650" y="5629275"/>
          <p14:tracePt t="222367" x="9129713" y="5629275"/>
          <p14:tracePt t="222377" x="9121775" y="5629275"/>
          <p14:tracePt t="222391" x="9113838" y="5629275"/>
          <p14:tracePt t="222416" x="9105900" y="5629275"/>
          <p14:tracePt t="222423" x="9105900" y="5637213"/>
          <p14:tracePt t="222439" x="9105900" y="5645150"/>
          <p14:tracePt t="222448" x="9105900" y="5662613"/>
          <p14:tracePt t="222455" x="9105900" y="5670550"/>
          <p14:tracePt t="222464" x="9113838" y="5678488"/>
          <p14:tracePt t="222471" x="9121775" y="5702300"/>
          <p14:tracePt t="222479" x="9129713" y="5710238"/>
          <p14:tracePt t="222488" x="9145588" y="5726113"/>
          <p14:tracePt t="222496" x="9153525" y="5726113"/>
          <p14:tracePt t="222504" x="9161463" y="5734050"/>
          <p14:tracePt t="222511" x="9169400" y="5734050"/>
          <p14:tracePt t="222519" x="9177338" y="5734050"/>
          <p14:tracePt t="222528" x="9185275" y="5741988"/>
          <p14:tracePt t="222536" x="9201150" y="5741988"/>
          <p14:tracePt t="222544" x="9209088" y="5749925"/>
          <p14:tracePt t="222552" x="9224963" y="5749925"/>
          <p14:tracePt t="222561" x="9250363" y="5757863"/>
          <p14:tracePt t="222567" x="9266238" y="5757863"/>
          <p14:tracePt t="222577" x="9290050" y="5757863"/>
          <p14:tracePt t="222583" x="9305925" y="5757863"/>
          <p14:tracePt t="222592" x="9329738" y="5757863"/>
          <p14:tracePt t="222599" x="9345613" y="5757863"/>
          <p14:tracePt t="222607" x="9353550" y="5757863"/>
          <p14:tracePt t="222615" x="9361488" y="5757863"/>
          <p14:tracePt t="222623" x="9377363" y="5757863"/>
          <p14:tracePt t="222631" x="9393238" y="5749925"/>
          <p14:tracePt t="222639" x="9401175" y="5749925"/>
          <p14:tracePt t="222648" x="9417050" y="5741988"/>
          <p14:tracePt t="222655" x="9424988" y="5734050"/>
          <p14:tracePt t="222664" x="9432925" y="5734050"/>
          <p14:tracePt t="222671" x="9448800" y="5726113"/>
          <p14:tracePt t="222680" x="9448800" y="5718175"/>
          <p14:tracePt t="222695" x="9456738" y="5718175"/>
          <p14:tracePt t="222720" x="9456738" y="5710238"/>
          <p14:tracePt t="222783" x="9448800" y="5710238"/>
          <p14:tracePt t="222791" x="9440863" y="5702300"/>
          <p14:tracePt t="222807" x="9432925" y="5702300"/>
          <p14:tracePt t="222815" x="9424988" y="5702300"/>
          <p14:tracePt t="222823" x="9409113" y="5702300"/>
          <p14:tracePt t="222831" x="9393238" y="5702300"/>
          <p14:tracePt t="222839" x="9369425" y="5702300"/>
          <p14:tracePt t="222848" x="9353550" y="5702300"/>
          <p14:tracePt t="222855" x="9337675" y="5702300"/>
          <p14:tracePt t="222864" x="9329738" y="5702300"/>
          <p14:tracePt t="222871" x="9321800" y="5702300"/>
          <p14:tracePt t="222888" x="9305925" y="5702300"/>
          <p14:tracePt t="222904" x="9297988" y="5702300"/>
          <p14:tracePt t="222920" x="9290050" y="5702300"/>
          <p14:tracePt t="222928" x="9282113" y="5710238"/>
          <p14:tracePt t="222936" x="9282113" y="5718175"/>
          <p14:tracePt t="222944" x="9282113" y="5726113"/>
          <p14:tracePt t="222961" x="9282113" y="5734050"/>
          <p14:tracePt t="222968" x="9282113" y="5741988"/>
          <p14:tracePt t="222977" x="9282113" y="5749925"/>
          <p14:tracePt t="222983" x="9290050" y="5749925"/>
          <p14:tracePt t="222992" x="9290050" y="5765800"/>
          <p14:tracePt t="222999" x="9297988" y="5765800"/>
          <p14:tracePt t="223016" x="9305925" y="5765800"/>
          <p14:tracePt t="223048" x="9313863" y="5773738"/>
          <p14:tracePt t="223064" x="9321800" y="5773738"/>
          <p14:tracePt t="223103" x="9329738" y="5773738"/>
          <p14:tracePt t="223136" x="9329738" y="5765800"/>
          <p14:tracePt t="223144" x="9337675" y="5765800"/>
          <p14:tracePt t="223160" x="9337675" y="5757863"/>
          <p14:tracePt t="223191" x="9337675" y="5749925"/>
          <p14:tracePt t="223207" x="9337675" y="5741988"/>
          <p14:tracePt t="223215" x="9329738" y="5741988"/>
          <p14:tracePt t="223231" x="9329738" y="5734050"/>
          <p14:tracePt t="223239" x="9329738" y="5726113"/>
          <p14:tracePt t="223248" x="9321800" y="5726113"/>
          <p14:tracePt t="223255" x="9313863" y="5718175"/>
          <p14:tracePt t="223296" x="9313863" y="5710238"/>
          <p14:tracePt t="223327" x="9305925" y="5710238"/>
          <p14:tracePt t="223991" x="9305925" y="5718175"/>
          <p14:tracePt t="224007" x="9305925" y="5726113"/>
          <p14:tracePt t="224016" x="9305925" y="5734050"/>
          <p14:tracePt t="224023" x="9313863" y="5734050"/>
          <p14:tracePt t="233663" x="9321800" y="5734050"/>
          <p14:tracePt t="233679" x="9329738" y="5734050"/>
          <p14:tracePt t="233687" x="9329738" y="5726113"/>
          <p14:tracePt t="233703" x="9337675" y="5726113"/>
          <p14:tracePt t="233847" x="9337675" y="5718175"/>
          <p14:tracePt t="233871" x="9345613" y="5718175"/>
          <p14:tracePt t="233895" x="9353550" y="5710238"/>
          <p14:tracePt t="236335" x="9361488" y="5710238"/>
          <p14:tracePt t="236352" x="9369425" y="5710238"/>
          <p14:tracePt t="236359" x="9377363" y="5710238"/>
          <p14:tracePt t="236367" x="9401175" y="5694363"/>
          <p14:tracePt t="236376" x="9440863" y="5686425"/>
          <p14:tracePt t="236383" x="9472613" y="5678488"/>
          <p14:tracePt t="236391" x="9528175" y="5653088"/>
          <p14:tracePt t="236399" x="9575800" y="5629275"/>
          <p14:tracePt t="236409" x="9640888" y="5597525"/>
          <p14:tracePt t="236416" x="9720263" y="5557838"/>
          <p14:tracePt t="236424" x="9799638" y="5518150"/>
          <p14:tracePt t="236431" x="9879013" y="5486400"/>
          <p14:tracePt t="236439" x="9944100" y="5454650"/>
          <p14:tracePt t="236447" x="10023475" y="5407025"/>
          <p14:tracePt t="236455" x="10102850" y="5367338"/>
          <p14:tracePt t="236464" x="10182225" y="5310188"/>
          <p14:tracePt t="236472" x="10261600" y="5270500"/>
          <p14:tracePt t="236479" x="10350500" y="5207000"/>
          <p14:tracePt t="236489" x="10461625" y="5143500"/>
          <p14:tracePt t="236495" x="10620375" y="5087938"/>
          <p14:tracePt t="236505" x="10844213" y="5016500"/>
          <p14:tracePt t="236511" x="11044238" y="4951413"/>
          <p14:tracePt t="236520" x="11242675" y="4872038"/>
          <p14:tracePt t="236527" x="11403013" y="4808538"/>
          <p14:tracePt t="236535" x="11577638" y="4760913"/>
          <p14:tracePt t="236543" x="11706225" y="4729163"/>
          <p14:tracePt t="236551" x="11801475" y="4697413"/>
          <p14:tracePt t="236560" x="11896725" y="4657725"/>
          <p14:tracePt t="236567" x="11976100" y="4624388"/>
          <p14:tracePt t="236576" x="12025313" y="4600575"/>
          <p14:tracePt t="236583" x="12065000" y="4568825"/>
          <p14:tracePt t="236592" x="12088813" y="4552950"/>
          <p14:tracePt t="236599" x="12112625" y="4529138"/>
          <p14:tracePt t="236608" x="12120563" y="4513263"/>
          <p14:tracePt t="236616" x="12136438" y="4497388"/>
          <p14:tracePt t="236623" x="12144375" y="4481513"/>
          <p14:tracePt t="236632" x="12160250" y="4465638"/>
          <p14:tracePt t="236639" x="12168188" y="4449763"/>
          <p14:tracePt t="236647" x="12176125" y="4441825"/>
          <p14:tracePt t="236656" x="12184063" y="44180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Žákovská\Documents\Pajdak\obecna zool cvic\Obrázky do obecné zoologie\Nervy\skenovat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237698"/>
            <a:ext cx="5236918" cy="1048603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7D25220-B8CD-4703-9533-50A219999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9"/>
    </mc:Choice>
    <mc:Fallback xmlns="">
      <p:transition spd="slow" advTm="12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133" y="3479800"/>
            <a:ext cx="5802944" cy="33514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2603" y="-166873"/>
            <a:ext cx="2478597" cy="1043173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Dělení neuronů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686" y="654312"/>
            <a:ext cx="11610514" cy="2825488"/>
          </a:xfrm>
        </p:spPr>
        <p:txBody>
          <a:bodyPr>
            <a:normAutofit/>
          </a:bodyPr>
          <a:lstStyle/>
          <a:p>
            <a:r>
              <a:rPr lang="cs-CZ" sz="2400" dirty="0"/>
              <a:t>Neurony se dělí z hlediska </a:t>
            </a:r>
            <a:r>
              <a:rPr lang="cs-CZ" sz="2400" dirty="0">
                <a:solidFill>
                  <a:srgbClr val="00B050"/>
                </a:solidFill>
              </a:rPr>
              <a:t>morfologického</a:t>
            </a:r>
            <a:r>
              <a:rPr lang="cs-CZ" sz="2400" dirty="0"/>
              <a:t>, podle délky jeho axonu a z hlediska </a:t>
            </a:r>
            <a:r>
              <a:rPr lang="cs-CZ" sz="2400" dirty="0">
                <a:solidFill>
                  <a:srgbClr val="00B050"/>
                </a:solidFill>
              </a:rPr>
              <a:t>funkčního</a:t>
            </a:r>
            <a:r>
              <a:rPr lang="cs-CZ" sz="2400" dirty="0"/>
              <a:t>. </a:t>
            </a:r>
          </a:p>
          <a:p>
            <a:pPr>
              <a:buFont typeface="+mj-lt"/>
              <a:buAutoNum type="arabicPeriod"/>
            </a:pPr>
            <a:r>
              <a:rPr lang="cs-CZ" sz="2400" dirty="0"/>
              <a:t>Morfologické: </a:t>
            </a:r>
          </a:p>
          <a:p>
            <a:r>
              <a:rPr lang="cs-CZ" sz="2200" b="1" i="1" dirty="0" err="1"/>
              <a:t>Apolární</a:t>
            </a:r>
            <a:r>
              <a:rPr lang="cs-CZ" sz="2200" b="1" i="1" dirty="0"/>
              <a:t>, bipolární,</a:t>
            </a:r>
            <a:r>
              <a:rPr lang="cs-CZ" sz="2200" dirty="0"/>
              <a:t> </a:t>
            </a:r>
            <a:r>
              <a:rPr lang="cs-CZ" sz="2200" b="1" i="1" dirty="0"/>
              <a:t>unipolární</a:t>
            </a:r>
            <a:r>
              <a:rPr lang="cs-CZ" sz="2200" dirty="0"/>
              <a:t>, </a:t>
            </a:r>
            <a:r>
              <a:rPr lang="cs-CZ" sz="2200" b="1" i="1" dirty="0" err="1"/>
              <a:t>pseudounipolární</a:t>
            </a:r>
            <a:r>
              <a:rPr lang="cs-CZ" sz="2200" b="1" i="1" dirty="0"/>
              <a:t>, multipolární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Unipolární</a:t>
            </a:r>
            <a:r>
              <a:rPr lang="cs-CZ" sz="2200" dirty="0"/>
              <a:t> pouze jeden výběžek -axon. Dendrit je přeměněn na specializované zakončení (např. tyčinku př. </a:t>
            </a:r>
            <a:r>
              <a:rPr lang="cs-CZ" sz="2200" dirty="0">
                <a:hlinkClick r:id="rId5" tooltip="Smyslový neuron"/>
              </a:rPr>
              <a:t>smyslové neurony</a:t>
            </a:r>
            <a:r>
              <a:rPr lang="cs-CZ" sz="2200" dirty="0"/>
              <a:t> – primární smyslové buňky, tyčinky a čípky </a:t>
            </a:r>
            <a:r>
              <a:rPr lang="cs-CZ" sz="2200" dirty="0">
                <a:hlinkClick r:id="rId6" tooltip="Sítnice"/>
              </a:rPr>
              <a:t>sítnice</a:t>
            </a:r>
            <a:r>
              <a:rPr lang="cs-CZ" sz="2200" dirty="0"/>
              <a:t>.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Bipolární</a:t>
            </a:r>
            <a:r>
              <a:rPr lang="cs-CZ" sz="2200" dirty="0"/>
              <a:t> neurony jeden neurit a jeden dendrit, které obvykle odstupují na opačných pólech buněčného těla, př. </a:t>
            </a:r>
            <a:r>
              <a:rPr lang="cs-CZ" sz="2200" u="sng" dirty="0">
                <a:solidFill>
                  <a:srgbClr val="0070C0"/>
                </a:solidFill>
              </a:rPr>
              <a:t>druhý neuron zrakové dráhy nebo čichové buňky</a:t>
            </a:r>
            <a:r>
              <a:rPr lang="cs-CZ" sz="2200" dirty="0"/>
              <a:t>. 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E3836E-9FF3-4A00-9975-4B7AC188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3"/>
    </mc:Choice>
    <mc:Fallback xmlns="">
      <p:transition spd="slow" advTm="13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7" x="12160250" y="3867150"/>
          <p14:tracePt t="2944" x="12136438" y="3890963"/>
          <p14:tracePt t="2953" x="12096750" y="3914775"/>
          <p14:tracePt t="2961" x="12072938" y="3922713"/>
          <p14:tracePt t="2969" x="12033250" y="3938588"/>
          <p14:tracePt t="2977" x="12007850" y="3963988"/>
          <p14:tracePt t="2985" x="11984038" y="3963988"/>
          <p14:tracePt t="2996" x="11976100" y="3971925"/>
          <p14:tracePt t="3000" x="11968163" y="3979863"/>
          <p14:tracePt t="3010" x="11960225" y="3979863"/>
          <p14:tracePt t="3096" x="11960225" y="3987800"/>
          <p14:tracePt t="3104" x="11960225" y="3995738"/>
          <p14:tracePt t="3224" x="11952288" y="3995738"/>
          <p14:tracePt t="3256" x="11952288" y="3987800"/>
          <p14:tracePt t="3760" x="11952288" y="3979863"/>
          <p14:tracePt t="3776" x="11944350" y="3971925"/>
          <p14:tracePt t="3793" x="11944350" y="3963988"/>
          <p14:tracePt t="3800" x="11944350" y="3956050"/>
          <p14:tracePt t="3936" x="11944350" y="3948113"/>
          <p14:tracePt t="3960" x="11952288" y="3938588"/>
          <p14:tracePt t="3985" x="11952288" y="3930650"/>
          <p14:tracePt t="3993" x="11952288" y="3922713"/>
          <p14:tracePt t="4001" x="11960225" y="3922713"/>
          <p14:tracePt t="4010" x="11960225" y="3914775"/>
          <p14:tracePt t="4025" x="11968163" y="3906838"/>
          <p14:tracePt t="4080" x="11968163" y="3898900"/>
          <p14:tracePt t="4152" x="11968163" y="3890963"/>
          <p14:tracePt t="4201" x="11968163" y="3883025"/>
          <p14:tracePt t="4217" x="11976100" y="3883025"/>
          <p14:tracePt t="4226" x="11976100" y="3875088"/>
          <p14:tracePt t="4240" x="11984038" y="3875088"/>
          <p14:tracePt t="4256" x="11984038" y="3867150"/>
          <p14:tracePt t="4288" x="11984038" y="3859213"/>
          <p14:tracePt t="4832" x="11991975" y="3859213"/>
          <p14:tracePt t="5320" x="11984038" y="3859213"/>
          <p14:tracePt t="5329" x="11976100" y="3859213"/>
          <p14:tracePt t="5384" x="11968163" y="3859213"/>
          <p14:tracePt t="5408" x="11968163" y="3851275"/>
          <p14:tracePt t="5416" x="11960225" y="3851275"/>
          <p14:tracePt t="28448" x="11944350" y="3851275"/>
          <p14:tracePt t="28456" x="11888788" y="3867150"/>
          <p14:tracePt t="28464" x="11817350" y="3906838"/>
          <p14:tracePt t="28472" x="11737975" y="3963988"/>
          <p14:tracePt t="28480" x="11674475" y="3995738"/>
          <p14:tracePt t="28489" x="11593513" y="4043363"/>
          <p14:tracePt t="28496" x="11482388" y="4098925"/>
          <p14:tracePt t="28505" x="11379200" y="4154488"/>
          <p14:tracePt t="28512" x="11210925" y="4225925"/>
          <p14:tracePt t="28521" x="11052175" y="4306888"/>
          <p14:tracePt t="28528" x="10907713" y="4370388"/>
          <p14:tracePt t="28537" x="10725150" y="4457700"/>
          <p14:tracePt t="28545" x="10517188" y="4537075"/>
          <p14:tracePt t="28553" x="10279063" y="4633913"/>
          <p14:tracePt t="28561" x="10015538" y="4713288"/>
          <p14:tracePt t="28569" x="9688513" y="4832350"/>
          <p14:tracePt t="28576" x="9337675" y="4935538"/>
          <p14:tracePt t="28585" x="8931275" y="5064125"/>
          <p14:tracePt t="28592" x="8540750" y="5175250"/>
          <p14:tracePt t="28601" x="8069263" y="5286375"/>
          <p14:tracePt t="28608" x="7599363" y="5383213"/>
          <p14:tracePt t="28617" x="7072313" y="5462588"/>
          <p14:tracePt t="28624" x="6586538" y="5534025"/>
          <p14:tracePt t="28634" x="6196013" y="5541963"/>
          <p14:tracePt t="28641" x="5845175" y="5557838"/>
          <p14:tracePt t="28649" x="5541963" y="5557838"/>
          <p14:tracePt t="28656" x="5278438" y="5557838"/>
          <p14:tracePt t="28664" x="5087938" y="5557838"/>
          <p14:tracePt t="28672" x="4903788" y="5573713"/>
          <p14:tracePt t="28680" x="4776788" y="5573713"/>
          <p14:tracePt t="28689" x="4656138" y="5573713"/>
          <p14:tracePt t="28696" x="4513263" y="5573713"/>
          <p14:tracePt t="28705" x="4402138" y="5573713"/>
          <p14:tracePt t="28712" x="4281488" y="5557838"/>
          <p14:tracePt t="28721" x="4178300" y="5557838"/>
          <p14:tracePt t="28728" x="4067175" y="5534025"/>
          <p14:tracePt t="28737" x="3962400" y="5518150"/>
          <p14:tracePt t="28745" x="3875088" y="5494338"/>
          <p14:tracePt t="28753" x="3795713" y="5462588"/>
          <p14:tracePt t="28760" x="3732213" y="5438775"/>
          <p14:tracePt t="28769" x="3651250" y="5414963"/>
          <p14:tracePt t="28777" x="3587750" y="5375275"/>
          <p14:tracePt t="28784" x="3540125" y="5343525"/>
          <p14:tracePt t="28792" x="3500438" y="5302250"/>
          <p14:tracePt t="28800" x="3444875" y="5246688"/>
          <p14:tracePt t="28808" x="3405188" y="5199063"/>
          <p14:tracePt t="28817" x="3365500" y="5143500"/>
          <p14:tracePt t="28824" x="3317875" y="5087938"/>
          <p14:tracePt t="28833" x="3268663" y="5016500"/>
          <p14:tracePt t="28841" x="3221038" y="4943475"/>
          <p14:tracePt t="28848" x="3173413" y="4864100"/>
          <p14:tracePt t="28856" x="3125788" y="4792663"/>
          <p14:tracePt t="28864" x="3070225" y="4713288"/>
          <p14:tracePt t="28872" x="3022600" y="4592638"/>
          <p14:tracePt t="28880" x="2974975" y="4513263"/>
          <p14:tracePt t="28888" x="2925763" y="4425950"/>
          <p14:tracePt t="28896" x="2901950" y="4338638"/>
          <p14:tracePt t="28905" x="2870200" y="4257675"/>
          <p14:tracePt t="28912" x="2846388" y="4186238"/>
          <p14:tracePt t="28921" x="2822575" y="4106863"/>
          <p14:tracePt t="28928" x="2790825" y="4035425"/>
          <p14:tracePt t="28937" x="2759075" y="3963988"/>
          <p14:tracePt t="28953" x="2663825" y="3827463"/>
          <p14:tracePt t="28961" x="2606675" y="3771900"/>
          <p14:tracePt t="28970" x="2551113" y="3692525"/>
          <p14:tracePt t="28976" x="2479675" y="3629025"/>
          <p14:tracePt t="28984" x="2408238" y="3563938"/>
          <p14:tracePt t="28992" x="2360613" y="3500438"/>
          <p14:tracePt t="29000" x="2289175" y="3436938"/>
          <p14:tracePt t="29009" x="2216150" y="3381375"/>
          <p14:tracePt t="29017" x="2136775" y="3325813"/>
          <p14:tracePt t="29024" x="2065338" y="3262313"/>
          <p14:tracePt t="29034" x="1985963" y="3205163"/>
          <p14:tracePt t="29040" x="1905000" y="3149600"/>
          <p14:tracePt t="29048" x="1833563" y="3094038"/>
          <p14:tracePt t="29056" x="1762125" y="3038475"/>
          <p14:tracePt t="29065" x="1682750" y="2990850"/>
          <p14:tracePt t="29072" x="1627188" y="2935288"/>
          <p14:tracePt t="29080" x="1554163" y="2886075"/>
          <p14:tracePt t="29088" x="1490663" y="2838450"/>
          <p14:tracePt t="29096" x="1435100" y="2782888"/>
          <p14:tracePt t="29104" x="1387475" y="2743200"/>
          <p14:tracePt t="29112" x="1339850" y="2695575"/>
          <p14:tracePt t="29121" x="1308100" y="2655888"/>
          <p14:tracePt t="29128" x="1284288" y="2616200"/>
          <p14:tracePt t="29137" x="1260475" y="2584450"/>
          <p14:tracePt t="29144" x="1252538" y="2551113"/>
          <p14:tracePt t="29153" x="1244600" y="2519363"/>
          <p14:tracePt t="29160" x="1228725" y="2487613"/>
          <p14:tracePt t="29169" x="1211263" y="2447925"/>
          <p14:tracePt t="29177" x="1203325" y="2416175"/>
          <p14:tracePt t="29184" x="1187450" y="2376488"/>
          <p14:tracePt t="29193" x="1187450" y="2360613"/>
          <p14:tracePt t="29200" x="1187450" y="2336800"/>
          <p14:tracePt t="29209" x="1179513" y="2312988"/>
          <p14:tracePt t="29217" x="1179513" y="2297113"/>
          <p14:tracePt t="29224" x="1179513" y="2281238"/>
          <p14:tracePt t="29233" x="1179513" y="2257425"/>
          <p14:tracePt t="29240" x="1187450" y="2241550"/>
          <p14:tracePt t="29248" x="1203325" y="2224088"/>
          <p14:tracePt t="29256" x="1220788" y="2200275"/>
          <p14:tracePt t="29265" x="1236663" y="2168525"/>
          <p14:tracePt t="29273" x="1244600" y="2152650"/>
          <p14:tracePt t="29281" x="1252538" y="2136775"/>
          <p14:tracePt t="29288" x="1260475" y="2128838"/>
          <p14:tracePt t="29296" x="1260475" y="2105025"/>
          <p14:tracePt t="29304" x="1260475" y="2097088"/>
          <p14:tracePt t="29321" x="1260475" y="2081213"/>
          <p14:tracePt t="29336" x="1260475" y="2073275"/>
          <p14:tracePt t="29344" x="1252538" y="2065338"/>
          <p14:tracePt t="29361" x="1252538" y="2057400"/>
          <p14:tracePt t="29368" x="1244600" y="2057400"/>
          <p14:tracePt t="29376" x="1244600" y="2049463"/>
          <p14:tracePt t="29393" x="1228725" y="2041525"/>
          <p14:tracePt t="29416" x="1220788" y="2041525"/>
          <p14:tracePt t="29425" x="1211263" y="2041525"/>
          <p14:tracePt t="29434" x="1195388" y="2033588"/>
          <p14:tracePt t="29440" x="1179513" y="2033588"/>
          <p14:tracePt t="29450" x="1155700" y="2033588"/>
          <p14:tracePt t="29456" x="1131888" y="2033588"/>
          <p14:tracePt t="29465" x="1084263" y="2049463"/>
          <p14:tracePt t="29472" x="1036638" y="2065338"/>
          <p14:tracePt t="29480" x="989013" y="2073275"/>
          <p14:tracePt t="29489" x="941388" y="2097088"/>
          <p14:tracePt t="29496" x="909638" y="2105025"/>
          <p14:tracePt t="29505" x="860425" y="2120900"/>
          <p14:tracePt t="29512" x="844550" y="2120900"/>
          <p14:tracePt t="29521" x="828675" y="2136775"/>
          <p14:tracePt t="29528" x="812800" y="2144713"/>
          <p14:tracePt t="29537" x="788988" y="2152650"/>
          <p14:tracePt t="29545" x="773113" y="2160588"/>
          <p14:tracePt t="29552" x="765175" y="2160588"/>
          <p14:tracePt t="29561" x="757238" y="2168525"/>
          <p14:tracePt t="29569" x="741363" y="2176463"/>
          <p14:tracePt t="29577" x="733425" y="2184400"/>
          <p14:tracePt t="29584" x="725488" y="2184400"/>
          <p14:tracePt t="29592" x="717550" y="2184400"/>
          <p14:tracePt t="29600" x="709613" y="2184400"/>
          <p14:tracePt t="29872" x="717550" y="2184400"/>
          <p14:tracePt t="30072" x="741363" y="2192338"/>
          <p14:tracePt t="30080" x="796925" y="2200275"/>
          <p14:tracePt t="30088" x="868363" y="2208213"/>
          <p14:tracePt t="30096" x="965200" y="2216150"/>
          <p14:tracePt t="30105" x="1084263" y="2216150"/>
          <p14:tracePt t="30112" x="1211263" y="2216150"/>
          <p14:tracePt t="30121" x="1387475" y="2216150"/>
          <p14:tracePt t="30128" x="1571625" y="2241550"/>
          <p14:tracePt t="30137" x="1714500" y="2257425"/>
          <p14:tracePt t="30144" x="1809750" y="2289175"/>
          <p14:tracePt t="30153" x="1881188" y="2297113"/>
          <p14:tracePt t="30160" x="1954213" y="2312988"/>
          <p14:tracePt t="30170" x="2009775" y="2320925"/>
          <p14:tracePt t="30177" x="2081213" y="2336800"/>
          <p14:tracePt t="30184" x="2176463" y="2360613"/>
          <p14:tracePt t="30192" x="2281238" y="2392363"/>
          <p14:tracePt t="30200" x="2400300" y="2408238"/>
          <p14:tracePt t="30209" x="2511425" y="2416175"/>
          <p14:tracePt t="30217" x="2640013" y="2447925"/>
          <p14:tracePt t="30224" x="2822575" y="2463800"/>
          <p14:tracePt t="30233" x="3046413" y="2495550"/>
          <p14:tracePt t="30240" x="3325813" y="2543175"/>
          <p14:tracePt t="30250" x="3595688" y="2600325"/>
          <p14:tracePt t="30256" x="3827463" y="2640013"/>
          <p14:tracePt t="30264" x="4035425" y="2679700"/>
          <p14:tracePt t="30272" x="4225925" y="2711450"/>
          <p14:tracePt t="30280" x="4352925" y="2743200"/>
          <p14:tracePt t="30289" x="4418013" y="2767013"/>
          <p14:tracePt t="30296" x="4457700" y="2782888"/>
          <p14:tracePt t="30305" x="4473575" y="2790825"/>
          <p14:tracePt t="30312" x="4473575" y="2798763"/>
          <p14:tracePt t="30321" x="4481513" y="2806700"/>
          <p14:tracePt t="30337" x="4481513" y="2814638"/>
          <p14:tracePt t="30353" x="4489450" y="2822575"/>
          <p14:tracePt t="30360" x="4497388" y="2830513"/>
          <p14:tracePt t="30369" x="4513263" y="2838450"/>
          <p14:tracePt t="30376" x="4537075" y="2846388"/>
          <p14:tracePt t="30384" x="4560888" y="2846388"/>
          <p14:tracePt t="30392" x="4576763" y="2854325"/>
          <p14:tracePt t="30400" x="4592638" y="2854325"/>
          <p14:tracePt t="30409" x="4600575" y="2854325"/>
          <p14:tracePt t="30417" x="4608513" y="2854325"/>
          <p14:tracePt t="30464" x="4616450" y="2854325"/>
          <p14:tracePt t="30472" x="4624388" y="2854325"/>
          <p14:tracePt t="30488" x="4632325" y="2854325"/>
          <p14:tracePt t="30505" x="4648200" y="2846388"/>
          <p14:tracePt t="30528" x="4648200" y="2838450"/>
          <p14:tracePt t="30608" x="4648200" y="2830513"/>
          <p14:tracePt t="30640" x="4648200" y="2822575"/>
          <p14:tracePt t="30649" x="4640263" y="2806700"/>
          <p14:tracePt t="30657" x="4624388" y="2806700"/>
          <p14:tracePt t="30664" x="4608513" y="2790825"/>
          <p14:tracePt t="30672" x="4576763" y="2782888"/>
          <p14:tracePt t="30680" x="4545013" y="2759075"/>
          <p14:tracePt t="30689" x="4505325" y="2751138"/>
          <p14:tracePt t="30696" x="4489450" y="2735263"/>
          <p14:tracePt t="30712" x="4481513" y="2735263"/>
          <p14:tracePt t="30728" x="4473575" y="2727325"/>
          <p14:tracePt t="30753" x="4465638" y="2711450"/>
          <p14:tracePt t="30760" x="4465638" y="2703513"/>
          <p14:tracePt t="30768" x="4457700" y="2695575"/>
          <p14:tracePt t="30776" x="4441825" y="2671763"/>
          <p14:tracePt t="30786" x="4425950" y="2655888"/>
          <p14:tracePt t="30792" x="4418013" y="2624138"/>
          <p14:tracePt t="30800" x="4402138" y="2584450"/>
          <p14:tracePt t="30809" x="4402138" y="2559050"/>
          <p14:tracePt t="30816" x="4386263" y="2519363"/>
          <p14:tracePt t="30825" x="4378325" y="2479675"/>
          <p14:tracePt t="30833" x="4378325" y="2447925"/>
          <p14:tracePt t="30840" x="4370388" y="2416175"/>
          <p14:tracePt t="30850" x="4370388" y="2384425"/>
          <p14:tracePt t="30857" x="4370388" y="2368550"/>
          <p14:tracePt t="30866" x="4370388" y="2336800"/>
          <p14:tracePt t="30872" x="4378325" y="2312988"/>
          <p14:tracePt t="30880" x="4378325" y="2297113"/>
          <p14:tracePt t="30888" x="4402138" y="2289175"/>
          <p14:tracePt t="30897" x="4402138" y="2281238"/>
          <p14:tracePt t="30905" x="4410075" y="2273300"/>
          <p14:tracePt t="30912" x="4418013" y="2265363"/>
          <p14:tracePt t="30921" x="4425950" y="2265363"/>
          <p14:tracePt t="30949" x="4433888" y="2257425"/>
          <p14:tracePt t="31264" x="4418013" y="2257425"/>
          <p14:tracePt t="31272" x="4394200" y="2257425"/>
          <p14:tracePt t="31280" x="4362450" y="2257425"/>
          <p14:tracePt t="31289" x="4305300" y="2257425"/>
          <p14:tracePt t="31297" x="4249738" y="2257425"/>
          <p14:tracePt t="31304" x="4178300" y="2257425"/>
          <p14:tracePt t="31312" x="4106863" y="2257425"/>
          <p14:tracePt t="31320" x="4043363" y="2257425"/>
          <p14:tracePt t="31328" x="3986213" y="2257425"/>
          <p14:tracePt t="31337" x="3930650" y="2257425"/>
          <p14:tracePt t="31344" x="3898900" y="2257425"/>
          <p14:tracePt t="31353" x="3867150" y="2257425"/>
          <p14:tracePt t="31360" x="3835400" y="2257425"/>
          <p14:tracePt t="31368" x="3819525" y="2257425"/>
          <p14:tracePt t="31376" x="3803650" y="2257425"/>
          <p14:tracePt t="31384" x="3779838" y="2257425"/>
          <p14:tracePt t="31392" x="3763963" y="2257425"/>
          <p14:tracePt t="31400" x="3740150" y="2257425"/>
          <p14:tracePt t="31409" x="3716338" y="2257425"/>
          <p14:tracePt t="31416" x="3692525" y="2257425"/>
          <p14:tracePt t="31424" x="3660775" y="2265363"/>
          <p14:tracePt t="31433" x="3643313" y="2265363"/>
          <p14:tracePt t="31440" x="3619500" y="2265363"/>
          <p14:tracePt t="31450" x="3595688" y="2273300"/>
          <p14:tracePt t="31456" x="3587750" y="2273300"/>
          <p14:tracePt t="31466" x="3579813" y="2273300"/>
          <p14:tracePt t="31552" x="3595688" y="2273300"/>
          <p14:tracePt t="31560" x="3635375" y="2273300"/>
          <p14:tracePt t="31568" x="3700463" y="2273300"/>
          <p14:tracePt t="31576" x="3795713" y="2273300"/>
          <p14:tracePt t="31584" x="3906838" y="2273300"/>
          <p14:tracePt t="31592" x="4027488" y="2273300"/>
          <p14:tracePt t="31600" x="4130675" y="2273300"/>
          <p14:tracePt t="31609" x="4225925" y="2265363"/>
          <p14:tracePt t="31616" x="4313238" y="2265363"/>
          <p14:tracePt t="31624" x="4386263" y="2265363"/>
          <p14:tracePt t="31633" x="4449763" y="2265363"/>
          <p14:tracePt t="31640" x="4505325" y="2265363"/>
          <p14:tracePt t="31650" x="4545013" y="2265363"/>
          <p14:tracePt t="31657" x="4600575" y="2265363"/>
          <p14:tracePt t="31666" x="4664075" y="2265363"/>
          <p14:tracePt t="31673" x="4729163" y="2265363"/>
          <p14:tracePt t="31681" x="4792663" y="2265363"/>
          <p14:tracePt t="31689" x="4840288" y="2273300"/>
          <p14:tracePt t="31697" x="4864100" y="2281238"/>
          <p14:tracePt t="31705" x="4879975" y="2281238"/>
          <p14:tracePt t="31712" x="4887913" y="2281238"/>
          <p14:tracePt t="32120" x="4887913" y="2289175"/>
          <p14:tracePt t="32176" x="4887913" y="2297113"/>
          <p14:tracePt t="32192" x="4879975" y="2297113"/>
          <p14:tracePt t="32209" x="4872038" y="2305050"/>
          <p14:tracePt t="32248" x="4864100" y="2305050"/>
          <p14:tracePt t="32256" x="4864100" y="2312988"/>
          <p14:tracePt t="40288" x="4856163" y="2312988"/>
          <p14:tracePt t="43848" x="4856163" y="2320925"/>
          <p14:tracePt t="43912" x="4864100" y="2320925"/>
          <p14:tracePt t="43960" x="4872038" y="2328863"/>
          <p14:tracePt t="43992" x="4872038" y="2336800"/>
          <p14:tracePt t="44016" x="4879975" y="2336800"/>
          <p14:tracePt t="44376" x="4879975" y="2344738"/>
          <p14:tracePt t="44385" x="4887913" y="2344738"/>
          <p14:tracePt t="44432" x="4895850" y="2344738"/>
          <p14:tracePt t="44456" x="4903788" y="2344738"/>
          <p14:tracePt t="44472" x="4911725" y="2344738"/>
          <p14:tracePt t="44512" x="4919663" y="2344738"/>
          <p14:tracePt t="44536" x="4927600" y="2344738"/>
          <p14:tracePt t="44560" x="4935538" y="2344738"/>
          <p14:tracePt t="44584" x="4943475" y="2344738"/>
          <p14:tracePt t="44592" x="4951413" y="2344738"/>
          <p14:tracePt t="44664" x="4959350" y="2344738"/>
          <p14:tracePt t="44704" x="4967288" y="2344738"/>
          <p14:tracePt t="44728" x="4975225" y="2344738"/>
          <p14:tracePt t="44744" x="4983163" y="2344738"/>
          <p14:tracePt t="44768" x="4991100" y="2344738"/>
          <p14:tracePt t="44778" x="4999038" y="2344738"/>
          <p14:tracePt t="44784" x="5006975" y="2352675"/>
          <p14:tracePt t="44794" x="5014913" y="2352675"/>
          <p14:tracePt t="44808" x="5022850" y="2352675"/>
          <p14:tracePt t="44816" x="5030788" y="2352675"/>
          <p14:tracePt t="44824" x="5038725" y="2352675"/>
          <p14:tracePt t="44832" x="5056188" y="2352675"/>
          <p14:tracePt t="44840" x="5072063" y="2352675"/>
          <p14:tracePt t="44848" x="5095875" y="2352675"/>
          <p14:tracePt t="44856" x="5111750" y="2352675"/>
          <p14:tracePt t="44865" x="5135563" y="2344738"/>
          <p14:tracePt t="44872" x="5159375" y="2344738"/>
          <p14:tracePt t="44880" x="5191125" y="2344738"/>
          <p14:tracePt t="44888" x="5238750" y="2336800"/>
          <p14:tracePt t="44896" x="5278438" y="2336800"/>
          <p14:tracePt t="44904" x="5334000" y="2328863"/>
          <p14:tracePt t="44913" x="5389563" y="2328863"/>
          <p14:tracePt t="44920" x="5470525" y="2320925"/>
          <p14:tracePt t="44928" x="5541963" y="2312988"/>
          <p14:tracePt t="44936" x="5621338" y="2312988"/>
          <p14:tracePt t="44947" x="5708650" y="2312988"/>
          <p14:tracePt t="44953" x="5789613" y="2312988"/>
          <p14:tracePt t="44961" x="5868988" y="2312988"/>
          <p14:tracePt t="44968" x="5932488" y="2312988"/>
          <p14:tracePt t="44977" x="5972175" y="2312988"/>
          <p14:tracePt t="44984" x="6003925" y="2312988"/>
          <p14:tracePt t="44994" x="6035675" y="2312988"/>
          <p14:tracePt t="45000" x="6059488" y="2312988"/>
          <p14:tracePt t="45009" x="6067425" y="2320925"/>
          <p14:tracePt t="45016" x="6075363" y="2320925"/>
          <p14:tracePt t="45024" x="6083300" y="2320925"/>
          <p14:tracePt t="45032" x="6083300" y="2328863"/>
          <p14:tracePt t="45041" x="6091238" y="2328863"/>
          <p14:tracePt t="45048" x="6100763" y="2336800"/>
          <p14:tracePt t="45057" x="6100763" y="2344738"/>
          <p14:tracePt t="45065" x="6108700" y="2344738"/>
          <p14:tracePt t="45081" x="6116638" y="2344738"/>
          <p14:tracePt t="45096" x="6116638" y="2352675"/>
          <p14:tracePt t="45144" x="6124575" y="2352675"/>
          <p14:tracePt t="45161" x="6124575" y="2360613"/>
          <p14:tracePt t="45448" x="6124575" y="2368550"/>
          <p14:tracePt t="45472" x="6124575" y="2376488"/>
          <p14:tracePt t="45512" x="6124575" y="2384425"/>
          <p14:tracePt t="45537" x="6124575" y="2392363"/>
          <p14:tracePt t="45568" x="6132513" y="2400300"/>
          <p14:tracePt t="45577" x="6132513" y="2408238"/>
          <p14:tracePt t="45584" x="6140450" y="2408238"/>
          <p14:tracePt t="45594" x="6148388" y="2408238"/>
          <p14:tracePt t="45600" x="6164263" y="2424113"/>
          <p14:tracePt t="45608" x="6172200" y="2424113"/>
          <p14:tracePt t="45616" x="6188075" y="2424113"/>
          <p14:tracePt t="45624" x="6188075" y="2432050"/>
          <p14:tracePt t="45632" x="6196013" y="2432050"/>
          <p14:tracePt t="45640" x="6196013" y="2439988"/>
          <p14:tracePt t="45649" x="6203950" y="2447925"/>
          <p14:tracePt t="45665" x="6211888" y="2447925"/>
          <p14:tracePt t="45672" x="6227763" y="2455863"/>
          <p14:tracePt t="45681" x="6251575" y="2471738"/>
          <p14:tracePt t="45688" x="6283325" y="2471738"/>
          <p14:tracePt t="45696" x="6299200" y="2479675"/>
          <p14:tracePt t="45713" x="6307138" y="2479675"/>
          <p14:tracePt t="45744" x="6307138" y="2487613"/>
          <p14:tracePt t="45985" x="6315075" y="2487613"/>
          <p14:tracePt t="46040" x="6323013" y="2487613"/>
          <p14:tracePt t="46088" x="6330950" y="2487613"/>
          <p14:tracePt t="46256" x="6330950" y="2495550"/>
          <p14:tracePt t="46296" x="6330950" y="2503488"/>
          <p14:tracePt t="47280" x="6330950" y="2519363"/>
          <p14:tracePt t="47288" x="6315075" y="2535238"/>
          <p14:tracePt t="47296" x="6307138" y="2543175"/>
          <p14:tracePt t="47304" x="6291263" y="2566988"/>
          <p14:tracePt t="47312" x="6275388" y="2566988"/>
          <p14:tracePt t="47320" x="6251575" y="2592388"/>
          <p14:tracePt t="47329" x="6235700" y="2616200"/>
          <p14:tracePt t="47336" x="6219825" y="2624138"/>
          <p14:tracePt t="47344" x="6211888" y="2647950"/>
          <p14:tracePt t="47352" x="6196013" y="2663825"/>
          <p14:tracePt t="47360" x="6188075" y="2671763"/>
          <p14:tracePt t="47368" x="6180138" y="2679700"/>
          <p14:tracePt t="47377" x="6180138" y="2687638"/>
          <p14:tracePt t="47384" x="6172200" y="2703513"/>
          <p14:tracePt t="47393" x="6164263" y="2703513"/>
          <p14:tracePt t="47400" x="6164263" y="2711450"/>
          <p14:tracePt t="47512" x="6172200" y="2711450"/>
          <p14:tracePt t="47536" x="6180138" y="2711450"/>
          <p14:tracePt t="47568" x="6188075" y="2711450"/>
          <p14:tracePt t="47600" x="6196013" y="2711450"/>
          <p14:tracePt t="47720" x="6203950" y="2711450"/>
          <p14:tracePt t="47776" x="6211888" y="2711450"/>
          <p14:tracePt t="47864" x="6219825" y="2711450"/>
          <p14:tracePt t="47912" x="6227763" y="2711450"/>
          <p14:tracePt t="47976" x="6235700" y="2711450"/>
          <p14:tracePt t="48032" x="6243638" y="2711450"/>
          <p14:tracePt t="48152" x="6251575" y="2711450"/>
          <p14:tracePt t="48664" x="6259513" y="2719388"/>
          <p14:tracePt t="48704" x="6259513" y="2727325"/>
          <p14:tracePt t="48736" x="6259513" y="2735263"/>
          <p14:tracePt t="48744" x="6267450" y="2735263"/>
          <p14:tracePt t="48792" x="6267450" y="2743200"/>
          <p14:tracePt t="48849" x="6267450" y="2751138"/>
          <p14:tracePt t="48856" x="6275388" y="2751138"/>
          <p14:tracePt t="48880" x="6275388" y="2759075"/>
          <p14:tracePt t="48888" x="6275388" y="2767013"/>
          <p14:tracePt t="48920" x="6275388" y="2774950"/>
          <p14:tracePt t="48960" x="6275388" y="2782888"/>
          <p14:tracePt t="49257" x="6275388" y="2790825"/>
          <p14:tracePt t="49520" x="6275388" y="2782888"/>
          <p14:tracePt t="49528" x="6267450" y="2782888"/>
          <p14:tracePt t="51256" x="6267450" y="2774950"/>
          <p14:tracePt t="51488" x="6275388" y="2767013"/>
          <p14:tracePt t="51536" x="6275388" y="2759075"/>
          <p14:tracePt t="51672" x="6283325" y="2759075"/>
          <p14:tracePt t="51696" x="6283325" y="2751138"/>
          <p14:tracePt t="51736" x="6291263" y="2751138"/>
          <p14:tracePt t="51761" x="6291263" y="2743200"/>
          <p14:tracePt t="51824" x="6299200" y="2743200"/>
          <p14:tracePt t="51856" x="6307138" y="2743200"/>
          <p14:tracePt t="51912" x="6307138" y="2735263"/>
          <p14:tracePt t="52616" x="6307138" y="2727325"/>
          <p14:tracePt t="52640" x="6315075" y="2727325"/>
          <p14:tracePt t="52658" x="6315075" y="2719388"/>
          <p14:tracePt t="52680" x="6323013" y="2719388"/>
          <p14:tracePt t="52704" x="6323013" y="2711450"/>
          <p14:tracePt t="54744" x="6330950" y="2711450"/>
          <p14:tracePt t="54776" x="6338888" y="2711450"/>
          <p14:tracePt t="54801" x="6338888" y="2703513"/>
          <p14:tracePt t="54872" x="6338888" y="2695575"/>
          <p14:tracePt t="55016" x="6338888" y="2703513"/>
          <p14:tracePt t="55056" x="6338888" y="2711450"/>
          <p14:tracePt t="57232" x="6346825" y="2711450"/>
          <p14:tracePt t="57249" x="6346825" y="2703513"/>
          <p14:tracePt t="57272" x="6346825" y="2695575"/>
          <p14:tracePt t="57312" x="6346825" y="2687638"/>
          <p14:tracePt t="57520" x="6346825" y="2679700"/>
          <p14:tracePt t="57568" x="6354763" y="2679700"/>
          <p14:tracePt t="57600" x="6354763" y="2671763"/>
          <p14:tracePt t="57624" x="6354763" y="2663825"/>
          <p14:tracePt t="58528" x="6354763" y="2671763"/>
          <p14:tracePt t="59744" x="6362700" y="2671763"/>
          <p14:tracePt t="59840" x="6370638" y="2671763"/>
          <p14:tracePt t="64536" x="6378575" y="2663825"/>
          <p14:tracePt t="64544" x="6394450" y="2663825"/>
          <p14:tracePt t="64560" x="6402388" y="2663825"/>
          <p14:tracePt t="64576" x="6410325" y="2663825"/>
          <p14:tracePt t="64609" x="6418263" y="2663825"/>
          <p14:tracePt t="64624" x="6426200" y="2663825"/>
          <p14:tracePt t="64641" x="6434138" y="2663825"/>
          <p14:tracePt t="64656" x="6442075" y="2663825"/>
          <p14:tracePt t="64664" x="6451600" y="2663825"/>
          <p14:tracePt t="64672" x="6459538" y="2663825"/>
          <p14:tracePt t="64680" x="6467475" y="2663825"/>
          <p14:tracePt t="64688" x="6475413" y="2663825"/>
          <p14:tracePt t="64696" x="6491288" y="2663825"/>
          <p14:tracePt t="64704" x="6507163" y="2663825"/>
          <p14:tracePt t="64712" x="6515100" y="2671763"/>
          <p14:tracePt t="64720" x="6530975" y="2679700"/>
          <p14:tracePt t="64728" x="6554788" y="2679700"/>
          <p14:tracePt t="64737" x="6570663" y="2687638"/>
          <p14:tracePt t="64744" x="6594475" y="2695575"/>
          <p14:tracePt t="64753" x="6618288" y="2703513"/>
          <p14:tracePt t="64760" x="6642100" y="2711450"/>
          <p14:tracePt t="64768" x="6681788" y="2727325"/>
          <p14:tracePt t="64776" x="6729413" y="2751138"/>
          <p14:tracePt t="64785" x="6777038" y="2774950"/>
          <p14:tracePt t="64792" x="6842125" y="2798763"/>
          <p14:tracePt t="64800" x="6905625" y="2822575"/>
          <p14:tracePt t="64808" x="6977063" y="2870200"/>
          <p14:tracePt t="64816" x="7056438" y="2909888"/>
          <p14:tracePt t="64824" x="7119938" y="2951163"/>
          <p14:tracePt t="64832" x="7192963" y="2990850"/>
          <p14:tracePt t="64841" x="7248525" y="3038475"/>
          <p14:tracePt t="64848" x="7296150" y="3078163"/>
          <p14:tracePt t="64857" x="7343775" y="3125788"/>
          <p14:tracePt t="64864" x="7375525" y="3165475"/>
          <p14:tracePt t="64873" x="7399338" y="3205163"/>
          <p14:tracePt t="64880" x="7431088" y="3244850"/>
          <p14:tracePt t="64888" x="7454900" y="3278188"/>
          <p14:tracePt t="64897" x="7486650" y="3317875"/>
          <p14:tracePt t="64904" x="7527925" y="3357563"/>
          <p14:tracePt t="64912" x="7559675" y="3389313"/>
          <p14:tracePt t="64920" x="7591425" y="3429000"/>
          <p14:tracePt t="64928" x="7607300" y="3452813"/>
          <p14:tracePt t="64937" x="7623175" y="3476625"/>
          <p14:tracePt t="64957" x="7623175" y="3500438"/>
          <p14:tracePt t="64960" x="7631113" y="3508375"/>
          <p14:tracePt t="64970" x="7631113" y="3516313"/>
          <p14:tracePt t="65096" x="7623175" y="3516313"/>
          <p14:tracePt t="65104" x="7623175" y="3508375"/>
          <p14:tracePt t="65112" x="7615238" y="3508375"/>
          <p14:tracePt t="65120" x="7615238" y="3500438"/>
          <p14:tracePt t="65128" x="7615238" y="3492500"/>
          <p14:tracePt t="65136" x="7615238" y="3484563"/>
          <p14:tracePt t="65154" x="7615238" y="3468688"/>
          <p14:tracePt t="65170" x="7615238" y="3460750"/>
          <p14:tracePt t="65184" x="7615238" y="3444875"/>
          <p14:tracePt t="65192" x="7623175" y="3444875"/>
          <p14:tracePt t="65200" x="7631113" y="3436938"/>
          <p14:tracePt t="65209" x="7631113" y="3421063"/>
          <p14:tracePt t="65216" x="7639050" y="3421063"/>
          <p14:tracePt t="65224" x="7639050" y="3413125"/>
          <p14:tracePt t="65232" x="7646988" y="3405188"/>
          <p14:tracePt t="65241" x="7654925" y="3405188"/>
          <p14:tracePt t="65248" x="7654925" y="3397250"/>
          <p14:tracePt t="65256" x="7662863" y="3397250"/>
          <p14:tracePt t="65272" x="7670800" y="3389313"/>
          <p14:tracePt t="65288" x="7678738" y="3389313"/>
          <p14:tracePt t="65296" x="7686675" y="3389313"/>
          <p14:tracePt t="65304" x="7702550" y="3389313"/>
          <p14:tracePt t="65321" x="7710488" y="3389313"/>
          <p14:tracePt t="65329" x="7718425" y="3389313"/>
          <p14:tracePt t="65337" x="7726363" y="3389313"/>
          <p14:tracePt t="65345" x="7742238" y="3389313"/>
          <p14:tracePt t="65354" x="7758113" y="3389313"/>
          <p14:tracePt t="65360" x="7773988" y="3389313"/>
          <p14:tracePt t="65370" x="7797800" y="3389313"/>
          <p14:tracePt t="65376" x="7813675" y="3397250"/>
          <p14:tracePt t="65384" x="7847013" y="3405188"/>
          <p14:tracePt t="65392" x="7894638" y="3421063"/>
          <p14:tracePt t="65400" x="7950200" y="3436938"/>
          <p14:tracePt t="65408" x="8005763" y="3452813"/>
          <p14:tracePt t="65416" x="8069263" y="3476625"/>
          <p14:tracePt t="65424" x="8148638" y="3500438"/>
          <p14:tracePt t="65432" x="8237538" y="3516313"/>
          <p14:tracePt t="65440" x="8308975" y="3532188"/>
          <p14:tracePt t="65448" x="8412163" y="3563938"/>
          <p14:tracePt t="65456" x="8499475" y="3587750"/>
          <p14:tracePt t="65464" x="8596313" y="3613150"/>
          <p14:tracePt t="65473" x="8699500" y="3629025"/>
          <p14:tracePt t="65480" x="8810625" y="3668713"/>
          <p14:tracePt t="65489" x="8899525" y="3700463"/>
          <p14:tracePt t="65497" x="8986838" y="3732213"/>
          <p14:tracePt t="65504" x="9066213" y="3763963"/>
          <p14:tracePt t="65512" x="9129713" y="3779838"/>
          <p14:tracePt t="65520" x="9169400" y="3803650"/>
          <p14:tracePt t="65529" x="9201150" y="3819525"/>
          <p14:tracePt t="65537" x="9217025" y="3819525"/>
          <p14:tracePt t="65600" x="9217025" y="3827463"/>
          <p14:tracePt t="65624" x="9217025" y="3835400"/>
          <p14:tracePt t="65648" x="9217025" y="3843338"/>
          <p14:tracePt t="65808" x="9224963" y="3843338"/>
          <p14:tracePt t="65984" x="9234488" y="3843338"/>
          <p14:tracePt t="66000" x="9242425" y="3843338"/>
          <p14:tracePt t="66008" x="9250363" y="3843338"/>
          <p14:tracePt t="66016" x="9258300" y="3843338"/>
          <p14:tracePt t="66032" x="9266238" y="3843338"/>
          <p14:tracePt t="66048" x="9282113" y="3843338"/>
          <p14:tracePt t="66064" x="9290050" y="3843338"/>
          <p14:tracePt t="66072" x="9297988" y="3843338"/>
          <p14:tracePt t="66080" x="9305925" y="3851275"/>
          <p14:tracePt t="66088" x="9313863" y="3851275"/>
          <p14:tracePt t="66096" x="9321800" y="3859213"/>
          <p14:tracePt t="66105" x="9337675" y="3859213"/>
          <p14:tracePt t="66112" x="9345613" y="3867150"/>
          <p14:tracePt t="66120" x="9353550" y="3875088"/>
          <p14:tracePt t="66128" x="9369425" y="3883025"/>
          <p14:tracePt t="66136" x="9385300" y="3890963"/>
          <p14:tracePt t="66153" x="9409113" y="3906838"/>
          <p14:tracePt t="66160" x="9417050" y="3922713"/>
          <p14:tracePt t="66170" x="9440863" y="3930650"/>
          <p14:tracePt t="66176" x="9456738" y="3948113"/>
          <p14:tracePt t="66185" x="9480550" y="3956050"/>
          <p14:tracePt t="66192" x="9496425" y="3979863"/>
          <p14:tracePt t="66200" x="9520238" y="3987800"/>
          <p14:tracePt t="66208" x="9536113" y="4003675"/>
          <p14:tracePt t="66216" x="9559925" y="4019550"/>
          <p14:tracePt t="66225" x="9575800" y="4035425"/>
          <p14:tracePt t="66232" x="9593263" y="4051300"/>
          <p14:tracePt t="66240" x="9617075" y="4059238"/>
          <p14:tracePt t="66248" x="9625013" y="4083050"/>
          <p14:tracePt t="66256" x="9648825" y="4106863"/>
          <p14:tracePt t="66264" x="9664700" y="4130675"/>
          <p14:tracePt t="66272" x="9696450" y="4178300"/>
          <p14:tracePt t="66280" x="9736138" y="4241800"/>
          <p14:tracePt t="66289" x="9799638" y="4322763"/>
          <p14:tracePt t="66296" x="9855200" y="4402138"/>
          <p14:tracePt t="66306" x="9902825" y="4489450"/>
          <p14:tracePt t="66312" x="9959975" y="4560888"/>
          <p14:tracePt t="66320" x="9983788" y="4624388"/>
          <p14:tracePt t="66328" x="9999663" y="4681538"/>
          <p14:tracePt t="66336" x="10007600" y="4705350"/>
          <p14:tracePt t="66344" x="10007600" y="4737100"/>
          <p14:tracePt t="66353" x="10007600" y="4752975"/>
          <p14:tracePt t="66360" x="9999663" y="4776788"/>
          <p14:tracePt t="66370" x="9991725" y="4784725"/>
          <p14:tracePt t="66376" x="9983788" y="4792663"/>
          <p14:tracePt t="66386" x="9967913" y="4808538"/>
          <p14:tracePt t="66392" x="9959975" y="4808538"/>
          <p14:tracePt t="66400" x="9944100" y="4816475"/>
          <p14:tracePt t="66408" x="9944100" y="4832350"/>
          <p14:tracePt t="66416" x="9936163" y="4832350"/>
          <p14:tracePt t="66584" x="9936163" y="4824413"/>
          <p14:tracePt t="66600" x="9936163" y="4816475"/>
          <p14:tracePt t="66616" x="9936163" y="4808538"/>
          <p14:tracePt t="66648" x="9936163" y="4800600"/>
          <p14:tracePt t="70352" x="9936163" y="4808538"/>
          <p14:tracePt t="70400" x="9936163" y="4816475"/>
          <p14:tracePt t="70504" x="9936163" y="4824413"/>
          <p14:tracePt t="70736" x="9936163" y="4832350"/>
          <p14:tracePt t="70744" x="9936163" y="4840288"/>
          <p14:tracePt t="71264" x="9936163" y="4848225"/>
          <p14:tracePt t="71312" x="9936163" y="4856163"/>
          <p14:tracePt t="71480" x="9936163" y="4864100"/>
          <p14:tracePt t="71512" x="9936163" y="4872038"/>
          <p14:tracePt t="71560" x="9926638" y="4872038"/>
          <p14:tracePt t="71568" x="9926638" y="4879975"/>
          <p14:tracePt t="71616" x="9918700" y="4879975"/>
          <p14:tracePt t="71624" x="9918700" y="4887913"/>
          <p14:tracePt t="71648" x="9918700" y="4895850"/>
          <p14:tracePt t="71672" x="9918700" y="4903788"/>
          <p14:tracePt t="71680" x="9910763" y="4903788"/>
          <p14:tracePt t="71728" x="9910763" y="4911725"/>
          <p14:tracePt t="71840" x="9902825" y="4911725"/>
          <p14:tracePt t="71856" x="9902825" y="4919663"/>
          <p14:tracePt t="71864" x="9894888" y="4919663"/>
          <p14:tracePt t="71872" x="9894888" y="4927600"/>
          <p14:tracePt t="71880" x="9894888" y="4935538"/>
          <p14:tracePt t="71896" x="9886950" y="4935538"/>
          <p14:tracePt t="71912" x="9886950" y="4943475"/>
          <p14:tracePt t="72216" x="9886950" y="4951413"/>
          <p14:tracePt t="72234" x="9879013" y="4951413"/>
          <p14:tracePt t="72264" x="9879013" y="4959350"/>
          <p14:tracePt t="72288" x="9879013" y="4967288"/>
          <p14:tracePt t="72320" x="9871075" y="4967288"/>
          <p14:tracePt t="72360" x="9871075" y="4976813"/>
          <p14:tracePt t="72384" x="9871075" y="4984750"/>
          <p14:tracePt t="72424" x="9871075" y="4992688"/>
          <p14:tracePt t="72440" x="9871075" y="5000625"/>
          <p14:tracePt t="72464" x="9871075" y="5008563"/>
          <p14:tracePt t="72488" x="9871075" y="5016500"/>
          <p14:tracePt t="72504" x="9871075" y="5032375"/>
          <p14:tracePt t="72512" x="9871075" y="5040313"/>
          <p14:tracePt t="72520" x="9871075" y="5048250"/>
          <p14:tracePt t="72528" x="9871075" y="5056188"/>
          <p14:tracePt t="72536" x="9871075" y="5064125"/>
          <p14:tracePt t="72544" x="9863138" y="5072063"/>
          <p14:tracePt t="72552" x="9855200" y="5087938"/>
          <p14:tracePt t="72560" x="9855200" y="5095875"/>
          <p14:tracePt t="72569" x="9839325" y="5111750"/>
          <p14:tracePt t="72576" x="9831388" y="5119688"/>
          <p14:tracePt t="72584" x="9815513" y="5135563"/>
          <p14:tracePt t="72592" x="9799638" y="5151438"/>
          <p14:tracePt t="72600" x="9775825" y="5167313"/>
          <p14:tracePt t="72608" x="9744075" y="5191125"/>
          <p14:tracePt t="72617" x="9720263" y="5207000"/>
          <p14:tracePt t="72624" x="9680575" y="5230813"/>
          <p14:tracePt t="72634" x="9632950" y="5254625"/>
          <p14:tracePt t="72640" x="9585325" y="5286375"/>
          <p14:tracePt t="72648" x="9528175" y="5310188"/>
          <p14:tracePt t="72656" x="9448800" y="5351463"/>
          <p14:tracePt t="72664" x="9385300" y="5383213"/>
          <p14:tracePt t="72672" x="9282113" y="5414963"/>
          <p14:tracePt t="72680" x="9201150" y="5446713"/>
          <p14:tracePt t="72688" x="9113838" y="5478463"/>
          <p14:tracePt t="72696" x="9010650" y="5510213"/>
          <p14:tracePt t="72704" x="8923338" y="5534025"/>
          <p14:tracePt t="72712" x="8818563" y="5565775"/>
          <p14:tracePt t="72720" x="8707438" y="5581650"/>
          <p14:tracePt t="72728" x="8612188" y="5605463"/>
          <p14:tracePt t="72736" x="8523288" y="5629275"/>
          <p14:tracePt t="72744" x="8451850" y="5645150"/>
          <p14:tracePt t="72754" x="8372475" y="5653088"/>
          <p14:tracePt t="72760" x="8316913" y="5653088"/>
          <p14:tracePt t="72767" x="8253413" y="5670550"/>
          <p14:tracePt t="72776" x="8180388" y="5670550"/>
          <p14:tracePt t="72785" x="8093075" y="5678488"/>
          <p14:tracePt t="72792" x="7989888" y="5678488"/>
          <p14:tracePt t="72800" x="7839075" y="5694363"/>
          <p14:tracePt t="72808" x="7583488" y="5694363"/>
          <p14:tracePt t="72817" x="7312025" y="5686425"/>
          <p14:tracePt t="72824" x="7064375" y="5645150"/>
          <p14:tracePt t="72834" x="6873875" y="5605463"/>
          <p14:tracePt t="72840" x="6713538" y="5589588"/>
          <p14:tracePt t="72849" x="6530975" y="5565775"/>
          <p14:tracePt t="72856" x="6418263" y="5534025"/>
          <p14:tracePt t="72864" x="6346825" y="5518150"/>
          <p14:tracePt t="72872" x="6291263" y="5510213"/>
          <p14:tracePt t="72880" x="6259513" y="5502275"/>
          <p14:tracePt t="72889" x="6235700" y="5494338"/>
          <p14:tracePt t="72896" x="6211888" y="5478463"/>
          <p14:tracePt t="72904" x="6196013" y="5470525"/>
          <p14:tracePt t="72912" x="6180138" y="5454650"/>
          <p14:tracePt t="72920" x="6164263" y="5454650"/>
          <p14:tracePt t="72928" x="6148388" y="5446713"/>
          <p14:tracePt t="72950" x="6116638" y="5430838"/>
          <p14:tracePt t="72952" x="6100763" y="5422900"/>
          <p14:tracePt t="72961" x="6091238" y="5414963"/>
          <p14:tracePt t="72969" x="6075363" y="5399088"/>
          <p14:tracePt t="72976" x="6059488" y="5391150"/>
          <p14:tracePt t="72984" x="6035675" y="5375275"/>
          <p14:tracePt t="72992" x="6011863" y="5359400"/>
          <p14:tracePt t="73000" x="5972175" y="5343525"/>
          <p14:tracePt t="73008" x="5948363" y="5327650"/>
          <p14:tracePt t="73017" x="5908675" y="5310188"/>
          <p14:tracePt t="73024" x="5876925" y="5294313"/>
          <p14:tracePt t="73034" x="5837238" y="5278438"/>
          <p14:tracePt t="73040" x="5821363" y="5278438"/>
          <p14:tracePt t="73048" x="5805488" y="5270500"/>
          <p14:tracePt t="73056" x="5805488" y="5262563"/>
          <p14:tracePt t="73064" x="5797550" y="5262563"/>
          <p14:tracePt t="73096" x="5797550" y="5254625"/>
          <p14:tracePt t="73112" x="5797550" y="5246688"/>
          <p14:tracePt t="73120" x="5797550" y="5238750"/>
          <p14:tracePt t="73160" x="5797550" y="5230813"/>
          <p14:tracePt t="73200" x="5797550" y="5222875"/>
          <p14:tracePt t="73240" x="5797550" y="5214938"/>
          <p14:tracePt t="73288" x="5797550" y="5207000"/>
          <p14:tracePt t="73320" x="5805488" y="5207000"/>
          <p14:tracePt t="73328" x="5805488" y="5199063"/>
          <p14:tracePt t="73353" x="5805488" y="5191125"/>
          <p14:tracePt t="73400" x="5805488" y="5183188"/>
          <p14:tracePt t="73448" x="5805488" y="5175250"/>
          <p14:tracePt t="73480" x="5805488" y="5167313"/>
          <p14:tracePt t="73520" x="5805488" y="5159375"/>
          <p14:tracePt t="73528" x="5797550" y="5159375"/>
          <p14:tracePt t="73576" x="5789613" y="5159375"/>
          <p14:tracePt t="73680" x="5789613" y="5151438"/>
          <p14:tracePt t="73688" x="5781675" y="5151438"/>
          <p14:tracePt t="73696" x="5781675" y="5143500"/>
          <p14:tracePt t="73728" x="5773738" y="5143500"/>
          <p14:tracePt t="73744" x="5773738" y="5135563"/>
          <p14:tracePt t="73769" x="5765800" y="5135563"/>
          <p14:tracePt t="73784" x="5765800" y="5127625"/>
          <p14:tracePt t="73792" x="5757863" y="5127625"/>
          <p14:tracePt t="73816" x="5757863" y="5119688"/>
          <p14:tracePt t="73848" x="5749925" y="5119688"/>
          <p14:tracePt t="73864" x="5749925" y="5111750"/>
          <p14:tracePt t="73880" x="5740400" y="5111750"/>
          <p14:tracePt t="73904" x="5740400" y="5103813"/>
          <p14:tracePt t="73912" x="5732463" y="5103813"/>
          <p14:tracePt t="73928" x="5724525" y="5103813"/>
          <p14:tracePt t="73937" x="5716588" y="5095875"/>
          <p14:tracePt t="73952" x="5708650" y="5087938"/>
          <p14:tracePt t="73977" x="5700713" y="5080000"/>
          <p14:tracePt t="74009" x="5692775" y="5080000"/>
          <p14:tracePt t="74017" x="5684838" y="5080000"/>
          <p14:tracePt t="74040" x="5676900" y="5080000"/>
          <p14:tracePt t="74056" x="5668963" y="5080000"/>
          <p14:tracePt t="74088" x="5661025" y="5080000"/>
          <p14:tracePt t="74096" x="5653088" y="5080000"/>
          <p14:tracePt t="74112" x="5645150" y="5080000"/>
          <p14:tracePt t="74128" x="5637213" y="5080000"/>
          <p14:tracePt t="74153" x="5629275" y="5080000"/>
          <p14:tracePt t="74168" x="5621338" y="5080000"/>
          <p14:tracePt t="74192" x="5613400" y="5080000"/>
          <p14:tracePt t="74209" x="5605463" y="5080000"/>
          <p14:tracePt t="74216" x="5597525" y="5080000"/>
          <p14:tracePt t="74233" x="5589588" y="5080000"/>
          <p14:tracePt t="74256" x="5581650" y="5080000"/>
          <p14:tracePt t="74288" x="5573713" y="5080000"/>
          <p14:tracePt t="74296" x="5565775" y="5080000"/>
          <p14:tracePt t="74321" x="5557838" y="5080000"/>
          <p14:tracePt t="74352" x="5549900" y="5080000"/>
          <p14:tracePt t="74368" x="5549900" y="5087938"/>
          <p14:tracePt t="74408" x="5549900" y="5095875"/>
          <p14:tracePt t="74432" x="5549900" y="5103813"/>
          <p14:tracePt t="74472" x="5549900" y="5111750"/>
          <p14:tracePt t="74488" x="5549900" y="5119688"/>
          <p14:tracePt t="74512" x="5557838" y="5127625"/>
          <p14:tracePt t="74528" x="5565775" y="5127625"/>
          <p14:tracePt t="74544" x="5573713" y="5127625"/>
          <p14:tracePt t="74560" x="5581650" y="5127625"/>
          <p14:tracePt t="74576" x="5589588" y="5135563"/>
          <p14:tracePt t="74584" x="5597525" y="5135563"/>
          <p14:tracePt t="74600" x="5605463" y="5135563"/>
          <p14:tracePt t="74609" x="5613400" y="5135563"/>
          <p14:tracePt t="74632" x="5613400" y="5143500"/>
          <p14:tracePt t="74656" x="5621338" y="5143500"/>
          <p14:tracePt t="74704" x="5629275" y="5143500"/>
          <p14:tracePt t="74720" x="5637213" y="5143500"/>
          <p14:tracePt t="74744" x="5637213" y="5135563"/>
          <p14:tracePt t="74776" x="5637213" y="5127625"/>
          <p14:tracePt t="74808" x="5637213" y="5119688"/>
          <p14:tracePt t="74824" x="5629275" y="5111750"/>
          <p14:tracePt t="74833" x="5621338" y="5111750"/>
          <p14:tracePt t="74840" x="5613400" y="5111750"/>
          <p14:tracePt t="74850" x="5613400" y="5103813"/>
          <p14:tracePt t="74856" x="5605463" y="5103813"/>
          <p14:tracePt t="74872" x="5605463" y="5095875"/>
          <p14:tracePt t="74881" x="5597525" y="5095875"/>
          <p14:tracePt t="74896" x="5589588" y="5087938"/>
          <p14:tracePt t="74928" x="5581650" y="5080000"/>
          <p14:tracePt t="75008" x="5573713" y="5080000"/>
          <p14:tracePt t="75096" x="5573713" y="5087938"/>
          <p14:tracePt t="75112" x="5573713" y="5095875"/>
          <p14:tracePt t="75137" x="5581650" y="5095875"/>
          <p14:tracePt t="75144" x="5581650" y="5103813"/>
          <p14:tracePt t="75160" x="5581650" y="5111750"/>
          <p14:tracePt t="75176" x="5581650" y="5119688"/>
          <p14:tracePt t="75200" x="5589588" y="5119688"/>
          <p14:tracePt t="75368" x="5597525" y="5119688"/>
          <p14:tracePt t="76032" x="5589588" y="5119688"/>
          <p14:tracePt t="76049" x="5589588" y="5127625"/>
          <p14:tracePt t="76066" x="5589588" y="5135563"/>
          <p14:tracePt t="76072" x="5589588" y="5143500"/>
          <p14:tracePt t="76088" x="5589588" y="5151438"/>
          <p14:tracePt t="76096" x="5589588" y="5159375"/>
          <p14:tracePt t="76104" x="5589588" y="5167313"/>
          <p14:tracePt t="76120" x="5589588" y="5175250"/>
          <p14:tracePt t="76128" x="5589588" y="5183188"/>
          <p14:tracePt t="76136" x="5589588" y="5191125"/>
          <p14:tracePt t="76144" x="5589588" y="5199063"/>
          <p14:tracePt t="76152" x="5589588" y="5207000"/>
          <p14:tracePt t="76160" x="5589588" y="5214938"/>
          <p14:tracePt t="76168" x="5589588" y="5230813"/>
          <p14:tracePt t="76176" x="5589588" y="5238750"/>
          <p14:tracePt t="76192" x="5589588" y="5254625"/>
          <p14:tracePt t="76200" x="5589588" y="5262563"/>
          <p14:tracePt t="76208" x="5589588" y="5270500"/>
          <p14:tracePt t="76216" x="5581650" y="5286375"/>
          <p14:tracePt t="76224" x="5581650" y="5294313"/>
          <p14:tracePt t="76233" x="5573713" y="5302250"/>
          <p14:tracePt t="76240" x="5565775" y="5319713"/>
          <p14:tracePt t="76249" x="5557838" y="5327650"/>
          <p14:tracePt t="76256" x="5557838" y="5343525"/>
          <p14:tracePt t="76266" x="5557838" y="5359400"/>
          <p14:tracePt t="76272" x="5557838" y="5367338"/>
          <p14:tracePt t="76280" x="5557838" y="5375275"/>
          <p14:tracePt t="76288" x="5557838" y="5383213"/>
          <p14:tracePt t="76296" x="5557838" y="5407025"/>
          <p14:tracePt t="76304" x="5565775" y="5414963"/>
          <p14:tracePt t="76312" x="5573713" y="5430838"/>
          <p14:tracePt t="76320" x="5573713" y="5438775"/>
          <p14:tracePt t="76328" x="5573713" y="5446713"/>
          <p14:tracePt t="76336" x="5573713" y="5454650"/>
          <p14:tracePt t="76344" x="5581650" y="5470525"/>
          <p14:tracePt t="76360" x="5589588" y="5478463"/>
          <p14:tracePt t="76369" x="5589588" y="5494338"/>
          <p14:tracePt t="76376" x="5589588" y="5502275"/>
          <p14:tracePt t="76384" x="5589588" y="5510213"/>
          <p14:tracePt t="76400" x="5589588" y="5518150"/>
          <p14:tracePt t="76408" x="5589588" y="5526088"/>
          <p14:tracePt t="76416" x="5589588" y="5534025"/>
          <p14:tracePt t="76424" x="5589588" y="5541963"/>
          <p14:tracePt t="76433" x="5589588" y="5549900"/>
          <p14:tracePt t="76440" x="5589588" y="5557838"/>
          <p14:tracePt t="76449" x="5589588" y="5565775"/>
          <p14:tracePt t="76456" x="5589588" y="5573713"/>
          <p14:tracePt t="76466" x="5589588" y="5581650"/>
          <p14:tracePt t="76472" x="5597525" y="5581650"/>
          <p14:tracePt t="76480" x="5597525" y="5589588"/>
          <p14:tracePt t="76488" x="5597525" y="5597525"/>
          <p14:tracePt t="76504" x="5597525" y="5605463"/>
          <p14:tracePt t="76512" x="5597525" y="5613400"/>
          <p14:tracePt t="76528" x="5597525" y="5621338"/>
          <p14:tracePt t="76536" x="5605463" y="5621338"/>
          <p14:tracePt t="76688" x="5605463" y="5613400"/>
          <p14:tracePt t="76704" x="5605463" y="5605463"/>
          <p14:tracePt t="76720" x="5605463" y="5597525"/>
          <p14:tracePt t="76728" x="5605463" y="5589588"/>
          <p14:tracePt t="76744" x="5605463" y="5573713"/>
          <p14:tracePt t="76752" x="5605463" y="5557838"/>
          <p14:tracePt t="76760" x="5605463" y="5549900"/>
          <p14:tracePt t="76768" x="5605463" y="5541963"/>
          <p14:tracePt t="76776" x="5605463" y="5526088"/>
          <p14:tracePt t="76784" x="5605463" y="5510213"/>
          <p14:tracePt t="76792" x="5597525" y="5494338"/>
          <p14:tracePt t="76800" x="5589588" y="5486400"/>
          <p14:tracePt t="76808" x="5581650" y="5470525"/>
          <p14:tracePt t="76816" x="5573713" y="5446713"/>
          <p14:tracePt t="76824" x="5565775" y="5438775"/>
          <p14:tracePt t="76832" x="5565775" y="5430838"/>
          <p14:tracePt t="76840" x="5557838" y="5407025"/>
          <p14:tracePt t="76849" x="5557838" y="5391150"/>
          <p14:tracePt t="76856" x="5557838" y="5367338"/>
          <p14:tracePt t="76865" x="5549900" y="5351463"/>
          <p14:tracePt t="76872" x="5549900" y="5327650"/>
          <p14:tracePt t="76881" x="5549900" y="5310188"/>
          <p14:tracePt t="76888" x="5549900" y="5294313"/>
          <p14:tracePt t="76896" x="5541963" y="5278438"/>
          <p14:tracePt t="76904" x="5541963" y="5262563"/>
          <p14:tracePt t="76912" x="5541963" y="5246688"/>
          <p14:tracePt t="76928" x="5541963" y="5238750"/>
          <p14:tracePt t="76949" x="5541963" y="5230813"/>
          <p14:tracePt t="76953" x="5541963" y="5222875"/>
          <p14:tracePt t="76992" x="5541963" y="5214938"/>
          <p14:tracePt t="77072" x="5549900" y="5214938"/>
          <p14:tracePt t="77104" x="5549900" y="5207000"/>
          <p14:tracePt t="77112" x="5557838" y="5207000"/>
          <p14:tracePt t="77328" x="5557838" y="5199063"/>
          <p14:tracePt t="77336" x="5557838" y="5191125"/>
          <p14:tracePt t="77360" x="5557838" y="5183188"/>
          <p14:tracePt t="77400" x="5557838" y="5175250"/>
          <p14:tracePt t="77584" x="5557838" y="5167313"/>
          <p14:tracePt t="77600" x="5557838" y="5159375"/>
          <p14:tracePt t="77624" x="5557838" y="5151438"/>
          <p14:tracePt t="77640" x="5557838" y="5143500"/>
          <p14:tracePt t="77648" x="5557838" y="5135563"/>
          <p14:tracePt t="77656" x="5557838" y="5127625"/>
          <p14:tracePt t="77665" x="5557838" y="5103813"/>
          <p14:tracePt t="77672" x="5557838" y="5080000"/>
          <p14:tracePt t="77682" x="5557838" y="5056188"/>
          <p14:tracePt t="77689" x="5557838" y="5016500"/>
          <p14:tracePt t="77696" x="5565775" y="4984750"/>
          <p14:tracePt t="77704" x="5565775" y="4935538"/>
          <p14:tracePt t="77712" x="5573713" y="4895850"/>
          <p14:tracePt t="77720" x="5573713" y="4864100"/>
          <p14:tracePt t="77728" x="5581650" y="4816475"/>
          <p14:tracePt t="77736" x="5581650" y="4776788"/>
          <p14:tracePt t="77744" x="5581650" y="4745038"/>
          <p14:tracePt t="77752" x="5581650" y="4689475"/>
          <p14:tracePt t="77760" x="5581650" y="4657725"/>
          <p14:tracePt t="77768" x="5581650" y="4608513"/>
          <p14:tracePt t="77776" x="5581650" y="4568825"/>
          <p14:tracePt t="77784" x="5573713" y="4521200"/>
          <p14:tracePt t="77792" x="5565775" y="4489450"/>
          <p14:tracePt t="77800" x="5549900" y="4418013"/>
          <p14:tracePt t="77808" x="5534025" y="4362450"/>
          <p14:tracePt t="77816" x="5518150" y="4298950"/>
          <p14:tracePt t="77824" x="5502275" y="4241800"/>
          <p14:tracePt t="77832" x="5478463" y="4194175"/>
          <p14:tracePt t="77840" x="5470525" y="4154488"/>
          <p14:tracePt t="77849" x="5470525" y="4106863"/>
          <p14:tracePt t="77856" x="5470525" y="4075113"/>
          <p14:tracePt t="77866" x="5470525" y="4043363"/>
          <p14:tracePt t="77872" x="5470525" y="4019550"/>
          <p14:tracePt t="77882" x="5470525" y="3987800"/>
          <p14:tracePt t="77888" x="5470525" y="3963988"/>
          <p14:tracePt t="77896" x="5470525" y="3938588"/>
          <p14:tracePt t="77904" x="5470525" y="3914775"/>
          <p14:tracePt t="77912" x="5478463" y="3898900"/>
          <p14:tracePt t="77920" x="5478463" y="3883025"/>
          <p14:tracePt t="77928" x="5478463" y="3867150"/>
          <p14:tracePt t="77936" x="5478463" y="3851275"/>
          <p14:tracePt t="77950" x="5478463" y="3843338"/>
          <p14:tracePt t="77953" x="5478463" y="3827463"/>
          <p14:tracePt t="77960" x="5478463" y="3811588"/>
          <p14:tracePt t="77968" x="5486400" y="3803650"/>
          <p14:tracePt t="77976" x="5494338" y="3795713"/>
          <p14:tracePt t="77984" x="5494338" y="3779838"/>
          <p14:tracePt t="77992" x="5494338" y="3763963"/>
          <p14:tracePt t="78000" x="5510213" y="3756025"/>
          <p14:tracePt t="78008" x="5510213" y="3740150"/>
          <p14:tracePt t="78016" x="5534025" y="3716338"/>
          <p14:tracePt t="78024" x="5541963" y="3700463"/>
          <p14:tracePt t="78032" x="5565775" y="3684588"/>
          <p14:tracePt t="78040" x="5597525" y="3668713"/>
          <p14:tracePt t="78048" x="5629275" y="3652838"/>
          <p14:tracePt t="78056" x="5668963" y="3636963"/>
          <p14:tracePt t="78065" x="5716588" y="3613150"/>
          <p14:tracePt t="78072" x="5773738" y="3605213"/>
          <p14:tracePt t="78082" x="5829300" y="3579813"/>
          <p14:tracePt t="78088" x="5876925" y="3563938"/>
          <p14:tracePt t="78096" x="5916613" y="3556000"/>
          <p14:tracePt t="78104" x="5964238" y="3548063"/>
          <p14:tracePt t="78112" x="6019800" y="3548063"/>
          <p14:tracePt t="78120" x="6059488" y="3540125"/>
          <p14:tracePt t="78128" x="6124575" y="3540125"/>
          <p14:tracePt t="78136" x="6188075" y="3540125"/>
          <p14:tracePt t="78144" x="6267450" y="3540125"/>
          <p14:tracePt t="78152" x="6354763" y="3540125"/>
          <p14:tracePt t="78160" x="6467475" y="3540125"/>
          <p14:tracePt t="78168" x="6578600" y="3540125"/>
          <p14:tracePt t="78176" x="6689725" y="3548063"/>
          <p14:tracePt t="78184" x="6794500" y="3556000"/>
          <p14:tracePt t="78192" x="6881813" y="3563938"/>
          <p14:tracePt t="78201" x="6953250" y="3571875"/>
          <p14:tracePt t="78208" x="7032625" y="3579813"/>
          <p14:tracePt t="78216" x="7064375" y="3605213"/>
          <p14:tracePt t="78224" x="7080250" y="3613150"/>
          <p14:tracePt t="78232" x="7112000" y="3621088"/>
          <p14:tracePt t="78240" x="7127875" y="3636963"/>
          <p14:tracePt t="78248" x="7145338" y="3652838"/>
          <p14:tracePt t="78256" x="7169150" y="3676650"/>
          <p14:tracePt t="78265" x="7192963" y="3700463"/>
          <p14:tracePt t="78272" x="7240588" y="3732213"/>
          <p14:tracePt t="78281" x="7296150" y="3763963"/>
          <p14:tracePt t="78288" x="7335838" y="3795713"/>
          <p14:tracePt t="78296" x="7375525" y="3819525"/>
          <p14:tracePt t="78304" x="7423150" y="3867150"/>
          <p14:tracePt t="78312" x="7470775" y="3906838"/>
          <p14:tracePt t="78320" x="7512050" y="3948113"/>
          <p14:tracePt t="78328" x="7559675" y="3987800"/>
          <p14:tracePt t="78336" x="7591425" y="4027488"/>
          <p14:tracePt t="78344" x="7623175" y="4059238"/>
          <p14:tracePt t="78352" x="7654925" y="4106863"/>
          <p14:tracePt t="78360" x="7678738" y="4146550"/>
          <p14:tracePt t="78368" x="7686675" y="4186238"/>
          <p14:tracePt t="78376" x="7710488" y="4217988"/>
          <p14:tracePt t="78384" x="7726363" y="4257675"/>
          <p14:tracePt t="78392" x="7726363" y="4273550"/>
          <p14:tracePt t="78400" x="7734300" y="4306888"/>
          <p14:tracePt t="78408" x="7742238" y="4338638"/>
          <p14:tracePt t="78417" x="7742238" y="4362450"/>
          <p14:tracePt t="78424" x="7742238" y="4402138"/>
          <p14:tracePt t="78432" x="7742238" y="4433888"/>
          <p14:tracePt t="78440" x="7742238" y="4457700"/>
          <p14:tracePt t="78449" x="7742238" y="4497388"/>
          <p14:tracePt t="78456" x="7734300" y="4537075"/>
          <p14:tracePt t="78465" x="7734300" y="4584700"/>
          <p14:tracePt t="78472" x="7734300" y="4616450"/>
          <p14:tracePt t="78481" x="7726363" y="4641850"/>
          <p14:tracePt t="78488" x="7726363" y="4681538"/>
          <p14:tracePt t="78496" x="7718425" y="4721225"/>
          <p14:tracePt t="78504" x="7718425" y="4745038"/>
          <p14:tracePt t="78512" x="7718425" y="4776788"/>
          <p14:tracePt t="78520" x="7710488" y="4800600"/>
          <p14:tracePt t="78528" x="7702550" y="4824413"/>
          <p14:tracePt t="78536" x="7702550" y="4856163"/>
          <p14:tracePt t="78544" x="7694613" y="4879975"/>
          <p14:tracePt t="78552" x="7686675" y="4903788"/>
          <p14:tracePt t="78560" x="7678738" y="4927600"/>
          <p14:tracePt t="78568" x="7662863" y="4959350"/>
          <p14:tracePt t="78576" x="7654925" y="4967288"/>
          <p14:tracePt t="78584" x="7646988" y="4984750"/>
          <p14:tracePt t="78592" x="7639050" y="5000625"/>
          <p14:tracePt t="78601" x="7631113" y="5000625"/>
          <p14:tracePt t="78608" x="7623175" y="5016500"/>
          <p14:tracePt t="78616" x="7607300" y="5024438"/>
          <p14:tracePt t="78624" x="7583488" y="5032375"/>
          <p14:tracePt t="78632" x="7575550" y="5040313"/>
          <p14:tracePt t="78640" x="7551738" y="5040313"/>
          <p14:tracePt t="78648" x="7527925" y="5056188"/>
          <p14:tracePt t="78656" x="7496175" y="5064125"/>
          <p14:tracePt t="78665" x="7470775" y="5072063"/>
          <p14:tracePt t="78672" x="7439025" y="5072063"/>
          <p14:tracePt t="78681" x="7415213" y="5080000"/>
          <p14:tracePt t="78688" x="7383463" y="5080000"/>
          <p14:tracePt t="78698" x="7351713" y="5095875"/>
          <p14:tracePt t="78704" x="7327900" y="5103813"/>
          <p14:tracePt t="78712" x="7296150" y="5103813"/>
          <p14:tracePt t="78720" x="7264400" y="5103813"/>
          <p14:tracePt t="78728" x="7232650" y="5103813"/>
          <p14:tracePt t="78736" x="7192963" y="5111750"/>
          <p14:tracePt t="78744" x="7161213" y="5119688"/>
          <p14:tracePt t="78752" x="7119938" y="5119688"/>
          <p14:tracePt t="78760" x="7072313" y="5127625"/>
          <p14:tracePt t="78768" x="7032625" y="5127625"/>
          <p14:tracePt t="78776" x="6985000" y="5127625"/>
          <p14:tracePt t="78784" x="6937375" y="5127625"/>
          <p14:tracePt t="78792" x="6889750" y="5127625"/>
          <p14:tracePt t="78800" x="6858000" y="5127625"/>
          <p14:tracePt t="78808" x="6826250" y="5127625"/>
          <p14:tracePt t="78816" x="6810375" y="5135563"/>
          <p14:tracePt t="78824" x="6777038" y="5135563"/>
          <p14:tracePt t="78832" x="6761163" y="5135563"/>
          <p14:tracePt t="78840" x="6737350" y="5135563"/>
          <p14:tracePt t="78848" x="6713538" y="5135563"/>
          <p14:tracePt t="78856" x="6705600" y="5135563"/>
          <p14:tracePt t="78865" x="6689725" y="5135563"/>
          <p14:tracePt t="78872" x="6673850" y="5135563"/>
          <p14:tracePt t="78881" x="6657975" y="5135563"/>
          <p14:tracePt t="78888" x="6634163" y="5127625"/>
          <p14:tracePt t="78898" x="6610350" y="5127625"/>
          <p14:tracePt t="78904" x="6594475" y="5127625"/>
          <p14:tracePt t="78912" x="6578600" y="5127625"/>
          <p14:tracePt t="78920" x="6554788" y="5119688"/>
          <p14:tracePt t="78928" x="6523038" y="5111750"/>
          <p14:tracePt t="78936" x="6483350" y="5103813"/>
          <p14:tracePt t="78944" x="6442075" y="5095875"/>
          <p14:tracePt t="78953" x="6394450" y="5095875"/>
          <p14:tracePt t="78960" x="6354763" y="5080000"/>
          <p14:tracePt t="78969" x="6307138" y="5072063"/>
          <p14:tracePt t="78976" x="6267450" y="5064125"/>
          <p14:tracePt t="78984" x="6243638" y="5064125"/>
          <p14:tracePt t="78992" x="6203950" y="5048250"/>
          <p14:tracePt t="79000" x="6180138" y="5048250"/>
          <p14:tracePt t="79009" x="6156325" y="5040313"/>
          <p14:tracePt t="79017" x="6140450" y="5032375"/>
          <p14:tracePt t="79024" x="6116638" y="5032375"/>
          <p14:tracePt t="79032" x="6083300" y="5024438"/>
          <p14:tracePt t="79040" x="6059488" y="5008563"/>
          <p14:tracePt t="79048" x="6035675" y="5000625"/>
          <p14:tracePt t="79056" x="6011863" y="4992688"/>
          <p14:tracePt t="79065" x="5988050" y="4976813"/>
          <p14:tracePt t="79072" x="5964238" y="4967288"/>
          <p14:tracePt t="79081" x="5940425" y="4967288"/>
          <p14:tracePt t="79088" x="5924550" y="4951413"/>
          <p14:tracePt t="79098" x="5916613" y="4943475"/>
          <p14:tracePt t="79104" x="5900738" y="4943475"/>
          <p14:tracePt t="79112" x="5884863" y="4943475"/>
          <p14:tracePt t="79120" x="5884863" y="4935538"/>
          <p14:tracePt t="79128" x="5876925" y="4935538"/>
          <p14:tracePt t="79136" x="5868988" y="4935538"/>
          <p14:tracePt t="79144" x="5861050" y="4927600"/>
          <p14:tracePt t="79152" x="5861050" y="4919663"/>
          <p14:tracePt t="79160" x="5853113" y="4919663"/>
          <p14:tracePt t="79168" x="5845175" y="4919663"/>
          <p14:tracePt t="79176" x="5829300" y="4911725"/>
          <p14:tracePt t="79184" x="5821363" y="4903788"/>
          <p14:tracePt t="79192" x="5813425" y="4903788"/>
          <p14:tracePt t="79200" x="5813425" y="4895850"/>
          <p14:tracePt t="79208" x="5797550" y="4895850"/>
          <p14:tracePt t="79216" x="5789613" y="4895850"/>
          <p14:tracePt t="79224" x="5781675" y="4879975"/>
          <p14:tracePt t="79233" x="5773738" y="4872038"/>
          <p14:tracePt t="79240" x="5765800" y="4864100"/>
          <p14:tracePt t="79248" x="5757863" y="4864100"/>
          <p14:tracePt t="79256" x="5749925" y="4848225"/>
          <p14:tracePt t="79265" x="5740400" y="4848225"/>
          <p14:tracePt t="79272" x="5732463" y="4840288"/>
          <p14:tracePt t="79281" x="5732463" y="4824413"/>
          <p14:tracePt t="79298" x="5724525" y="4808538"/>
          <p14:tracePt t="79304" x="5724525" y="4792663"/>
          <p14:tracePt t="79312" x="5716588" y="4784725"/>
          <p14:tracePt t="79320" x="5708650" y="4768850"/>
          <p14:tracePt t="79328" x="5700713" y="4752975"/>
          <p14:tracePt t="79336" x="5668963" y="4713288"/>
          <p14:tracePt t="79344" x="5613400" y="4665663"/>
          <p14:tracePt t="79352" x="5549900" y="4600575"/>
          <p14:tracePt t="79360" x="5502275" y="4545013"/>
          <p14:tracePt t="79368" x="5470525" y="4489450"/>
          <p14:tracePt t="79376" x="5462588" y="4433888"/>
          <p14:tracePt t="79384" x="5446713" y="4394200"/>
          <p14:tracePt t="79392" x="5438775" y="4362450"/>
          <p14:tracePt t="79401" x="5430838" y="4330700"/>
          <p14:tracePt t="79408" x="5430838" y="4291013"/>
          <p14:tracePt t="79416" x="5430838" y="4265613"/>
          <p14:tracePt t="79424" x="5430838" y="4241800"/>
          <p14:tracePt t="79433" x="5430838" y="4217988"/>
          <p14:tracePt t="79440" x="5430838" y="4194175"/>
          <p14:tracePt t="79448" x="5430838" y="4178300"/>
          <p14:tracePt t="79456" x="5430838" y="4170363"/>
          <p14:tracePt t="79465" x="5430838" y="4154488"/>
          <p14:tracePt t="79472" x="5430838" y="4146550"/>
          <p14:tracePt t="79481" x="5430838" y="4130675"/>
          <p14:tracePt t="79488" x="5430838" y="4122738"/>
          <p14:tracePt t="79498" x="5430838" y="4114800"/>
          <p14:tracePt t="79504" x="5422900" y="4098925"/>
          <p14:tracePt t="79512" x="5422900" y="4083050"/>
          <p14:tracePt t="79520" x="5414963" y="4075113"/>
          <p14:tracePt t="79528" x="5414963" y="4059238"/>
          <p14:tracePt t="79536" x="5414963" y="4035425"/>
          <p14:tracePt t="79544" x="5414963" y="4019550"/>
          <p14:tracePt t="79552" x="5414963" y="3995738"/>
          <p14:tracePt t="79560" x="5414963" y="3979863"/>
          <p14:tracePt t="79568" x="5414963" y="3956050"/>
          <p14:tracePt t="79576" x="5414963" y="3938588"/>
          <p14:tracePt t="79584" x="5414963" y="3914775"/>
          <p14:tracePt t="79592" x="5414963" y="3898900"/>
          <p14:tracePt t="79600" x="5414963" y="3883025"/>
          <p14:tracePt t="79608" x="5414963" y="3867150"/>
          <p14:tracePt t="79616" x="5422900" y="3843338"/>
          <p14:tracePt t="79624" x="5422900" y="3827463"/>
          <p14:tracePt t="79633" x="5422900" y="3819525"/>
          <p14:tracePt t="79640" x="5430838" y="3803650"/>
          <p14:tracePt t="79648" x="5438775" y="3787775"/>
          <p14:tracePt t="79656" x="5446713" y="3779838"/>
          <p14:tracePt t="79665" x="5454650" y="3771900"/>
          <p14:tracePt t="79672" x="5462588" y="3748088"/>
          <p14:tracePt t="79681" x="5486400" y="3740150"/>
          <p14:tracePt t="79688" x="5502275" y="3724275"/>
          <p14:tracePt t="79698" x="5526088" y="3708400"/>
          <p14:tracePt t="79704" x="5549900" y="3692525"/>
          <p14:tracePt t="79712" x="5589588" y="3668713"/>
          <p14:tracePt t="79720" x="5637213" y="3644900"/>
          <p14:tracePt t="79728" x="5676900" y="3629025"/>
          <p14:tracePt t="79736" x="5708650" y="3613150"/>
          <p14:tracePt t="79744" x="5749925" y="3587750"/>
          <p14:tracePt t="79752" x="5781675" y="3571875"/>
          <p14:tracePt t="79760" x="5821363" y="3556000"/>
          <p14:tracePt t="79769" x="5853113" y="3548063"/>
          <p14:tracePt t="79776" x="5892800" y="3532188"/>
          <p14:tracePt t="79784" x="5940425" y="3524250"/>
          <p14:tracePt t="79792" x="5972175" y="3516313"/>
          <p14:tracePt t="79801" x="6003925" y="3508375"/>
          <p14:tracePt t="79808" x="6043613" y="3500438"/>
          <p14:tracePt t="79817" x="6075363" y="3492500"/>
          <p14:tracePt t="79824" x="6100763" y="3492500"/>
          <p14:tracePt t="79832" x="6124575" y="3492500"/>
          <p14:tracePt t="79840" x="6156325" y="3492500"/>
          <p14:tracePt t="79849" x="6180138" y="3492500"/>
          <p14:tracePt t="79856" x="6219825" y="3492500"/>
          <p14:tracePt t="79865" x="6259513" y="3492500"/>
          <p14:tracePt t="79872" x="6315075" y="3492500"/>
          <p14:tracePt t="79881" x="6386513" y="3500438"/>
          <p14:tracePt t="79888" x="6459538" y="3508375"/>
          <p14:tracePt t="79898" x="6523038" y="3524250"/>
          <p14:tracePt t="79904" x="6586538" y="3532188"/>
          <p14:tracePt t="79912" x="6634163" y="3540125"/>
          <p14:tracePt t="79920" x="6657975" y="3540125"/>
          <p14:tracePt t="79928" x="6665913" y="3540125"/>
          <p14:tracePt t="79950" x="6673850" y="3540125"/>
          <p14:tracePt t="79968" x="6673850" y="3548063"/>
          <p14:tracePt t="79976" x="6681788" y="3556000"/>
          <p14:tracePt t="79984" x="6697663" y="3556000"/>
          <p14:tracePt t="79992" x="6713538" y="3571875"/>
          <p14:tracePt t="80000" x="6729413" y="3579813"/>
          <p14:tracePt t="80008" x="6745288" y="3595688"/>
          <p14:tracePt t="80017" x="6784975" y="3605213"/>
          <p14:tracePt t="80024" x="6810375" y="3629025"/>
          <p14:tracePt t="80032" x="6850063" y="3652838"/>
          <p14:tracePt t="80040" x="6897688" y="3676650"/>
          <p14:tracePt t="80048" x="6929438" y="3708400"/>
          <p14:tracePt t="80056" x="6969125" y="3732213"/>
          <p14:tracePt t="80064" x="7008813" y="3756025"/>
          <p14:tracePt t="80073" x="7048500" y="3779838"/>
          <p14:tracePt t="80081" x="7072313" y="3803650"/>
          <p14:tracePt t="80088" x="7096125" y="3811588"/>
          <p14:tracePt t="80098" x="7135813" y="3827463"/>
          <p14:tracePt t="80104" x="7161213" y="3851275"/>
          <p14:tracePt t="80112" x="7185025" y="3859213"/>
          <p14:tracePt t="80120" x="7200900" y="3875088"/>
          <p14:tracePt t="80128" x="7216775" y="3890963"/>
          <p14:tracePt t="80136" x="7248525" y="3914775"/>
          <p14:tracePt t="80144" x="7272338" y="3922713"/>
          <p14:tracePt t="80152" x="7288213" y="3948113"/>
          <p14:tracePt t="80160" x="7304088" y="3963988"/>
          <p14:tracePt t="80169" x="7327900" y="3979863"/>
          <p14:tracePt t="80176" x="7343775" y="4003675"/>
          <p14:tracePt t="80184" x="7359650" y="4019550"/>
          <p14:tracePt t="80192" x="7391400" y="4043363"/>
          <p14:tracePt t="80201" x="7407275" y="4067175"/>
          <p14:tracePt t="80208" x="7431088" y="4090988"/>
          <p14:tracePt t="80216" x="7446963" y="4114800"/>
          <p14:tracePt t="80224" x="7462838" y="4122738"/>
          <p14:tracePt t="80233" x="7470775" y="4138613"/>
          <p14:tracePt t="80240" x="7486650" y="4154488"/>
          <p14:tracePt t="80248" x="7496175" y="4178300"/>
          <p14:tracePt t="80256" x="7496175" y="4186238"/>
          <p14:tracePt t="80264" x="7512050" y="4202113"/>
          <p14:tracePt t="80272" x="7512050" y="4217988"/>
          <p14:tracePt t="80281" x="7519988" y="4249738"/>
          <p14:tracePt t="80288" x="7527925" y="4265613"/>
          <p14:tracePt t="80298" x="7543800" y="4281488"/>
          <p14:tracePt t="80304" x="7551738" y="4298950"/>
          <p14:tracePt t="80314" x="7559675" y="4314825"/>
          <p14:tracePt t="80320" x="7559675" y="4330700"/>
          <p14:tracePt t="80328" x="7567613" y="4346575"/>
          <p14:tracePt t="80336" x="7575550" y="4354513"/>
          <p14:tracePt t="80344" x="7575550" y="4378325"/>
          <p14:tracePt t="80352" x="7575550" y="4394200"/>
          <p14:tracePt t="80360" x="7583488" y="4402138"/>
          <p14:tracePt t="80369" x="7583488" y="4418013"/>
          <p14:tracePt t="80376" x="7583488" y="4433888"/>
          <p14:tracePt t="80384" x="7583488" y="4449763"/>
          <p14:tracePt t="80392" x="7583488" y="4473575"/>
          <p14:tracePt t="80400" x="7583488" y="4489450"/>
          <p14:tracePt t="80408" x="7583488" y="4513263"/>
          <p14:tracePt t="80416" x="7575550" y="4529138"/>
          <p14:tracePt t="80424" x="7567613" y="4545013"/>
          <p14:tracePt t="80432" x="7567613" y="4560888"/>
          <p14:tracePt t="80440" x="7567613" y="4584700"/>
          <p14:tracePt t="80448" x="7559675" y="4608513"/>
          <p14:tracePt t="80456" x="7551738" y="4641850"/>
          <p14:tracePt t="80464" x="7543800" y="4665663"/>
          <p14:tracePt t="80472" x="7535863" y="4689475"/>
          <p14:tracePt t="80481" x="7527925" y="4713288"/>
          <p14:tracePt t="80488" x="7512050" y="4737100"/>
          <p14:tracePt t="80498" x="7504113" y="4760913"/>
          <p14:tracePt t="80504" x="7504113" y="4784725"/>
          <p14:tracePt t="80512" x="7496175" y="4808538"/>
          <p14:tracePt t="80520" x="7486650" y="4824413"/>
          <p14:tracePt t="80528" x="7478713" y="4840288"/>
          <p14:tracePt t="80537" x="7478713" y="4856163"/>
          <p14:tracePt t="80544" x="7470775" y="4872038"/>
          <p14:tracePt t="80552" x="7470775" y="4879975"/>
          <p14:tracePt t="80560" x="7462838" y="4887913"/>
          <p14:tracePt t="80568" x="7462838" y="4903788"/>
          <p14:tracePt t="80576" x="7446963" y="4919663"/>
          <p14:tracePt t="80584" x="7439025" y="4927600"/>
          <p14:tracePt t="80592" x="7431088" y="4943475"/>
          <p14:tracePt t="80602" x="7423150" y="4951413"/>
          <p14:tracePt t="80608" x="7415213" y="4967288"/>
          <p14:tracePt t="80616" x="7407275" y="4984750"/>
          <p14:tracePt t="80634" x="7391400" y="4992688"/>
          <p14:tracePt t="80640" x="7375525" y="5000625"/>
          <p14:tracePt t="80648" x="7367588" y="5016500"/>
          <p14:tracePt t="80656" x="7359650" y="5016500"/>
          <p14:tracePt t="80664" x="7343775" y="5032375"/>
          <p14:tracePt t="80673" x="7335838" y="5032375"/>
          <p14:tracePt t="80681" x="7319963" y="5048250"/>
          <p14:tracePt t="80688" x="7304088" y="5048250"/>
          <p14:tracePt t="80697" x="7288213" y="5056188"/>
          <p14:tracePt t="80704" x="7280275" y="5072063"/>
          <p14:tracePt t="80714" x="7256463" y="5072063"/>
          <p14:tracePt t="80720" x="7240588" y="5080000"/>
          <p14:tracePt t="80728" x="7224713" y="5087938"/>
          <p14:tracePt t="80737" x="7200900" y="5095875"/>
          <p14:tracePt t="80744" x="7185025" y="5095875"/>
          <p14:tracePt t="80752" x="7161213" y="5103813"/>
          <p14:tracePt t="80760" x="7135813" y="5111750"/>
          <p14:tracePt t="80769" x="7127875" y="5111750"/>
          <p14:tracePt t="80776" x="7112000" y="5119688"/>
          <p14:tracePt t="80784" x="7104063" y="5119688"/>
          <p14:tracePt t="80792" x="7080250" y="5127625"/>
          <p14:tracePt t="80800" x="7072313" y="5135563"/>
          <p14:tracePt t="80808" x="7048500" y="5135563"/>
          <p14:tracePt t="80816" x="7032625" y="5143500"/>
          <p14:tracePt t="80824" x="7008813" y="5151438"/>
          <p14:tracePt t="80833" x="6992938" y="5159375"/>
          <p14:tracePt t="80840" x="6969125" y="5159375"/>
          <p14:tracePt t="80847" x="6937375" y="5167313"/>
          <p14:tracePt t="80856" x="6913563" y="5175250"/>
          <p14:tracePt t="80864" x="6889750" y="5183188"/>
          <p14:tracePt t="80873" x="6873875" y="5183188"/>
          <p14:tracePt t="80881" x="6850063" y="5183188"/>
          <p14:tracePt t="80888" x="6826250" y="5183188"/>
          <p14:tracePt t="80897" x="6802438" y="5183188"/>
          <p14:tracePt t="80904" x="6761163" y="5183188"/>
          <p14:tracePt t="80914" x="6705600" y="5183188"/>
          <p14:tracePt t="80920" x="6673850" y="5183188"/>
          <p14:tracePt t="80928" x="6634163" y="5183188"/>
          <p14:tracePt t="80936" x="6594475" y="5183188"/>
          <p14:tracePt t="80949" x="6562725" y="5183188"/>
          <p14:tracePt t="80952" x="6538913" y="5183188"/>
          <p14:tracePt t="80960" x="6507163" y="5183188"/>
          <p14:tracePt t="80969" x="6491288" y="5183188"/>
          <p14:tracePt t="80976" x="6467475" y="5183188"/>
          <p14:tracePt t="80985" x="6451600" y="5183188"/>
          <p14:tracePt t="80992" x="6434138" y="5183188"/>
          <p14:tracePt t="81000" x="6410325" y="5183188"/>
          <p14:tracePt t="81008" x="6378575" y="5183188"/>
          <p14:tracePt t="81016" x="6346825" y="5183188"/>
          <p14:tracePt t="81024" x="6315075" y="5183188"/>
          <p14:tracePt t="81032" x="6275388" y="5183188"/>
          <p14:tracePt t="81040" x="6219825" y="5183188"/>
          <p14:tracePt t="81048" x="6180138" y="5175250"/>
          <p14:tracePt t="81056" x="6148388" y="5175250"/>
          <p14:tracePt t="81065" x="6091238" y="5167313"/>
          <p14:tracePt t="81073" x="6051550" y="5159375"/>
          <p14:tracePt t="81081" x="6019800" y="5151438"/>
          <p14:tracePt t="81088" x="5980113" y="5135563"/>
          <p14:tracePt t="81097" x="5956300" y="5135563"/>
          <p14:tracePt t="81104" x="5916613" y="5127625"/>
          <p14:tracePt t="81114" x="5861050" y="5119688"/>
          <p14:tracePt t="81120" x="5781675" y="5111750"/>
          <p14:tracePt t="81128" x="5700713" y="5087938"/>
          <p14:tracePt t="81136" x="5637213" y="5072063"/>
          <p14:tracePt t="81144" x="5621338" y="5064125"/>
          <p14:tracePt t="81152" x="5605463" y="5064125"/>
          <p14:tracePt t="81224" x="5597525" y="5064125"/>
          <p14:tracePt t="81232" x="5597525" y="5056188"/>
          <p14:tracePt t="81248" x="5597525" y="5048250"/>
          <p14:tracePt t="81256" x="5589588" y="5048250"/>
          <p14:tracePt t="81264" x="5581650" y="5048250"/>
          <p14:tracePt t="81272" x="5581650" y="5040313"/>
          <p14:tracePt t="81281" x="5573713" y="5040313"/>
          <p14:tracePt t="81288" x="5573713" y="5032375"/>
          <p14:tracePt t="81297" x="5557838" y="5032375"/>
          <p14:tracePt t="81304" x="5557838" y="5016500"/>
          <p14:tracePt t="81314" x="5541963" y="5016500"/>
          <p14:tracePt t="81320" x="5541963" y="5008563"/>
          <p14:tracePt t="81328" x="5534025" y="5000625"/>
          <p14:tracePt t="81336" x="5518150" y="4992688"/>
          <p14:tracePt t="81344" x="5510213" y="4984750"/>
          <p14:tracePt t="81352" x="5494338" y="4967288"/>
          <p14:tracePt t="81360" x="5478463" y="4959350"/>
          <p14:tracePt t="81368" x="5462588" y="4935538"/>
          <p14:tracePt t="81376" x="5438775" y="4919663"/>
          <p14:tracePt t="81385" x="5422900" y="4903788"/>
          <p14:tracePt t="81392" x="5414963" y="4887913"/>
          <p14:tracePt t="81401" x="5397500" y="4879975"/>
          <p14:tracePt t="81408" x="5381625" y="4856163"/>
          <p14:tracePt t="81417" x="5365750" y="4824413"/>
          <p14:tracePt t="81424" x="5349875" y="4808538"/>
          <p14:tracePt t="81434" x="5334000" y="4768850"/>
          <p14:tracePt t="81440" x="5310188" y="4745038"/>
          <p14:tracePt t="81447" x="5294313" y="4713288"/>
          <p14:tracePt t="81456" x="5278438" y="4697413"/>
          <p14:tracePt t="81464" x="5254625" y="4665663"/>
          <p14:tracePt t="81472" x="5222875" y="4624388"/>
          <p14:tracePt t="81481" x="5199063" y="4592638"/>
          <p14:tracePt t="81488" x="5183188" y="4568825"/>
          <p14:tracePt t="81497" x="5159375" y="4545013"/>
          <p14:tracePt t="81504" x="5151438" y="4521200"/>
          <p14:tracePt t="81514" x="5135563" y="4505325"/>
          <p14:tracePt t="81520" x="5127625" y="4481513"/>
          <p14:tracePt t="81528" x="5119688" y="4441825"/>
          <p14:tracePt t="81536" x="5103813" y="4425950"/>
          <p14:tracePt t="81544" x="5095875" y="4394200"/>
          <p14:tracePt t="81552" x="5087938" y="4370388"/>
          <p14:tracePt t="81560" x="5080000" y="4346575"/>
          <p14:tracePt t="81568" x="5064125" y="4298950"/>
          <p14:tracePt t="81576" x="5046663" y="4273550"/>
          <p14:tracePt t="81584" x="5022850" y="4225925"/>
          <p14:tracePt t="81592" x="5006975" y="4186238"/>
          <p14:tracePt t="81601" x="4983163" y="4138613"/>
          <p14:tracePt t="81608" x="4967288" y="4090988"/>
          <p14:tracePt t="81617" x="4951413" y="4059238"/>
          <p14:tracePt t="81624" x="4943475" y="4035425"/>
          <p14:tracePt t="81634" x="4935538" y="3995738"/>
          <p14:tracePt t="81640" x="4935538" y="3963988"/>
          <p14:tracePt t="81647" x="4935538" y="3938588"/>
          <p14:tracePt t="81656" x="4935538" y="3914775"/>
          <p14:tracePt t="81665" x="4935538" y="3898900"/>
          <p14:tracePt t="81672" x="4935538" y="3883025"/>
          <p14:tracePt t="81680" x="4935538" y="3867150"/>
          <p14:tracePt t="81688" x="4935538" y="3859213"/>
          <p14:tracePt t="81697" x="4935538" y="3843338"/>
          <p14:tracePt t="81704" x="4935538" y="3835400"/>
          <p14:tracePt t="81714" x="4935538" y="3827463"/>
          <p14:tracePt t="81729" x="4935538" y="3819525"/>
          <p14:tracePt t="81736" x="4935538" y="3803650"/>
          <p14:tracePt t="81744" x="4943475" y="3787775"/>
          <p14:tracePt t="81752" x="4943475" y="3779838"/>
          <p14:tracePt t="81760" x="4951413" y="3771900"/>
          <p14:tracePt t="81768" x="4959350" y="3763963"/>
          <p14:tracePt t="81776" x="4959350" y="3756025"/>
          <p14:tracePt t="81784" x="4967288" y="3740150"/>
          <p14:tracePt t="81792" x="4975225" y="3732213"/>
          <p14:tracePt t="81800" x="4991100" y="3716338"/>
          <p14:tracePt t="81808" x="5006975" y="3716338"/>
          <p14:tracePt t="81816" x="5022850" y="3692525"/>
          <p14:tracePt t="81824" x="5046663" y="3692525"/>
          <p14:tracePt t="81832" x="5072063" y="3684588"/>
          <p14:tracePt t="81840" x="5087938" y="3676650"/>
          <p14:tracePt t="81848" x="5103813" y="3668713"/>
          <p14:tracePt t="81856" x="5119688" y="3660775"/>
          <p14:tracePt t="81864" x="5135563" y="3652838"/>
          <p14:tracePt t="81872" x="5151438" y="3652838"/>
          <p14:tracePt t="81880" x="5159375" y="3644900"/>
          <p14:tracePt t="81888" x="5175250" y="3636963"/>
          <p14:tracePt t="81897" x="5191125" y="3629025"/>
          <p14:tracePt t="81904" x="5214938" y="3629025"/>
          <p14:tracePt t="81914" x="5246688" y="3621088"/>
          <p14:tracePt t="81920" x="5278438" y="3613150"/>
          <p14:tracePt t="81928" x="5326063" y="3605213"/>
          <p14:tracePt t="81936" x="5373688" y="3605213"/>
          <p14:tracePt t="81944" x="5446713" y="3587750"/>
          <p14:tracePt t="81952" x="5518150" y="3571875"/>
          <p14:tracePt t="81960" x="5573713" y="3571875"/>
          <p14:tracePt t="81968" x="5637213" y="3563938"/>
          <p14:tracePt t="81976" x="5684838" y="3556000"/>
          <p14:tracePt t="81984" x="5716588" y="3548063"/>
          <p14:tracePt t="81992" x="5740400" y="3548063"/>
          <p14:tracePt t="82000" x="5757863" y="3548063"/>
          <p14:tracePt t="82008" x="5773738" y="3548063"/>
          <p14:tracePt t="82024" x="5781675" y="3540125"/>
          <p14:tracePt t="82041" x="5789613" y="3540125"/>
          <p14:tracePt t="82057" x="5805488" y="3540125"/>
          <p14:tracePt t="82064" x="5813425" y="3540125"/>
          <p14:tracePt t="82072" x="5845175" y="3540125"/>
          <p14:tracePt t="82080" x="5876925" y="3540125"/>
          <p14:tracePt t="82088" x="5924550" y="3540125"/>
          <p14:tracePt t="82097" x="5964238" y="3540125"/>
          <p14:tracePt t="82104" x="6019800" y="3540125"/>
          <p14:tracePt t="82114" x="6059488" y="3540125"/>
          <p14:tracePt t="82120" x="6116638" y="3548063"/>
          <p14:tracePt t="82128" x="6148388" y="3556000"/>
          <p14:tracePt t="82136" x="6196013" y="3563938"/>
          <p14:tracePt t="82149" x="6219825" y="3571875"/>
          <p14:tracePt t="82153" x="6235700" y="3579813"/>
          <p14:tracePt t="82160" x="6259513" y="3579813"/>
          <p14:tracePt t="82168" x="6267450" y="3579813"/>
          <p14:tracePt t="82176" x="6283325" y="3579813"/>
          <p14:tracePt t="82184" x="6307138" y="3579813"/>
          <p14:tracePt t="82192" x="6330950" y="3579813"/>
          <p14:tracePt t="82200" x="6362700" y="3579813"/>
          <p14:tracePt t="82208" x="6410325" y="3579813"/>
          <p14:tracePt t="82216" x="6459538" y="3579813"/>
          <p14:tracePt t="82224" x="6523038" y="3587750"/>
          <p14:tracePt t="82232" x="6602413" y="3587750"/>
          <p14:tracePt t="82240" x="6665913" y="3595688"/>
          <p14:tracePt t="82249" x="6729413" y="3595688"/>
          <p14:tracePt t="82257" x="6784975" y="3605213"/>
          <p14:tracePt t="82264" x="6818313" y="3613150"/>
          <p14:tracePt t="82273" x="6858000" y="3621088"/>
          <p14:tracePt t="82280" x="6873875" y="3629025"/>
          <p14:tracePt t="82297" x="6889750" y="3636963"/>
          <p14:tracePt t="82304" x="6897688" y="3636963"/>
          <p14:tracePt t="82313" x="6913563" y="3652838"/>
          <p14:tracePt t="82320" x="6929438" y="3652838"/>
          <p14:tracePt t="82328" x="6961188" y="3660775"/>
          <p14:tracePt t="82336" x="6992938" y="3676650"/>
          <p14:tracePt t="82344" x="7040563" y="3700463"/>
          <p14:tracePt t="82352" x="7080250" y="3708400"/>
          <p14:tracePt t="82360" x="7135813" y="3732213"/>
          <p14:tracePt t="82368" x="7177088" y="3748088"/>
          <p14:tracePt t="82376" x="7208838" y="3756025"/>
          <p14:tracePt t="82384" x="7240588" y="3771900"/>
          <p14:tracePt t="82392" x="7256463" y="3779838"/>
          <p14:tracePt t="82400" x="7264400" y="3787775"/>
          <p14:tracePt t="82425" x="7264400" y="3795713"/>
          <p14:tracePt t="82432" x="7272338" y="3795713"/>
          <p14:tracePt t="82440" x="7272338" y="3803650"/>
          <p14:tracePt t="82447" x="7280275" y="3811588"/>
          <p14:tracePt t="82456" x="7288213" y="3827463"/>
          <p14:tracePt t="82464" x="7296150" y="3843338"/>
          <p14:tracePt t="82472" x="7312025" y="3859213"/>
          <p14:tracePt t="82480" x="7319963" y="3875088"/>
          <p14:tracePt t="82489" x="7335838" y="3906838"/>
          <p14:tracePt t="82497" x="7343775" y="3930650"/>
          <p14:tracePt t="82504" x="7359650" y="3956050"/>
          <p14:tracePt t="82513" x="7375525" y="3987800"/>
          <p14:tracePt t="82520" x="7383463" y="4011613"/>
          <p14:tracePt t="82530" x="7391400" y="4035425"/>
          <p14:tracePt t="82536" x="7399338" y="4067175"/>
          <p14:tracePt t="82544" x="7399338" y="4090988"/>
          <p14:tracePt t="82552" x="7399338" y="4122738"/>
          <p14:tracePt t="82560" x="7399338" y="4154488"/>
          <p14:tracePt t="82568" x="7407275" y="4202113"/>
          <p14:tracePt t="82576" x="7407275" y="4233863"/>
          <p14:tracePt t="82584" x="7407275" y="4291013"/>
          <p14:tracePt t="82592" x="7407275" y="4322763"/>
          <p14:tracePt t="82600" x="7407275" y="4362450"/>
          <p14:tracePt t="82608" x="7407275" y="4410075"/>
          <p14:tracePt t="82616" x="7407275" y="4465638"/>
          <p14:tracePt t="82624" x="7407275" y="4505325"/>
          <p14:tracePt t="82632" x="7415213" y="4552950"/>
          <p14:tracePt t="82640" x="7415213" y="4592638"/>
          <p14:tracePt t="82648" x="7415213" y="4633913"/>
          <p14:tracePt t="82656" x="7415213" y="4673600"/>
          <p14:tracePt t="82664" x="7415213" y="4705350"/>
          <p14:tracePt t="82672" x="7407275" y="4737100"/>
          <p14:tracePt t="82680" x="7407275" y="4768850"/>
          <p14:tracePt t="82689" x="7407275" y="4808538"/>
          <p14:tracePt t="82696" x="7399338" y="4832350"/>
          <p14:tracePt t="82704" x="7399338" y="4856163"/>
          <p14:tracePt t="82713" x="7399338" y="4872038"/>
          <p14:tracePt t="82720" x="7399338" y="4887913"/>
          <p14:tracePt t="82730" x="7391400" y="4895850"/>
          <p14:tracePt t="82736" x="7391400" y="4911725"/>
          <p14:tracePt t="82744" x="7391400" y="4927600"/>
          <p14:tracePt t="82752" x="7391400" y="4935538"/>
          <p14:tracePt t="82760" x="7383463" y="4943475"/>
          <p14:tracePt t="82768" x="7383463" y="4959350"/>
          <p14:tracePt t="82776" x="7375525" y="4967288"/>
          <p14:tracePt t="82784" x="7367588" y="4976813"/>
          <p14:tracePt t="82792" x="7359650" y="4992688"/>
          <p14:tracePt t="82800" x="7351713" y="5000625"/>
          <p14:tracePt t="82808" x="7343775" y="5016500"/>
          <p14:tracePt t="82816" x="7335838" y="5016500"/>
          <p14:tracePt t="82824" x="7335838" y="5024438"/>
          <p14:tracePt t="82832" x="7327900" y="5032375"/>
          <p14:tracePt t="82840" x="7319963" y="5040313"/>
          <p14:tracePt t="82849" x="7304088" y="5040313"/>
          <p14:tracePt t="82856" x="7296150" y="5048250"/>
          <p14:tracePt t="82864" x="7288213" y="5056188"/>
          <p14:tracePt t="82872" x="7280275" y="5056188"/>
          <p14:tracePt t="82880" x="7272338" y="5064125"/>
          <p14:tracePt t="82888" x="7256463" y="5072063"/>
          <p14:tracePt t="82897" x="7240588" y="5072063"/>
          <p14:tracePt t="82904" x="7224713" y="5080000"/>
          <p14:tracePt t="82913" x="7208838" y="5087938"/>
          <p14:tracePt t="82920" x="7185025" y="5095875"/>
          <p14:tracePt t="82930" x="7177088" y="5095875"/>
          <p14:tracePt t="82936" x="7153275" y="5103813"/>
          <p14:tracePt t="82948" x="7135813" y="5111750"/>
          <p14:tracePt t="82952" x="7119938" y="5119688"/>
          <p14:tracePt t="82960" x="7088188" y="5119688"/>
          <p14:tracePt t="82968" x="7072313" y="5119688"/>
          <p14:tracePt t="82976" x="7056438" y="5127625"/>
          <p14:tracePt t="82984" x="7032625" y="5135563"/>
          <p14:tracePt t="82992" x="7024688" y="5143500"/>
          <p14:tracePt t="83000" x="7008813" y="5143500"/>
          <p14:tracePt t="83008" x="6992938" y="5143500"/>
          <p14:tracePt t="83016" x="6985000" y="5143500"/>
          <p14:tracePt t="83024" x="6977063" y="5151438"/>
          <p14:tracePt t="83032" x="6969125" y="5159375"/>
          <p14:tracePt t="83049" x="6953250" y="5159375"/>
          <p14:tracePt t="83064" x="6945313" y="5167313"/>
          <p14:tracePt t="83081" x="6929438" y="5167313"/>
          <p14:tracePt t="83104" x="6921500" y="5167313"/>
          <p14:tracePt t="83120" x="6913563" y="5175250"/>
          <p14:tracePt t="83136" x="6897688" y="5175250"/>
          <p14:tracePt t="83144" x="6889750" y="5175250"/>
          <p14:tracePt t="83152" x="6881813" y="5175250"/>
          <p14:tracePt t="83160" x="6873875" y="5183188"/>
          <p14:tracePt t="83168" x="6865938" y="5183188"/>
          <p14:tracePt t="83176" x="6858000" y="5191125"/>
          <p14:tracePt t="83184" x="6834188" y="5191125"/>
          <p14:tracePt t="83192" x="6826250" y="5191125"/>
          <p14:tracePt t="83200" x="6818313" y="5191125"/>
          <p14:tracePt t="83208" x="6810375" y="5191125"/>
          <p14:tracePt t="83216" x="6794500" y="5191125"/>
          <p14:tracePt t="83224" x="6784975" y="5191125"/>
          <p14:tracePt t="83232" x="6777038" y="5191125"/>
          <p14:tracePt t="83240" x="6761163" y="5191125"/>
          <p14:tracePt t="83248" x="6745288" y="5191125"/>
          <p14:tracePt t="83256" x="6737350" y="5191125"/>
          <p14:tracePt t="83264" x="6729413" y="5191125"/>
          <p14:tracePt t="83272" x="6713538" y="5191125"/>
          <p14:tracePt t="83280" x="6689725" y="5191125"/>
          <p14:tracePt t="83288" x="6673850" y="5191125"/>
          <p14:tracePt t="83296" x="6657975" y="5191125"/>
          <p14:tracePt t="83304" x="6634163" y="5191125"/>
          <p14:tracePt t="83313" x="6626225" y="5191125"/>
          <p14:tracePt t="83320" x="6602413" y="5191125"/>
          <p14:tracePt t="83330" x="6578600" y="5191125"/>
          <p14:tracePt t="83336" x="6554788" y="5183188"/>
          <p14:tracePt t="83344" x="6538913" y="5183188"/>
          <p14:tracePt t="83352" x="6515100" y="5175250"/>
          <p14:tracePt t="83360" x="6499225" y="5175250"/>
          <p14:tracePt t="83368" x="6475413" y="5167313"/>
          <p14:tracePt t="83376" x="6459538" y="5151438"/>
          <p14:tracePt t="83384" x="6451600" y="5151438"/>
          <p14:tracePt t="83392" x="6426200" y="5143500"/>
          <p14:tracePt t="83400" x="6418263" y="5143500"/>
          <p14:tracePt t="83408" x="6410325" y="5135563"/>
          <p14:tracePt t="83416" x="6394450" y="5135563"/>
          <p14:tracePt t="83424" x="6394450" y="5127625"/>
          <p14:tracePt t="83432" x="6378575" y="5127625"/>
          <p14:tracePt t="83440" x="6378575" y="5119688"/>
          <p14:tracePt t="83448" x="6370638" y="5119688"/>
          <p14:tracePt t="83464" x="6362700" y="5119688"/>
          <p14:tracePt t="83472" x="6354763" y="5111750"/>
          <p14:tracePt t="83480" x="6346825" y="5111750"/>
          <p14:tracePt t="83488" x="6338888" y="5111750"/>
          <p14:tracePt t="83496" x="6330950" y="5111750"/>
          <p14:tracePt t="83504" x="6323013" y="5111750"/>
          <p14:tracePt t="83520" x="6307138" y="5111750"/>
          <p14:tracePt t="83536" x="6299200" y="5111750"/>
          <p14:tracePt t="83545" x="6299200" y="5103813"/>
          <p14:tracePt t="83552" x="6283325" y="5103813"/>
          <p14:tracePt t="83561" x="6275388" y="5095875"/>
          <p14:tracePt t="83568" x="6267450" y="5095875"/>
          <p14:tracePt t="83577" x="6251575" y="5095875"/>
          <p14:tracePt t="83584" x="6243638" y="5095875"/>
          <p14:tracePt t="83592" x="6235700" y="5087938"/>
          <p14:tracePt t="83600" x="6219825" y="5080000"/>
          <p14:tracePt t="83609" x="6211888" y="5080000"/>
          <p14:tracePt t="83616" x="6203950" y="5080000"/>
          <p14:tracePt t="83624" x="6188075" y="5080000"/>
          <p14:tracePt t="83632" x="6172200" y="5072063"/>
          <p14:tracePt t="83640" x="6148388" y="5072063"/>
          <p14:tracePt t="83648" x="6132513" y="5072063"/>
          <p14:tracePt t="83656" x="6108700" y="5064125"/>
          <p14:tracePt t="83664" x="6091238" y="5064125"/>
          <p14:tracePt t="83672" x="6075363" y="5064125"/>
          <p14:tracePt t="83680" x="6051550" y="5064125"/>
          <p14:tracePt t="83688" x="6035675" y="5064125"/>
          <p14:tracePt t="83696" x="6035675" y="5056188"/>
          <p14:tracePt t="83704" x="6027738" y="5056188"/>
          <p14:tracePt t="83713" x="6019800" y="5056188"/>
          <p14:tracePt t="83720" x="6011863" y="5056188"/>
          <p14:tracePt t="83730" x="6003925" y="5056188"/>
          <p14:tracePt t="83736" x="5995988" y="5056188"/>
          <p14:tracePt t="83752" x="5988050" y="5056188"/>
          <p14:tracePt t="83760" x="5980113" y="5056188"/>
          <p14:tracePt t="83777" x="5972175" y="5056188"/>
          <p14:tracePt t="84000" x="5964238" y="5056188"/>
          <p14:tracePt t="84008" x="5956300" y="5056188"/>
          <p14:tracePt t="84016" x="5948363" y="5056188"/>
          <p14:tracePt t="84024" x="5932488" y="5056188"/>
          <p14:tracePt t="84032" x="5924550" y="5056188"/>
          <p14:tracePt t="84040" x="5916613" y="5056188"/>
          <p14:tracePt t="84048" x="5908675" y="5056188"/>
          <p14:tracePt t="84064" x="5900738" y="5056188"/>
          <p14:tracePt t="84072" x="5892800" y="5056188"/>
          <p14:tracePt t="84089" x="5884863" y="5056188"/>
          <p14:tracePt t="84104" x="5868988" y="5056188"/>
          <p14:tracePt t="84216" x="5868988" y="5048250"/>
          <p14:tracePt t="84488" x="5868988" y="5040313"/>
          <p14:tracePt t="84504" x="5868988" y="5032375"/>
          <p14:tracePt t="84513" x="5861050" y="5024438"/>
          <p14:tracePt t="84520" x="5861050" y="5016500"/>
          <p14:tracePt t="84529" x="5845175" y="5008563"/>
          <p14:tracePt t="84536" x="5845175" y="5000625"/>
          <p14:tracePt t="84560" x="5845175" y="4992688"/>
          <p14:tracePt t="84584" x="5845175" y="4984750"/>
          <p14:tracePt t="84632" x="5845175" y="4976813"/>
          <p14:tracePt t="84648" x="5845175" y="4967288"/>
          <p14:tracePt t="85264" x="5853113" y="4967288"/>
          <p14:tracePt t="86744" x="5861050" y="4967288"/>
          <p14:tracePt t="86762" x="5868988" y="4967288"/>
          <p14:tracePt t="86792" x="5876925" y="4967288"/>
          <p14:tracePt t="86816" x="5884863" y="4967288"/>
          <p14:tracePt t="86824" x="5892800" y="4967288"/>
          <p14:tracePt t="86849" x="5900738" y="4967288"/>
          <p14:tracePt t="86864" x="5908675" y="4967288"/>
          <p14:tracePt t="86872" x="5916613" y="4967288"/>
          <p14:tracePt t="86880" x="5924550" y="4967288"/>
          <p14:tracePt t="86888" x="5932488" y="4959350"/>
          <p14:tracePt t="86896" x="5940425" y="4959350"/>
          <p14:tracePt t="86904" x="5956300" y="4959350"/>
          <p14:tracePt t="86912" x="5972175" y="4959350"/>
          <p14:tracePt t="86920" x="5995988" y="4951413"/>
          <p14:tracePt t="86929" x="6011863" y="4951413"/>
          <p14:tracePt t="86936" x="6035675" y="4951413"/>
          <p14:tracePt t="86948" x="6051550" y="4951413"/>
          <p14:tracePt t="86952" x="6083300" y="4951413"/>
          <p14:tracePt t="86962" x="6108700" y="4951413"/>
          <p14:tracePt t="86968" x="6140450" y="4943475"/>
          <p14:tracePt t="86976" x="6188075" y="4943475"/>
          <p14:tracePt t="86984" x="6235700" y="4935538"/>
          <p14:tracePt t="86992" x="6299200" y="4935538"/>
          <p14:tracePt t="87000" x="6386513" y="4927600"/>
          <p14:tracePt t="87008" x="6483350" y="4927600"/>
          <p14:tracePt t="87016" x="6578600" y="4927600"/>
          <p14:tracePt t="87024" x="6697663" y="4927600"/>
          <p14:tracePt t="87032" x="6784975" y="4927600"/>
          <p14:tracePt t="87041" x="6881813" y="4919663"/>
          <p14:tracePt t="87048" x="6937375" y="4919663"/>
          <p14:tracePt t="87056" x="6969125" y="4919663"/>
          <p14:tracePt t="87064" x="6985000" y="4919663"/>
          <p14:tracePt t="87072" x="6992938" y="4919663"/>
          <p14:tracePt t="87080" x="7000875" y="4919663"/>
          <p14:tracePt t="87112" x="7008813" y="4919663"/>
          <p14:tracePt t="87120" x="7024688" y="4919663"/>
          <p14:tracePt t="87128" x="7048500" y="4919663"/>
          <p14:tracePt t="87136" x="7064375" y="4919663"/>
          <p14:tracePt t="87145" x="7096125" y="4919663"/>
          <p14:tracePt t="87152" x="7135813" y="4919663"/>
          <p14:tracePt t="87162" x="7177088" y="4919663"/>
          <p14:tracePt t="87168" x="7216775" y="4919663"/>
          <p14:tracePt t="87176" x="7272338" y="4919663"/>
          <p14:tracePt t="87184" x="7327900" y="4919663"/>
          <p14:tracePt t="87192" x="7367588" y="4919663"/>
          <p14:tracePt t="87200" x="7423150" y="4919663"/>
          <p14:tracePt t="87208" x="7478713" y="4919663"/>
          <p14:tracePt t="87216" x="7527925" y="4919663"/>
          <p14:tracePt t="87224" x="7583488" y="4927600"/>
          <p14:tracePt t="87232" x="7631113" y="4927600"/>
          <p14:tracePt t="87240" x="7670800" y="4927600"/>
          <p14:tracePt t="87248" x="7710488" y="4927600"/>
          <p14:tracePt t="87256" x="7758113" y="4927600"/>
          <p14:tracePt t="87264" x="7813675" y="4927600"/>
          <p14:tracePt t="87272" x="7862888" y="4935538"/>
          <p14:tracePt t="87280" x="7918450" y="4943475"/>
          <p14:tracePt t="87288" x="7974013" y="4943475"/>
          <p14:tracePt t="87296" x="8029575" y="4943475"/>
          <p14:tracePt t="87304" x="8085138" y="4951413"/>
          <p14:tracePt t="87312" x="8124825" y="4951413"/>
          <p14:tracePt t="87320" x="8180388" y="4951413"/>
          <p14:tracePt t="87328" x="8221663" y="4951413"/>
          <p14:tracePt t="87336" x="8245475" y="4951413"/>
          <p14:tracePt t="87345" x="8261350" y="4951413"/>
          <p14:tracePt t="87352" x="8285163" y="4951413"/>
          <p14:tracePt t="87361" x="8308975" y="4943475"/>
          <p14:tracePt t="87368" x="8324850" y="4935538"/>
          <p14:tracePt t="87378" x="8348663" y="4927600"/>
          <p14:tracePt t="87384" x="8364538" y="4919663"/>
          <p14:tracePt t="87392" x="8380413" y="4911725"/>
          <p14:tracePt t="87400" x="8396288" y="4911725"/>
          <p14:tracePt t="87408" x="8404225" y="4903788"/>
          <p14:tracePt t="87416" x="8412163" y="4895850"/>
          <p14:tracePt t="87424" x="8420100" y="4887913"/>
          <p14:tracePt t="87432" x="8428038" y="4887913"/>
          <p14:tracePt t="87440" x="8435975" y="4879975"/>
          <p14:tracePt t="87448" x="8443913" y="4879975"/>
          <p14:tracePt t="87456" x="8451850" y="4872038"/>
          <p14:tracePt t="87488" x="8451850" y="4864100"/>
          <p14:tracePt t="87496" x="8451850" y="4856163"/>
          <p14:tracePt t="87520" x="8459788" y="4848225"/>
          <p14:tracePt t="87536" x="8459788" y="4840288"/>
          <p14:tracePt t="87552" x="8459788" y="4832350"/>
          <p14:tracePt t="87561" x="8467725" y="4824413"/>
          <p14:tracePt t="87568" x="8467725" y="4816475"/>
          <p14:tracePt t="87578" x="8467725" y="4800600"/>
          <p14:tracePt t="87584" x="8467725" y="4792663"/>
          <p14:tracePt t="87593" x="8467725" y="4784725"/>
          <p14:tracePt t="87600" x="8467725" y="4768850"/>
          <p14:tracePt t="87608" x="8467725" y="4745038"/>
          <p14:tracePt t="87616" x="8475663" y="4729163"/>
          <p14:tracePt t="87624" x="8475663" y="4713288"/>
          <p14:tracePt t="87632" x="8491538" y="4697413"/>
          <p14:tracePt t="87640" x="8491538" y="4681538"/>
          <p14:tracePt t="87648" x="8491538" y="4657725"/>
          <p14:tracePt t="87656" x="8499475" y="4633913"/>
          <p14:tracePt t="87664" x="8507413" y="4608513"/>
          <p14:tracePt t="87672" x="8507413" y="4584700"/>
          <p14:tracePt t="87680" x="8507413" y="4568825"/>
          <p14:tracePt t="87688" x="8507413" y="4560888"/>
          <p14:tracePt t="87696" x="8507413" y="4552950"/>
          <p14:tracePt t="87704" x="8507413" y="4545013"/>
          <p14:tracePt t="87713" x="8507413" y="4537075"/>
          <p14:tracePt t="87720" x="8507413" y="4529138"/>
          <p14:tracePt t="87728" x="8507413" y="4521200"/>
          <p14:tracePt t="87736" x="8507413" y="4513263"/>
          <p14:tracePt t="87761" x="8507413" y="4505325"/>
          <p14:tracePt t="87784" x="8507413" y="4497388"/>
          <p14:tracePt t="87817" x="8507413" y="4489450"/>
          <p14:tracePt t="87832" x="8507413" y="4481513"/>
          <p14:tracePt t="87864" x="8507413" y="4473575"/>
          <p14:tracePt t="87888" x="8507413" y="4465638"/>
          <p14:tracePt t="87904" x="8507413" y="4457700"/>
          <p14:tracePt t="87912" x="8515350" y="4457700"/>
          <p14:tracePt t="87920" x="8515350" y="4449763"/>
          <p14:tracePt t="87928" x="8515350" y="4441825"/>
          <p14:tracePt t="87936" x="8515350" y="4433888"/>
          <p14:tracePt t="87961" x="8515350" y="4418013"/>
          <p14:tracePt t="87968" x="8515350" y="4410075"/>
          <p14:tracePt t="87984" x="8515350" y="4394200"/>
          <p14:tracePt t="88000" x="8515350" y="4386263"/>
          <p14:tracePt t="88024" x="8515350" y="4378325"/>
          <p14:tracePt t="88032" x="8515350" y="4370388"/>
          <p14:tracePt t="88065" x="8515350" y="4362450"/>
          <p14:tracePt t="88089" x="8515350" y="4354513"/>
          <p14:tracePt t="88112" x="8515350" y="4346575"/>
          <p14:tracePt t="88160" x="8515350" y="4338638"/>
          <p14:tracePt t="88184" x="8515350" y="4330700"/>
          <p14:tracePt t="88488" x="8515350" y="4322763"/>
          <p14:tracePt t="90960" x="8523288" y="4322763"/>
          <p14:tracePt t="90977" x="8531225" y="4322763"/>
          <p14:tracePt t="90993" x="8531225" y="4314825"/>
          <p14:tracePt t="91000" x="8540750" y="4314825"/>
          <p14:tracePt t="91033" x="8540750" y="4306888"/>
          <p14:tracePt t="91040" x="8548688" y="4298950"/>
          <p14:tracePt t="91048" x="8556625" y="4291013"/>
          <p14:tracePt t="91064" x="8564563" y="4273550"/>
          <p14:tracePt t="91072" x="8564563" y="4265613"/>
          <p14:tracePt t="91080" x="8564563" y="4257675"/>
          <p14:tracePt t="91088" x="8564563" y="4241800"/>
          <p14:tracePt t="91096" x="8564563" y="4217988"/>
          <p14:tracePt t="91104" x="8564563" y="4194175"/>
          <p14:tracePt t="91112" x="8564563" y="4186238"/>
          <p14:tracePt t="91120" x="8556625" y="4178300"/>
          <p14:tracePt t="91128" x="8556625" y="4162425"/>
          <p14:tracePt t="91136" x="8556625" y="4154488"/>
          <p14:tracePt t="91145" x="8548688" y="4146550"/>
          <p14:tracePt t="91152" x="8540750" y="4130675"/>
          <p14:tracePt t="91160" x="8531225" y="4122738"/>
          <p14:tracePt t="91168" x="8523288" y="4114800"/>
          <p14:tracePt t="91177" x="8507413" y="4106863"/>
          <p14:tracePt t="91184" x="8499475" y="4090988"/>
          <p14:tracePt t="91194" x="8475663" y="4090988"/>
          <p14:tracePt t="91200" x="8451850" y="4075113"/>
          <p14:tracePt t="91210" x="8428038" y="4067175"/>
          <p14:tracePt t="91216" x="8412163" y="4059238"/>
          <p14:tracePt t="91224" x="8388350" y="4059238"/>
          <p14:tracePt t="91232" x="8372475" y="4051300"/>
          <p14:tracePt t="91240" x="8348663" y="4051300"/>
          <p14:tracePt t="91248" x="8324850" y="4035425"/>
          <p14:tracePt t="91256" x="8308975" y="4035425"/>
          <p14:tracePt t="91264" x="8301038" y="4035425"/>
          <p14:tracePt t="91272" x="8285163" y="4035425"/>
          <p14:tracePt t="91280" x="8269288" y="4035425"/>
          <p14:tracePt t="91288" x="8253413" y="4027488"/>
          <p14:tracePt t="91296" x="8229600" y="4027488"/>
          <p14:tracePt t="91304" x="8205788" y="4019550"/>
          <p14:tracePt t="91312" x="8180388" y="4011613"/>
          <p14:tracePt t="91320" x="8148638" y="4011613"/>
          <p14:tracePt t="91329" x="8124825" y="4011613"/>
          <p14:tracePt t="91336" x="8093075" y="4011613"/>
          <p14:tracePt t="91345" x="8069263" y="4011613"/>
          <p14:tracePt t="91352" x="8053388" y="4011613"/>
          <p14:tracePt t="91361" x="8037513" y="4011613"/>
          <p14:tracePt t="91368" x="8021638" y="4011613"/>
          <p14:tracePt t="91385" x="8013700" y="4019550"/>
          <p14:tracePt t="91408" x="8013700" y="4027488"/>
          <p14:tracePt t="91416" x="8005763" y="4027488"/>
          <p14:tracePt t="91424" x="8005763" y="4035425"/>
          <p14:tracePt t="91432" x="8005763" y="4043363"/>
          <p14:tracePt t="91448" x="8005763" y="4051300"/>
          <p14:tracePt t="91456" x="8005763" y="4067175"/>
          <p14:tracePt t="91472" x="8013700" y="4075113"/>
          <p14:tracePt t="91480" x="8013700" y="4098925"/>
          <p14:tracePt t="91488" x="8021638" y="4114800"/>
          <p14:tracePt t="91496" x="8029575" y="4130675"/>
          <p14:tracePt t="91504" x="8045450" y="4146550"/>
          <p14:tracePt t="91512" x="8053388" y="4162425"/>
          <p14:tracePt t="91520" x="8077200" y="4178300"/>
          <p14:tracePt t="91529" x="8093075" y="4194175"/>
          <p14:tracePt t="91537" x="8101013" y="4210050"/>
          <p14:tracePt t="91544" x="8116888" y="4217988"/>
          <p14:tracePt t="91552" x="8132763" y="4225925"/>
          <p14:tracePt t="91560" x="8140700" y="4233863"/>
          <p14:tracePt t="91568" x="8156575" y="4233863"/>
          <p14:tracePt t="91577" x="8164513" y="4241800"/>
          <p14:tracePt t="91584" x="8172450" y="4249738"/>
          <p14:tracePt t="91593" x="8189913" y="4249738"/>
          <p14:tracePt t="91600" x="8197850" y="4257675"/>
          <p14:tracePt t="91610" x="8205788" y="4265613"/>
          <p14:tracePt t="91616" x="8221663" y="4265613"/>
          <p14:tracePt t="91624" x="8229600" y="4265613"/>
          <p14:tracePt t="91632" x="8245475" y="4273550"/>
          <p14:tracePt t="91640" x="8261350" y="4281488"/>
          <p14:tracePt t="91648" x="8277225" y="4291013"/>
          <p14:tracePt t="91656" x="8301038" y="4291013"/>
          <p14:tracePt t="91664" x="8316913" y="4306888"/>
          <p14:tracePt t="91672" x="8332788" y="4306888"/>
          <p14:tracePt t="91680" x="8348663" y="4314825"/>
          <p14:tracePt t="91688" x="8372475" y="4314825"/>
          <p14:tracePt t="91696" x="8388350" y="4322763"/>
          <p14:tracePt t="91704" x="8404225" y="4330700"/>
          <p14:tracePt t="91712" x="8428038" y="4330700"/>
          <p14:tracePt t="91720" x="8443913" y="4338638"/>
          <p14:tracePt t="91729" x="8467725" y="4346575"/>
          <p14:tracePt t="91736" x="8491538" y="4346575"/>
          <p14:tracePt t="91744" x="8515350" y="4354513"/>
          <p14:tracePt t="91752" x="8540750" y="4354513"/>
          <p14:tracePt t="91760" x="8564563" y="4362450"/>
          <p14:tracePt t="91768" x="8580438" y="4370388"/>
          <p14:tracePt t="91776" x="8612188" y="4370388"/>
          <p14:tracePt t="91784" x="8636000" y="4370388"/>
          <p14:tracePt t="91793" x="8659813" y="4378325"/>
          <p14:tracePt t="91800" x="8683625" y="4378325"/>
          <p14:tracePt t="91810" x="8707438" y="4386263"/>
          <p14:tracePt t="91816" x="8731250" y="4386263"/>
          <p14:tracePt t="91824" x="8747125" y="4386263"/>
          <p14:tracePt t="91832" x="8763000" y="4394200"/>
          <p14:tracePt t="91840" x="8778875" y="4402138"/>
          <p14:tracePt t="91848" x="8786813" y="4402138"/>
          <p14:tracePt t="91856" x="8794750" y="4402138"/>
          <p14:tracePt t="91864" x="8802688" y="4402138"/>
          <p14:tracePt t="91880" x="8818563" y="4402138"/>
          <p14:tracePt t="91888" x="8826500" y="4402138"/>
          <p14:tracePt t="91896" x="8834438" y="4402138"/>
          <p14:tracePt t="91904" x="8842375" y="4402138"/>
          <p14:tracePt t="91912" x="8866188" y="4402138"/>
          <p14:tracePt t="91920" x="8883650" y="4402138"/>
          <p14:tracePt t="91927" x="8891588" y="4402138"/>
          <p14:tracePt t="91946" x="8923338" y="4402138"/>
          <p14:tracePt t="91953" x="8947150" y="4394200"/>
          <p14:tracePt t="91960" x="8955088" y="4394200"/>
          <p14:tracePt t="91968" x="8963025" y="4386263"/>
          <p14:tracePt t="91975" x="8978900" y="4378325"/>
          <p14:tracePt t="91984" x="8978900" y="4362450"/>
          <p14:tracePt t="91992" x="8994775" y="4354513"/>
          <p14:tracePt t="92000" x="9002713" y="4330700"/>
          <p14:tracePt t="92008" x="9010650" y="4322763"/>
          <p14:tracePt t="92016" x="9018588" y="4306888"/>
          <p14:tracePt t="92024" x="9034463" y="4281488"/>
          <p14:tracePt t="92032" x="9042400" y="4265613"/>
          <p14:tracePt t="92040" x="9050338" y="4249738"/>
          <p14:tracePt t="92048" x="9058275" y="4241800"/>
          <p14:tracePt t="92056" x="9066213" y="4217988"/>
          <p14:tracePt t="92064" x="9074150" y="4210050"/>
          <p14:tracePt t="92072" x="9082088" y="4194175"/>
          <p14:tracePt t="92080" x="9090025" y="4178300"/>
          <p14:tracePt t="92088" x="9090025" y="4154488"/>
          <p14:tracePt t="92096" x="9090025" y="4138613"/>
          <p14:tracePt t="92104" x="9090025" y="4122738"/>
          <p14:tracePt t="92112" x="9090025" y="4114800"/>
          <p14:tracePt t="92120" x="9090025" y="4098925"/>
          <p14:tracePt t="92128" x="9090025" y="4083050"/>
          <p14:tracePt t="92136" x="9090025" y="4075113"/>
          <p14:tracePt t="92144" x="9082088" y="4067175"/>
          <p14:tracePt t="92152" x="9074150" y="4067175"/>
          <p14:tracePt t="92160" x="9066213" y="4051300"/>
          <p14:tracePt t="92168" x="9066213" y="4043363"/>
          <p14:tracePt t="92176" x="9042400" y="4035425"/>
          <p14:tracePt t="92184" x="9034463" y="4035425"/>
          <p14:tracePt t="92194" x="9026525" y="4027488"/>
          <p14:tracePt t="92200" x="9002713" y="4011613"/>
          <p14:tracePt t="92210" x="8986838" y="3995738"/>
          <p14:tracePt t="92216" x="8970963" y="3987800"/>
          <p14:tracePt t="92224" x="8947150" y="3971925"/>
          <p14:tracePt t="92233" x="8923338" y="3963988"/>
          <p14:tracePt t="92240" x="8915400" y="3948113"/>
          <p14:tracePt t="92248" x="8891588" y="3938588"/>
          <p14:tracePt t="92256" x="8874125" y="3930650"/>
          <p14:tracePt t="92264" x="8866188" y="3914775"/>
          <p14:tracePt t="92272" x="8850313" y="3906838"/>
          <p14:tracePt t="92280" x="8834438" y="3898900"/>
          <p14:tracePt t="92288" x="8826500" y="3883025"/>
          <p14:tracePt t="92296" x="8810625" y="3875088"/>
          <p14:tracePt t="92304" x="8794750" y="3867150"/>
          <p14:tracePt t="92312" x="8786813" y="3859213"/>
          <p14:tracePt t="92320" x="8770938" y="3851275"/>
          <p14:tracePt t="92330" x="8747125" y="3851275"/>
          <p14:tracePt t="92336" x="8731250" y="3835400"/>
          <p14:tracePt t="92343" x="8715375" y="3827463"/>
          <p14:tracePt t="92352" x="8699500" y="3827463"/>
          <p14:tracePt t="92360" x="8683625" y="3811588"/>
          <p14:tracePt t="92368" x="8651875" y="3803650"/>
          <p14:tracePt t="92376" x="8643938" y="3795713"/>
          <p14:tracePt t="92384" x="8628063" y="3795713"/>
          <p14:tracePt t="92393" x="8604250" y="3787775"/>
          <p14:tracePt t="92400" x="8580438" y="3779838"/>
          <p14:tracePt t="92410" x="8564563" y="3779838"/>
          <p14:tracePt t="92416" x="8531225" y="3779838"/>
          <p14:tracePt t="92424" x="8491538" y="3771900"/>
          <p14:tracePt t="92432" x="8459788" y="3771900"/>
          <p14:tracePt t="92440" x="8428038" y="3763963"/>
          <p14:tracePt t="92448" x="8372475" y="3763963"/>
          <p14:tracePt t="92456" x="8340725" y="3763963"/>
          <p14:tracePt t="92464" x="8308975" y="3756025"/>
          <p14:tracePt t="92472" x="8269288" y="3756025"/>
          <p14:tracePt t="92481" x="8237538" y="3756025"/>
          <p14:tracePt t="92488" x="8221663" y="3756025"/>
          <p14:tracePt t="92496" x="8205788" y="3756025"/>
          <p14:tracePt t="92504" x="8180388" y="3756025"/>
          <p14:tracePt t="92512" x="8156575" y="3756025"/>
          <p14:tracePt t="92520" x="8140700" y="3756025"/>
          <p14:tracePt t="92528" x="8108950" y="3756025"/>
          <p14:tracePt t="92536" x="8085138" y="3756025"/>
          <p14:tracePt t="92544" x="8061325" y="3763963"/>
          <p14:tracePt t="92552" x="8037513" y="3771900"/>
          <p14:tracePt t="92561" x="8005763" y="3779838"/>
          <p14:tracePt t="92568" x="7989888" y="3787775"/>
          <p14:tracePt t="92576" x="7974013" y="3795713"/>
          <p14:tracePt t="92584" x="7958138" y="3811588"/>
          <p14:tracePt t="92593" x="7942263" y="3811588"/>
          <p14:tracePt t="92600" x="7934325" y="3819525"/>
          <p14:tracePt t="92609" x="7926388" y="3827463"/>
          <p14:tracePt t="92616" x="7910513" y="3835400"/>
          <p14:tracePt t="92624" x="7902575" y="3843338"/>
          <p14:tracePt t="92632" x="7886700" y="3859213"/>
          <p14:tracePt t="92640" x="7878763" y="3867150"/>
          <p14:tracePt t="92648" x="7870825" y="3875088"/>
          <p14:tracePt t="92656" x="7862888" y="3883025"/>
          <p14:tracePt t="92664" x="7862888" y="3898900"/>
          <p14:tracePt t="92672" x="7854950" y="3906838"/>
          <p14:tracePt t="92681" x="7847013" y="3922713"/>
          <p14:tracePt t="92688" x="7839075" y="3938588"/>
          <p14:tracePt t="92697" x="7839075" y="3956050"/>
          <p14:tracePt t="92704" x="7829550" y="3971925"/>
          <p14:tracePt t="92712" x="7829550" y="3987800"/>
          <p14:tracePt t="92720" x="7821613" y="4011613"/>
          <p14:tracePt t="92728" x="7821613" y="4027488"/>
          <p14:tracePt t="92736" x="7821613" y="4051300"/>
          <p14:tracePt t="92744" x="7821613" y="4075113"/>
          <p14:tracePt t="92754" x="7821613" y="4098925"/>
          <p14:tracePt t="92760" x="7821613" y="4114800"/>
          <p14:tracePt t="92768" x="7821613" y="4138613"/>
          <p14:tracePt t="92776" x="7821613" y="4162425"/>
          <p14:tracePt t="92784" x="7821613" y="4186238"/>
          <p14:tracePt t="92793" x="7821613" y="4210050"/>
          <p14:tracePt t="92800" x="7821613" y="4225925"/>
          <p14:tracePt t="92809" x="7821613" y="4241800"/>
          <p14:tracePt t="92816" x="7821613" y="4257675"/>
          <p14:tracePt t="92824" x="7821613" y="4273550"/>
          <p14:tracePt t="92832" x="7821613" y="4291013"/>
          <p14:tracePt t="92840" x="7821613" y="4306888"/>
          <p14:tracePt t="92848" x="7839075" y="4330700"/>
          <p14:tracePt t="92856" x="7839075" y="4338638"/>
          <p14:tracePt t="92864" x="7847013" y="4362450"/>
          <p14:tracePt t="92872" x="7862888" y="4378325"/>
          <p14:tracePt t="92880" x="7862888" y="4402138"/>
          <p14:tracePt t="92888" x="7870825" y="4410075"/>
          <p14:tracePt t="92896" x="7878763" y="4425950"/>
          <p14:tracePt t="92904" x="7878763" y="4433888"/>
          <p14:tracePt t="92912" x="7886700" y="4449763"/>
          <p14:tracePt t="92928" x="7886700" y="4465638"/>
          <p14:tracePt t="92936" x="7894638" y="4465638"/>
          <p14:tracePt t="92945" x="7894638" y="4473575"/>
          <p14:tracePt t="92963" x="7894638" y="4481513"/>
          <p14:tracePt t="92968" x="7902575" y="4489450"/>
          <p14:tracePt t="92976" x="7902575" y="4497388"/>
          <p14:tracePt t="93000" x="7902575" y="4505325"/>
          <p14:tracePt t="93016" x="7910513" y="4505325"/>
          <p14:tracePt t="93032" x="7910513" y="4513263"/>
          <p14:tracePt t="93040" x="7918450" y="4513263"/>
          <p14:tracePt t="93120" x="7926388" y="4513263"/>
          <p14:tracePt t="93144" x="7926388" y="4505325"/>
          <p14:tracePt t="93152" x="7934325" y="4497388"/>
          <p14:tracePt t="93160" x="7942263" y="4481513"/>
          <p14:tracePt t="93168" x="7950200" y="4457700"/>
          <p14:tracePt t="93176" x="7958138" y="4441825"/>
          <p14:tracePt t="93184" x="7974013" y="4425950"/>
          <p14:tracePt t="93193" x="7981950" y="4410075"/>
          <p14:tracePt t="93200" x="7989888" y="4386263"/>
          <p14:tracePt t="93209" x="7997825" y="4378325"/>
          <p14:tracePt t="93216" x="8013700" y="4354513"/>
          <p14:tracePt t="93226" x="8013700" y="4346575"/>
          <p14:tracePt t="93232" x="8021638" y="4322763"/>
          <p14:tracePt t="93240" x="8021638" y="4306888"/>
          <p14:tracePt t="93248" x="8029575" y="4291013"/>
          <p14:tracePt t="93256" x="8029575" y="4273550"/>
          <p14:tracePt t="93264" x="8037513" y="4257675"/>
          <p14:tracePt t="93272" x="8037513" y="4249738"/>
          <p14:tracePt t="93280" x="8037513" y="4241800"/>
          <p14:tracePt t="93288" x="8037513" y="4225925"/>
          <p14:tracePt t="93296" x="8037513" y="4210050"/>
          <p14:tracePt t="93304" x="8037513" y="4202113"/>
          <p14:tracePt t="93312" x="8053388" y="4186238"/>
          <p14:tracePt t="93320" x="8061325" y="4170363"/>
          <p14:tracePt t="93328" x="8069263" y="4154488"/>
          <p14:tracePt t="93336" x="8085138" y="4146550"/>
          <p14:tracePt t="93345" x="8101013" y="4138613"/>
          <p14:tracePt t="93352" x="8132763" y="4122738"/>
          <p14:tracePt t="93359" x="8156575" y="4122738"/>
          <p14:tracePt t="93368" x="8189913" y="4114800"/>
          <p14:tracePt t="93376" x="8205788" y="4106863"/>
          <p14:tracePt t="93384" x="8229600" y="4098925"/>
          <p14:tracePt t="93392" x="8253413" y="4098925"/>
          <p14:tracePt t="93400" x="8261350" y="4098925"/>
          <p14:tracePt t="93409" x="8269288" y="4090988"/>
          <p14:tracePt t="93416" x="8277225" y="4090988"/>
          <p14:tracePt t="93426" x="8285163" y="4090988"/>
          <p14:tracePt t="93432" x="8293100" y="4090988"/>
          <p14:tracePt t="93440" x="8301038" y="4090988"/>
          <p14:tracePt t="93448" x="8324850" y="4090988"/>
          <p14:tracePt t="93456" x="8348663" y="4090988"/>
          <p14:tracePt t="93464" x="8380413" y="4090988"/>
          <p14:tracePt t="93472" x="8420100" y="4090988"/>
          <p14:tracePt t="93480" x="8459788" y="4098925"/>
          <p14:tracePt t="93488" x="8499475" y="4106863"/>
          <p14:tracePt t="93496" x="8548688" y="4114800"/>
          <p14:tracePt t="93504" x="8596313" y="4122738"/>
          <p14:tracePt t="93512" x="8636000" y="4122738"/>
          <p14:tracePt t="93520" x="8683625" y="4138613"/>
          <p14:tracePt t="93528" x="8723313" y="4138613"/>
          <p14:tracePt t="93536" x="8747125" y="4154488"/>
          <p14:tracePt t="93545" x="8778875" y="4170363"/>
          <p14:tracePt t="93552" x="8794750" y="4170363"/>
          <p14:tracePt t="93559" x="8802688" y="4170363"/>
          <p14:tracePt t="93568" x="8810625" y="4178300"/>
          <p14:tracePt t="93584" x="8818563" y="4178300"/>
          <p14:tracePt t="93593" x="8818563" y="4186238"/>
          <p14:tracePt t="93610" x="8826500" y="4186238"/>
          <p14:tracePt t="93632" x="8834438" y="4186238"/>
          <p14:tracePt t="93736" x="8826500" y="4186238"/>
          <p14:tracePt t="93744" x="8818563" y="4194175"/>
          <p14:tracePt t="93752" x="8802688" y="4194175"/>
          <p14:tracePt t="93759" x="8770938" y="4202113"/>
          <p14:tracePt t="93768" x="8731250" y="4202113"/>
          <p14:tracePt t="93776" x="8707438" y="4202113"/>
          <p14:tracePt t="93784" x="8675688" y="4202113"/>
          <p14:tracePt t="93793" x="8643938" y="4202113"/>
          <p14:tracePt t="93800" x="8628063" y="4202113"/>
          <p14:tracePt t="93809" x="8604250" y="4202113"/>
          <p14:tracePt t="93816" x="8588375" y="4202113"/>
          <p14:tracePt t="93826" x="8580438" y="4202113"/>
          <p14:tracePt t="93832" x="8572500" y="4210050"/>
          <p14:tracePt t="93864" x="8564563" y="4210050"/>
          <p14:tracePt t="93960" x="8564563" y="4217988"/>
          <p14:tracePt t="93968" x="8564563" y="4225925"/>
          <p14:tracePt t="94001" x="8572500" y="4233863"/>
          <p14:tracePt t="94009" x="8580438" y="4233863"/>
          <p14:tracePt t="94026" x="8588375" y="4241800"/>
          <p14:tracePt t="94048" x="8588375" y="4249738"/>
          <p14:tracePt t="94056" x="8596313" y="4249738"/>
          <p14:tracePt t="94064" x="8596313" y="4257675"/>
          <p14:tracePt t="94088" x="8596313" y="4265613"/>
          <p14:tracePt t="94136" x="8596313" y="4273550"/>
          <p14:tracePt t="94232" x="8596313" y="4281488"/>
          <p14:tracePt t="94416" x="8588375" y="4281488"/>
          <p14:tracePt t="94425" x="8580438" y="4281488"/>
          <p14:tracePt t="94432" x="8572500" y="4291013"/>
          <p14:tracePt t="94448" x="8564563" y="4291013"/>
          <p14:tracePt t="94456" x="8564563" y="4298950"/>
          <p14:tracePt t="94464" x="8556625" y="4298950"/>
          <p14:tracePt t="94472" x="8556625" y="4306888"/>
          <p14:tracePt t="94480" x="8548688" y="4314825"/>
          <p14:tracePt t="94488" x="8540750" y="4322763"/>
          <p14:tracePt t="94496" x="8540750" y="4330700"/>
          <p14:tracePt t="94512" x="8540750" y="4346575"/>
          <p14:tracePt t="94520" x="8540750" y="4354513"/>
          <p14:tracePt t="94528" x="8540750" y="4362450"/>
          <p14:tracePt t="94536" x="8540750" y="4370388"/>
          <p14:tracePt t="94544" x="8540750" y="4386263"/>
          <p14:tracePt t="94552" x="8540750" y="4402138"/>
          <p14:tracePt t="94560" x="8540750" y="4410075"/>
          <p14:tracePt t="94568" x="8540750" y="4418013"/>
          <p14:tracePt t="94576" x="8540750" y="4441825"/>
          <p14:tracePt t="94584" x="8540750" y="4457700"/>
          <p14:tracePt t="94593" x="8540750" y="4465638"/>
          <p14:tracePt t="94600" x="8540750" y="4473575"/>
          <p14:tracePt t="94609" x="8540750" y="4489450"/>
          <p14:tracePt t="94616" x="8540750" y="4497388"/>
          <p14:tracePt t="94626" x="8540750" y="4505325"/>
          <p14:tracePt t="94632" x="8540750" y="4513263"/>
          <p14:tracePt t="94648" x="8540750" y="4521200"/>
          <p14:tracePt t="94664" x="8540750" y="4529138"/>
          <p14:tracePt t="94680" x="8548688" y="4537075"/>
          <p14:tracePt t="94696" x="8548688" y="4545013"/>
          <p14:tracePt t="94704" x="8556625" y="4552950"/>
          <p14:tracePt t="94720" x="8556625" y="4568825"/>
          <p14:tracePt t="94728" x="8564563" y="4568825"/>
          <p14:tracePt t="94737" x="8572500" y="4584700"/>
          <p14:tracePt t="94752" x="8572500" y="4592638"/>
          <p14:tracePt t="94760" x="8572500" y="4608513"/>
          <p14:tracePt t="94768" x="8580438" y="4608513"/>
          <p14:tracePt t="94776" x="8580438" y="4616450"/>
          <p14:tracePt t="94784" x="8580438" y="4624388"/>
          <p14:tracePt t="94793" x="8580438" y="4633913"/>
          <p14:tracePt t="94800" x="8580438" y="4641850"/>
          <p14:tracePt t="94816" x="8580438" y="4649788"/>
          <p14:tracePt t="94826" x="8580438" y="4657725"/>
          <p14:tracePt t="94840" x="8580438" y="4665663"/>
          <p14:tracePt t="94848" x="8580438" y="4673600"/>
          <p14:tracePt t="94856" x="8580438" y="4681538"/>
          <p14:tracePt t="94897" x="8580438" y="4689475"/>
          <p14:tracePt t="96416" x="8572500" y="4689475"/>
          <p14:tracePt t="96440" x="8564563" y="4689475"/>
          <p14:tracePt t="96816" x="8556625" y="4689475"/>
          <p14:tracePt t="96824" x="8556625" y="4697413"/>
          <p14:tracePt t="96864" x="8556625" y="4705350"/>
          <p14:tracePt t="96880" x="8556625" y="4713288"/>
          <p14:tracePt t="96888" x="8548688" y="4713288"/>
          <p14:tracePt t="96904" x="8548688" y="4721225"/>
          <p14:tracePt t="96929" x="8540750" y="4729163"/>
          <p14:tracePt t="96944" x="8531225" y="4729163"/>
          <p14:tracePt t="97056" x="8531225" y="4737100"/>
          <p14:tracePt t="97256" x="8523288" y="4737100"/>
          <p14:tracePt t="97264" x="8523288" y="4745038"/>
          <p14:tracePt t="97352" x="8515350" y="4745038"/>
          <p14:tracePt t="97408" x="8507413" y="4745038"/>
          <p14:tracePt t="97424" x="8499475" y="4745038"/>
          <p14:tracePt t="97456" x="8491538" y="4745038"/>
          <p14:tracePt t="97504" x="8483600" y="4745038"/>
          <p14:tracePt t="97544" x="8475663" y="4745038"/>
          <p14:tracePt t="97560" x="8467725" y="4745038"/>
          <p14:tracePt t="97576" x="8459788" y="4737100"/>
          <p14:tracePt t="97601" x="8443913" y="4729163"/>
          <p14:tracePt t="97624" x="8435975" y="4729163"/>
          <p14:tracePt t="97641" x="8435975" y="4721225"/>
          <p14:tracePt t="97664" x="8435975" y="4713288"/>
          <p14:tracePt t="97680" x="8428038" y="4713288"/>
          <p14:tracePt t="98984" x="8428038" y="4705350"/>
          <p14:tracePt t="100536" x="8420100" y="4705350"/>
          <p14:tracePt t="100544" x="8412163" y="4705350"/>
          <p14:tracePt t="100552" x="8396288" y="4705350"/>
          <p14:tracePt t="100568" x="8388350" y="4713288"/>
          <p14:tracePt t="100584" x="8380413" y="4721225"/>
          <p14:tracePt t="100600" x="8372475" y="4721225"/>
          <p14:tracePt t="100624" x="8364538" y="4721225"/>
          <p14:tracePt t="100648" x="8356600" y="4721225"/>
          <p14:tracePt t="100656" x="8356600" y="4729163"/>
          <p14:tracePt t="100664" x="8348663" y="4729163"/>
          <p14:tracePt t="100680" x="8332788" y="4737100"/>
          <p14:tracePt t="100696" x="8316913" y="4745038"/>
          <p14:tracePt t="100712" x="8308975" y="4752975"/>
          <p14:tracePt t="100728" x="8301038" y="4752975"/>
          <p14:tracePt t="100736" x="8285163" y="4760913"/>
          <p14:tracePt t="100752" x="8269288" y="4768850"/>
          <p14:tracePt t="100760" x="8261350" y="4768850"/>
          <p14:tracePt t="100768" x="8253413" y="4768850"/>
          <p14:tracePt t="100776" x="8237538" y="4776788"/>
          <p14:tracePt t="100784" x="8213725" y="4784725"/>
          <p14:tracePt t="100792" x="8189913" y="4784725"/>
          <p14:tracePt t="100800" x="8164513" y="4792663"/>
          <p14:tracePt t="100809" x="8124825" y="4792663"/>
          <p14:tracePt t="100816" x="8077200" y="4808538"/>
          <p14:tracePt t="100824" x="8013700" y="4824413"/>
          <p14:tracePt t="100832" x="7934325" y="4840288"/>
          <p14:tracePt t="100840" x="7839075" y="4864100"/>
          <p14:tracePt t="100848" x="7734300" y="4872038"/>
          <p14:tracePt t="100857" x="7615238" y="4872038"/>
          <p14:tracePt t="100864" x="7504113" y="4879975"/>
          <p14:tracePt t="100873" x="7383463" y="4887913"/>
          <p14:tracePt t="100881" x="7248525" y="4895850"/>
          <p14:tracePt t="100890" x="7145338" y="4903788"/>
          <p14:tracePt t="100896" x="7040563" y="4911725"/>
          <p14:tracePt t="100904" x="6953250" y="4919663"/>
          <p14:tracePt t="100912" x="6858000" y="4927600"/>
          <p14:tracePt t="100920" x="6802438" y="4943475"/>
          <p14:tracePt t="100928" x="6737350" y="4951413"/>
          <p14:tracePt t="100936" x="6689725" y="4959350"/>
          <p14:tracePt t="100956" x="6626225" y="4967288"/>
          <p14:tracePt t="100961" x="6586538" y="4984750"/>
          <p14:tracePt t="100968" x="6562725" y="4984750"/>
          <p14:tracePt t="100976" x="6523038" y="4984750"/>
          <p14:tracePt t="100984" x="6491288" y="4992688"/>
          <p14:tracePt t="100992" x="6451600" y="4992688"/>
          <p14:tracePt t="101000" x="6402388" y="4992688"/>
          <p14:tracePt t="101008" x="6370638" y="4992688"/>
          <p14:tracePt t="101017" x="6338888" y="4992688"/>
          <p14:tracePt t="101024" x="6315075" y="4992688"/>
          <p14:tracePt t="101032" x="6299200" y="4992688"/>
          <p14:tracePt t="101040" x="6291263" y="4992688"/>
          <p14:tracePt t="101089" x="6283325" y="4992688"/>
          <p14:tracePt t="101096" x="6275388" y="4992688"/>
          <p14:tracePt t="101104" x="6267450" y="4992688"/>
          <p14:tracePt t="101112" x="6251575" y="4992688"/>
          <p14:tracePt t="101120" x="6243638" y="4992688"/>
          <p14:tracePt t="101128" x="6235700" y="4992688"/>
          <p14:tracePt t="101136" x="6227763" y="4992688"/>
          <p14:tracePt t="101144" x="6219825" y="4992688"/>
          <p14:tracePt t="101152" x="6211888" y="4992688"/>
          <p14:tracePt t="101168" x="6196013" y="4992688"/>
          <p14:tracePt t="101184" x="6180138" y="4992688"/>
          <p14:tracePt t="101192" x="6172200" y="4992688"/>
          <p14:tracePt t="101200" x="6148388" y="5000625"/>
          <p14:tracePt t="101208" x="6132513" y="5000625"/>
          <p14:tracePt t="101216" x="6116638" y="5016500"/>
          <p14:tracePt t="101224" x="6108700" y="5024438"/>
          <p14:tracePt t="101232" x="6083300" y="5032375"/>
          <p14:tracePt t="101240" x="6075363" y="5040313"/>
          <p14:tracePt t="101248" x="6067425" y="5040313"/>
          <p14:tracePt t="101256" x="6051550" y="5056188"/>
          <p14:tracePt t="101273" x="6035675" y="5056188"/>
          <p14:tracePt t="101281" x="6035675" y="5064125"/>
          <p14:tracePt t="101289" x="6027738" y="5072063"/>
          <p14:tracePt t="101304" x="6019800" y="5080000"/>
          <p14:tracePt t="101320" x="6011863" y="5087938"/>
          <p14:tracePt t="101328" x="6003925" y="5087938"/>
          <p14:tracePt t="101344" x="5995988" y="5095875"/>
          <p14:tracePt t="101352" x="5995988" y="5103813"/>
          <p14:tracePt t="101360" x="5995988" y="5111750"/>
          <p14:tracePt t="101368" x="5988050" y="5111750"/>
          <p14:tracePt t="101376" x="5980113" y="5119688"/>
          <p14:tracePt t="101384" x="5980113" y="5127625"/>
          <p14:tracePt t="101392" x="5980113" y="5135563"/>
          <p14:tracePt t="101400" x="5972175" y="5135563"/>
          <p14:tracePt t="101408" x="5972175" y="5151438"/>
          <p14:tracePt t="101424" x="5964238" y="5167313"/>
          <p14:tracePt t="101432" x="5956300" y="5167313"/>
          <p14:tracePt t="101440" x="5956300" y="5175250"/>
          <p14:tracePt t="101448" x="5948363" y="5183188"/>
          <p14:tracePt t="101456" x="5948363" y="5191125"/>
          <p14:tracePt t="101464" x="5940425" y="5207000"/>
          <p14:tracePt t="101473" x="5940425" y="5214938"/>
          <p14:tracePt t="101480" x="5940425" y="5222875"/>
          <p14:tracePt t="101489" x="5940425" y="5238750"/>
          <p14:tracePt t="101496" x="5940425" y="5246688"/>
          <p14:tracePt t="101504" x="5932488" y="5246688"/>
          <p14:tracePt t="101512" x="5932488" y="5262563"/>
          <p14:tracePt t="101529" x="5932488" y="5270500"/>
          <p14:tracePt t="101536" x="5924550" y="5270500"/>
          <p14:tracePt t="101544" x="5916613" y="5278438"/>
          <p14:tracePt t="101560" x="5916613" y="5286375"/>
          <p14:tracePt t="101568" x="5908675" y="5294313"/>
          <p14:tracePt t="101584" x="5908675" y="5302250"/>
          <p14:tracePt t="101592" x="5900738" y="5302250"/>
          <p14:tracePt t="101624" x="5892800" y="5302250"/>
          <p14:tracePt t="101648" x="5884863" y="5302250"/>
          <p14:tracePt t="101672" x="5876925" y="5302250"/>
          <p14:tracePt t="101712" x="5868988" y="5302250"/>
          <p14:tracePt t="101768" x="5861050" y="5294313"/>
          <p14:tracePt t="101800" x="5861050" y="5286375"/>
          <p14:tracePt t="101832" x="5861050" y="5278438"/>
          <p14:tracePt t="101961" x="5853113" y="5270500"/>
          <p14:tracePt t="101976" x="5845175" y="5270500"/>
          <p14:tracePt t="101984" x="5829300" y="5262563"/>
          <p14:tracePt t="101992" x="5821363" y="5254625"/>
          <p14:tracePt t="102000" x="5813425" y="5254625"/>
          <p14:tracePt t="102008" x="5797550" y="5254625"/>
          <p14:tracePt t="102016" x="5781675" y="5238750"/>
          <p14:tracePt t="102024" x="5765800" y="5230813"/>
          <p14:tracePt t="102032" x="5740400" y="5214938"/>
          <p14:tracePt t="102040" x="5716588" y="5199063"/>
          <p14:tracePt t="102048" x="5692775" y="5191125"/>
          <p14:tracePt t="102056" x="5676900" y="5183188"/>
          <p14:tracePt t="102064" x="5653088" y="5167313"/>
          <p14:tracePt t="102073" x="5637213" y="5151438"/>
          <p14:tracePt t="102080" x="5605463" y="5143500"/>
          <p14:tracePt t="102089" x="5581650" y="5135563"/>
          <p14:tracePt t="102096" x="5557838" y="5119688"/>
          <p14:tracePt t="102106" x="5518150" y="5103813"/>
          <p14:tracePt t="102112" x="5502275" y="5095875"/>
          <p14:tracePt t="102120" x="5470525" y="5080000"/>
          <p14:tracePt t="102128" x="5446713" y="5072063"/>
          <p14:tracePt t="102136" x="5430838" y="5072063"/>
          <p14:tracePt t="102144" x="5422900" y="5064125"/>
          <p14:tracePt t="102152" x="5414963" y="5064125"/>
          <p14:tracePt t="102240" x="5430838" y="5072063"/>
          <p14:tracePt t="102248" x="5438775" y="5080000"/>
          <p14:tracePt t="102256" x="5454650" y="5087938"/>
          <p14:tracePt t="102265" x="5470525" y="5103813"/>
          <p14:tracePt t="102273" x="5486400" y="5111750"/>
          <p14:tracePt t="102280" x="5510213" y="5111750"/>
          <p14:tracePt t="102289" x="5534025" y="5127625"/>
          <p14:tracePt t="102296" x="5557838" y="5127625"/>
          <p14:tracePt t="102306" x="5581650" y="5135563"/>
          <p14:tracePt t="102312" x="5597525" y="5135563"/>
          <p14:tracePt t="102320" x="5613400" y="5135563"/>
          <p14:tracePt t="102328" x="5629275" y="5135563"/>
          <p14:tracePt t="102336" x="5645150" y="5135563"/>
          <p14:tracePt t="102344" x="5661025" y="5135563"/>
          <p14:tracePt t="102360" x="5668963" y="5135563"/>
          <p14:tracePt t="102401" x="5668963" y="5127625"/>
          <p14:tracePt t="102408" x="5668963" y="5119688"/>
          <p14:tracePt t="102416" x="5668963" y="5111750"/>
          <p14:tracePt t="102424" x="5668963" y="5103813"/>
          <p14:tracePt t="102432" x="5661025" y="5095875"/>
          <p14:tracePt t="102440" x="5653088" y="5087938"/>
          <p14:tracePt t="102448" x="5637213" y="5072063"/>
          <p14:tracePt t="102456" x="5621338" y="5056188"/>
          <p14:tracePt t="102464" x="5589588" y="5040313"/>
          <p14:tracePt t="102472" x="5565775" y="5024438"/>
          <p14:tracePt t="102480" x="5541963" y="5008563"/>
          <p14:tracePt t="102489" x="5518150" y="5000625"/>
          <p14:tracePt t="102496" x="5486400" y="5000625"/>
          <p14:tracePt t="102506" x="5470525" y="4992688"/>
          <p14:tracePt t="102512" x="5454650" y="4992688"/>
          <p14:tracePt t="102520" x="5430838" y="4992688"/>
          <p14:tracePt t="102528" x="5422900" y="4992688"/>
          <p14:tracePt t="102536" x="5407025" y="4992688"/>
          <p14:tracePt t="102544" x="5397500" y="4992688"/>
          <p14:tracePt t="102552" x="5381625" y="5000625"/>
          <p14:tracePt t="102560" x="5373688" y="5008563"/>
          <p14:tracePt t="102568" x="5373688" y="5016500"/>
          <p14:tracePt t="102576" x="5357813" y="5024438"/>
          <p14:tracePt t="102584" x="5357813" y="5032375"/>
          <p14:tracePt t="102600" x="5357813" y="5048250"/>
          <p14:tracePt t="102608" x="5357813" y="5056188"/>
          <p14:tracePt t="102616" x="5365750" y="5064125"/>
          <p14:tracePt t="102624" x="5373688" y="5080000"/>
          <p14:tracePt t="102632" x="5389563" y="5087938"/>
          <p14:tracePt t="102639" x="5414963" y="5111750"/>
          <p14:tracePt t="102648" x="5446713" y="5127625"/>
          <p14:tracePt t="102656" x="5486400" y="5151438"/>
          <p14:tracePt t="102664" x="5534025" y="5175250"/>
          <p14:tracePt t="102672" x="5581650" y="5191125"/>
          <p14:tracePt t="102680" x="5637213" y="5207000"/>
          <p14:tracePt t="102689" x="5692775" y="5222875"/>
          <p14:tracePt t="102696" x="5749925" y="5230813"/>
          <p14:tracePt t="102706" x="5805488" y="5238750"/>
          <p14:tracePt t="102712" x="5837238" y="5238750"/>
          <p14:tracePt t="102720" x="5861050" y="5238750"/>
          <p14:tracePt t="102728" x="5884863" y="5238750"/>
          <p14:tracePt t="102736" x="5908675" y="5238750"/>
          <p14:tracePt t="102744" x="5924550" y="5238750"/>
          <p14:tracePt t="102752" x="5948363" y="5238750"/>
          <p14:tracePt t="102760" x="5972175" y="5222875"/>
          <p14:tracePt t="102768" x="5995988" y="5207000"/>
          <p14:tracePt t="102776" x="6027738" y="5207000"/>
          <p14:tracePt t="102784" x="6035675" y="5191125"/>
          <p14:tracePt t="102792" x="6043613" y="5183188"/>
          <p14:tracePt t="102800" x="6051550" y="5175250"/>
          <p14:tracePt t="102808" x="6059488" y="5167313"/>
          <p14:tracePt t="102816" x="6059488" y="5151438"/>
          <p14:tracePt t="102824" x="6059488" y="5135563"/>
          <p14:tracePt t="102832" x="6059488" y="5119688"/>
          <p14:tracePt t="102840" x="6059488" y="5103813"/>
          <p14:tracePt t="102848" x="6043613" y="5080000"/>
          <p14:tracePt t="102856" x="6027738" y="5040313"/>
          <p14:tracePt t="102864" x="6011863" y="5008563"/>
          <p14:tracePt t="102872" x="5995988" y="4967288"/>
          <p14:tracePt t="102880" x="5980113" y="4935538"/>
          <p14:tracePt t="102889" x="5964238" y="4895850"/>
          <p14:tracePt t="102896" x="5948363" y="4856163"/>
          <p14:tracePt t="102906" x="5940425" y="4824413"/>
          <p14:tracePt t="102912" x="5924550" y="4784725"/>
          <p14:tracePt t="102920" x="5908675" y="4752975"/>
          <p14:tracePt t="102928" x="5900738" y="4721225"/>
          <p14:tracePt t="102941" x="5892800" y="4697413"/>
          <p14:tracePt t="102945" x="5876925" y="4673600"/>
          <p14:tracePt t="102952" x="5861050" y="4649788"/>
          <p14:tracePt t="102960" x="5853113" y="4633913"/>
          <p14:tracePt t="102968" x="5853113" y="4616450"/>
          <p14:tracePt t="102976" x="5853113" y="4608513"/>
          <p14:tracePt t="102984" x="5853113" y="4600575"/>
          <p14:tracePt t="102992" x="5853113" y="4592638"/>
          <p14:tracePt t="103000" x="5853113" y="4584700"/>
          <p14:tracePt t="103008" x="5853113" y="4576763"/>
          <p14:tracePt t="103016" x="5853113" y="4560888"/>
          <p14:tracePt t="103024" x="5861050" y="4552950"/>
          <p14:tracePt t="103032" x="5868988" y="4537075"/>
          <p14:tracePt t="103041" x="5884863" y="4521200"/>
          <p14:tracePt t="103048" x="5892800" y="4505325"/>
          <p14:tracePt t="103056" x="5916613" y="4481513"/>
          <p14:tracePt t="103064" x="5924550" y="4457700"/>
          <p14:tracePt t="103072" x="5948363" y="4433888"/>
          <p14:tracePt t="103080" x="5956300" y="4418013"/>
          <p14:tracePt t="103089" x="5980113" y="4386263"/>
          <p14:tracePt t="103096" x="6003925" y="4362450"/>
          <p14:tracePt t="103106" x="6035675" y="4330700"/>
          <p14:tracePt t="103112" x="6067425" y="4306888"/>
          <p14:tracePt t="103120" x="6083300" y="4291013"/>
          <p14:tracePt t="103128" x="6100763" y="4273550"/>
          <p14:tracePt t="103136" x="6116638" y="4257675"/>
          <p14:tracePt t="103144" x="6140450" y="4241800"/>
          <p14:tracePt t="103152" x="6156325" y="4225925"/>
          <p14:tracePt t="103160" x="6172200" y="4210050"/>
          <p14:tracePt t="103168" x="6188075" y="4202113"/>
          <p14:tracePt t="103176" x="6196013" y="4194175"/>
          <p14:tracePt t="103184" x="6203950" y="4194175"/>
          <p14:tracePt t="103192" x="6203950" y="4178300"/>
          <p14:tracePt t="103248" x="6188075" y="4178300"/>
          <p14:tracePt t="103256" x="6172200" y="4186238"/>
          <p14:tracePt t="103264" x="6140450" y="4210050"/>
          <p14:tracePt t="103272" x="6108700" y="4233863"/>
          <p14:tracePt t="103280" x="6075363" y="4257675"/>
          <p14:tracePt t="103289" x="6035675" y="4281488"/>
          <p14:tracePt t="103296" x="5995988" y="4314825"/>
          <p14:tracePt t="103306" x="5964238" y="4338638"/>
          <p14:tracePt t="103312" x="5948363" y="4378325"/>
          <p14:tracePt t="103320" x="5932488" y="4410075"/>
          <p14:tracePt t="103328" x="5916613" y="4465638"/>
          <p14:tracePt t="103336" x="5908675" y="4513263"/>
          <p14:tracePt t="103344" x="5884863" y="4568825"/>
          <p14:tracePt t="103352" x="5868988" y="4624388"/>
          <p14:tracePt t="103360" x="5861050" y="4673600"/>
          <p14:tracePt t="103368" x="5861050" y="4737100"/>
          <p14:tracePt t="103376" x="5853113" y="4776788"/>
          <p14:tracePt t="103384" x="5853113" y="4816475"/>
          <p14:tracePt t="103392" x="5853113" y="4856163"/>
          <p14:tracePt t="103400" x="5845175" y="4879975"/>
          <p14:tracePt t="103408" x="5845175" y="4895850"/>
          <p14:tracePt t="103416" x="5845175" y="4911725"/>
          <p14:tracePt t="103424" x="5845175" y="4935538"/>
          <p14:tracePt t="103440" x="5845175" y="4943475"/>
          <p14:tracePt t="103576" x="5845175" y="4951413"/>
          <p14:tracePt t="103584" x="5829300" y="4959350"/>
          <p14:tracePt t="103592" x="5821363" y="4959350"/>
          <p14:tracePt t="103600" x="5813425" y="4967288"/>
          <p14:tracePt t="103608" x="5797550" y="4976813"/>
          <p14:tracePt t="103616" x="5789613" y="4984750"/>
          <p14:tracePt t="103624" x="5765800" y="5000625"/>
          <p14:tracePt t="103632" x="5740400" y="5008563"/>
          <p14:tracePt t="103641" x="5724525" y="5016500"/>
          <p14:tracePt t="103648" x="5716588" y="5024438"/>
          <p14:tracePt t="103656" x="5700713" y="5032375"/>
          <p14:tracePt t="103664" x="5684838" y="5040313"/>
          <p14:tracePt t="103672" x="5676900" y="5040313"/>
          <p14:tracePt t="103680" x="5668963" y="5048250"/>
          <p14:tracePt t="103689" x="5668963" y="5056188"/>
          <p14:tracePt t="103792" x="5668963" y="5064125"/>
          <p14:tracePt t="103848" x="5676900" y="5064125"/>
          <p14:tracePt t="103864" x="5684838" y="5064125"/>
          <p14:tracePt t="104096" x="5684838" y="5072063"/>
          <p14:tracePt t="104120" x="5684838" y="5080000"/>
          <p14:tracePt t="104408" x="5684838" y="5087938"/>
          <p14:tracePt t="104424" x="5676900" y="5087938"/>
          <p14:tracePt t="104448" x="5668963" y="5087938"/>
          <p14:tracePt t="104496" x="5661025" y="5087938"/>
          <p14:tracePt t="104536" x="5661025" y="5080000"/>
          <p14:tracePt t="104552" x="5653088" y="5080000"/>
          <p14:tracePt t="104680" x="5661025" y="5080000"/>
          <p14:tracePt t="104688" x="5668963" y="5080000"/>
          <p14:tracePt t="104696" x="5676900" y="5080000"/>
          <p14:tracePt t="104705" x="5692775" y="5080000"/>
          <p14:tracePt t="104712" x="5708650" y="5087938"/>
          <p14:tracePt t="104722" x="5724525" y="5095875"/>
          <p14:tracePt t="104728" x="5740400" y="5095875"/>
          <p14:tracePt t="104736" x="5757863" y="5111750"/>
          <p14:tracePt t="104744" x="5781675" y="5119688"/>
          <p14:tracePt t="104752" x="5797550" y="5135563"/>
          <p14:tracePt t="104760" x="5813425" y="5143500"/>
          <p14:tracePt t="104768" x="5837238" y="5151438"/>
          <p14:tracePt t="104776" x="5853113" y="5159375"/>
          <p14:tracePt t="104784" x="5876925" y="5175250"/>
          <p14:tracePt t="104792" x="5892800" y="5191125"/>
          <p14:tracePt t="104800" x="5916613" y="5191125"/>
          <p14:tracePt t="104808" x="5948363" y="5207000"/>
          <p14:tracePt t="104816" x="5988050" y="5207000"/>
          <p14:tracePt t="104824" x="6043613" y="5214938"/>
          <p14:tracePt t="104832" x="6108700" y="5214938"/>
          <p14:tracePt t="104840" x="6172200" y="5214938"/>
          <p14:tracePt t="104848" x="6243638" y="5214938"/>
          <p14:tracePt t="104856" x="6323013" y="5214938"/>
          <p14:tracePt t="104864" x="6386513" y="5214938"/>
          <p14:tracePt t="104873" x="6434138" y="5214938"/>
          <p14:tracePt t="104880" x="6483350" y="5222875"/>
          <p14:tracePt t="104888" x="6507163" y="5222875"/>
          <p14:tracePt t="104896" x="6530975" y="5222875"/>
          <p14:tracePt t="104905" x="6554788" y="5222875"/>
          <p14:tracePt t="104912" x="6570663" y="5222875"/>
          <p14:tracePt t="104922" x="6602413" y="5214938"/>
          <p14:tracePt t="104928" x="6626225" y="5214938"/>
          <p14:tracePt t="104936" x="6673850" y="5207000"/>
          <p14:tracePt t="104958" x="6777038" y="5183188"/>
          <p14:tracePt t="104961" x="6842125" y="5175250"/>
          <p14:tracePt t="104968" x="6913563" y="5167313"/>
          <p14:tracePt t="104976" x="7000875" y="5135563"/>
          <p14:tracePt t="104984" x="7088188" y="5127625"/>
          <p14:tracePt t="104992" x="7185025" y="5119688"/>
          <p14:tracePt t="105000" x="7248525" y="5111750"/>
          <p14:tracePt t="105008" x="7304088" y="5095875"/>
          <p14:tracePt t="105016" x="7359650" y="5087938"/>
          <p14:tracePt t="105024" x="7415213" y="5080000"/>
          <p14:tracePt t="105032" x="7462838" y="5064125"/>
          <p14:tracePt t="105041" x="7519988" y="5056188"/>
          <p14:tracePt t="105048" x="7575550" y="5032375"/>
          <p14:tracePt t="105056" x="7623175" y="5016500"/>
          <p14:tracePt t="105064" x="7678738" y="5000625"/>
          <p14:tracePt t="105072" x="7710488" y="4984750"/>
          <p14:tracePt t="105080" x="7742238" y="4967288"/>
          <p14:tracePt t="105088" x="7773988" y="4951413"/>
          <p14:tracePt t="105096" x="7805738" y="4927600"/>
          <p14:tracePt t="105105" x="7821613" y="4911725"/>
          <p14:tracePt t="105112" x="7839075" y="4895850"/>
          <p14:tracePt t="105121" x="7854950" y="4872038"/>
          <p14:tracePt t="105128" x="7862888" y="4848225"/>
          <p14:tracePt t="105136" x="7886700" y="4816475"/>
          <p14:tracePt t="105144" x="7902575" y="4792663"/>
          <p14:tracePt t="105152" x="7910513" y="4752975"/>
          <p14:tracePt t="105160" x="7926388" y="4721225"/>
          <p14:tracePt t="105168" x="7934325" y="4673600"/>
          <p14:tracePt t="105176" x="7942263" y="4624388"/>
          <p14:tracePt t="105184" x="7958138" y="4584700"/>
          <p14:tracePt t="105192" x="7958138" y="4537075"/>
          <p14:tracePt t="105200" x="7958138" y="4497388"/>
          <p14:tracePt t="105208" x="7958138" y="4449763"/>
          <p14:tracePt t="105216" x="7950200" y="4418013"/>
          <p14:tracePt t="105224" x="7934325" y="4394200"/>
          <p14:tracePt t="105232" x="7926388" y="4354513"/>
          <p14:tracePt t="105240" x="7902575" y="4314825"/>
          <p14:tracePt t="105248" x="7878763" y="4281488"/>
          <p14:tracePt t="105255" x="7862888" y="4257675"/>
          <p14:tracePt t="105264" x="7829550" y="4225925"/>
          <p14:tracePt t="105272" x="7789863" y="4194175"/>
          <p14:tracePt t="105280" x="7750175" y="4162425"/>
          <p14:tracePt t="105288" x="7718425" y="4130675"/>
          <p14:tracePt t="105296" x="7670800" y="4106863"/>
          <p14:tracePt t="105305" x="7631113" y="4083050"/>
          <p14:tracePt t="105312" x="7583488" y="4051300"/>
          <p14:tracePt t="105321" x="7543800" y="4027488"/>
          <p14:tracePt t="105328" x="7512050" y="4011613"/>
          <p14:tracePt t="105338" x="7470775" y="3987800"/>
          <p14:tracePt t="105344" x="7439025" y="3963988"/>
          <p14:tracePt t="105352" x="7423150" y="3956050"/>
          <p14:tracePt t="105360" x="7407275" y="3938588"/>
          <p14:tracePt t="105368" x="7391400" y="3930650"/>
          <p14:tracePt t="105376" x="7367588" y="3914775"/>
          <p14:tracePt t="105384" x="7351713" y="3906838"/>
          <p14:tracePt t="105392" x="7327900" y="3883025"/>
          <p14:tracePt t="105400" x="7304088" y="3875088"/>
          <p14:tracePt t="105409" x="7264400" y="3851275"/>
          <p14:tracePt t="105416" x="7240588" y="3835400"/>
          <p14:tracePt t="105424" x="7192963" y="3811588"/>
          <p14:tracePt t="105432" x="7145338" y="3787775"/>
          <p14:tracePt t="105441" x="7096125" y="3779838"/>
          <p14:tracePt t="105448" x="7040563" y="3763963"/>
          <p14:tracePt t="105455" x="6985000" y="3748088"/>
          <p14:tracePt t="105464" x="6937375" y="3724275"/>
          <p14:tracePt t="105472" x="6881813" y="3716338"/>
          <p14:tracePt t="105480" x="6842125" y="3708400"/>
          <p14:tracePt t="105488" x="6794500" y="3700463"/>
          <p14:tracePt t="105496" x="6729413" y="3684588"/>
          <p14:tracePt t="105505" x="6673850" y="3676650"/>
          <p14:tracePt t="105512" x="6618288" y="3676650"/>
          <p14:tracePt t="105521" x="6562725" y="3668713"/>
          <p14:tracePt t="105528" x="6507163" y="3652838"/>
          <p14:tracePt t="105538" x="6467475" y="3652838"/>
          <p14:tracePt t="105544" x="6418263" y="3644900"/>
          <p14:tracePt t="105552" x="6386513" y="3636963"/>
          <p14:tracePt t="105560" x="6338888" y="3636963"/>
          <p14:tracePt t="105568" x="6299200" y="3636963"/>
          <p14:tracePt t="105576" x="6259513" y="3636963"/>
          <p14:tracePt t="105584" x="6211888" y="3636963"/>
          <p14:tracePt t="105592" x="6156325" y="3629025"/>
          <p14:tracePt t="105600" x="6091238" y="3629025"/>
          <p14:tracePt t="105608" x="6043613" y="3629025"/>
          <p14:tracePt t="105616" x="5995988" y="3629025"/>
          <p14:tracePt t="105624" x="5940425" y="3629025"/>
          <p14:tracePt t="105632" x="5900738" y="3629025"/>
          <p14:tracePt t="105640" x="5861050" y="3629025"/>
          <p14:tracePt t="105648" x="5813425" y="3629025"/>
          <p14:tracePt t="105656" x="5789613" y="3629025"/>
          <p14:tracePt t="105664" x="5757863" y="3629025"/>
          <p14:tracePt t="105672" x="5724525" y="3629025"/>
          <p14:tracePt t="105680" x="5700713" y="3629025"/>
          <p14:tracePt t="105688" x="5676900" y="3629025"/>
          <p14:tracePt t="105696" x="5645150" y="3629025"/>
          <p14:tracePt t="105705" x="5605463" y="3636963"/>
          <p14:tracePt t="105712" x="5581650" y="3644900"/>
          <p14:tracePt t="105721" x="5549900" y="3644900"/>
          <p14:tracePt t="105728" x="5518150" y="3660775"/>
          <p14:tracePt t="105738" x="5478463" y="3668713"/>
          <p14:tracePt t="105744" x="5454650" y="3668713"/>
          <p14:tracePt t="105752" x="5438775" y="3676650"/>
          <p14:tracePt t="105760" x="5422900" y="3684588"/>
          <p14:tracePt t="105768" x="5397500" y="3692525"/>
          <p14:tracePt t="105776" x="5381625" y="3700463"/>
          <p14:tracePt t="105784" x="5373688" y="3716338"/>
          <p14:tracePt t="105792" x="5357813" y="3716338"/>
          <p14:tracePt t="105800" x="5349875" y="3732213"/>
          <p14:tracePt t="105808" x="5341938" y="3740150"/>
          <p14:tracePt t="105816" x="5341938" y="3756025"/>
          <p14:tracePt t="105824" x="5334000" y="3771900"/>
          <p14:tracePt t="105832" x="5334000" y="3795713"/>
          <p14:tracePt t="105840" x="5334000" y="3811588"/>
          <p14:tracePt t="105848" x="5334000" y="3835400"/>
          <p14:tracePt t="105855" x="5334000" y="3851275"/>
          <p14:tracePt t="105864" x="5334000" y="3875088"/>
          <p14:tracePt t="105872" x="5341938" y="3890963"/>
          <p14:tracePt t="105880" x="5357813" y="3922713"/>
          <p14:tracePt t="105888" x="5381625" y="3963988"/>
          <p14:tracePt t="105907" x="5422900" y="4035425"/>
          <p14:tracePt t="105912" x="5438775" y="4083050"/>
          <p14:tracePt t="105921" x="5470525" y="4138613"/>
          <p14:tracePt t="105928" x="5494338" y="4178300"/>
          <p14:tracePt t="105938" x="5518150" y="4217988"/>
          <p14:tracePt t="105944" x="5549900" y="4257675"/>
          <p14:tracePt t="105952" x="5581650" y="4291013"/>
          <p14:tracePt t="105960" x="5605463" y="4330700"/>
          <p14:tracePt t="105968" x="5637213" y="4362450"/>
          <p14:tracePt t="105976" x="5661025" y="4394200"/>
          <p14:tracePt t="105984" x="5676900" y="4425950"/>
          <p14:tracePt t="105992" x="5708650" y="4465638"/>
          <p14:tracePt t="106000" x="5732463" y="4497388"/>
          <p14:tracePt t="106008" x="5765800" y="4529138"/>
          <p14:tracePt t="106016" x="5781675" y="4568825"/>
          <p14:tracePt t="106024" x="5805488" y="4592638"/>
          <p14:tracePt t="106032" x="5821363" y="4616450"/>
          <p14:tracePt t="106040" x="5829300" y="4641850"/>
          <p14:tracePt t="106048" x="5845175" y="4665663"/>
          <p14:tracePt t="106058" x="5861050" y="4689475"/>
          <p14:tracePt t="106064" x="5861050" y="4713288"/>
          <p14:tracePt t="106072" x="5876925" y="4737100"/>
          <p14:tracePt t="106080" x="5884863" y="4752975"/>
          <p14:tracePt t="106088" x="5892800" y="4768850"/>
          <p14:tracePt t="106096" x="5900738" y="4776788"/>
          <p14:tracePt t="106104" x="5908675" y="4800600"/>
          <p14:tracePt t="106112" x="5916613" y="4808538"/>
          <p14:tracePt t="106121" x="5916613" y="4816475"/>
          <p14:tracePt t="106128" x="5916613" y="4824413"/>
          <p14:tracePt t="106138" x="5916613" y="4832350"/>
          <p14:tracePt t="106144" x="5924550" y="4840288"/>
          <p14:tracePt t="106152" x="5924550" y="4848225"/>
          <p14:tracePt t="106160" x="5924550" y="4856163"/>
          <p14:tracePt t="106168" x="5924550" y="4872038"/>
          <p14:tracePt t="106176" x="5932488" y="4872038"/>
          <p14:tracePt t="106184" x="5932488" y="4879975"/>
          <p14:tracePt t="106200" x="5932488" y="4887913"/>
          <p14:tracePt t="106208" x="5932488" y="4895850"/>
          <p14:tracePt t="106216" x="5932488" y="4903788"/>
          <p14:tracePt t="106224" x="5940425" y="4911725"/>
          <p14:tracePt t="106232" x="5948363" y="4919663"/>
          <p14:tracePt t="106240" x="5948363" y="4927600"/>
          <p14:tracePt t="106248" x="5956300" y="4943475"/>
          <p14:tracePt t="106257" x="5964238" y="4951413"/>
          <p14:tracePt t="106264" x="5972175" y="4967288"/>
          <p14:tracePt t="106272" x="5988050" y="4984750"/>
          <p14:tracePt t="106280" x="5995988" y="4992688"/>
          <p14:tracePt t="106288" x="6011863" y="5008563"/>
          <p14:tracePt t="106296" x="6027738" y="5016500"/>
          <p14:tracePt t="106304" x="6043613" y="5032375"/>
          <p14:tracePt t="106312" x="6067425" y="5040313"/>
          <p14:tracePt t="106321" x="6091238" y="5048250"/>
          <p14:tracePt t="106328" x="6124575" y="5056188"/>
          <p14:tracePt t="106338" x="6164263" y="5056188"/>
          <p14:tracePt t="106344" x="6211888" y="5064125"/>
          <p14:tracePt t="106352" x="6291263" y="5064125"/>
          <p14:tracePt t="106360" x="6362700" y="5072063"/>
          <p14:tracePt t="106368" x="6451600" y="5072063"/>
          <p14:tracePt t="106376" x="6523038" y="5072063"/>
          <p14:tracePt t="106384" x="6610350" y="5072063"/>
          <p14:tracePt t="106392" x="6697663" y="5072063"/>
          <p14:tracePt t="106400" x="6769100" y="5072063"/>
          <p14:tracePt t="106408" x="6842125" y="5072063"/>
          <p14:tracePt t="106416" x="6897688" y="5064125"/>
          <p14:tracePt t="106424" x="6953250" y="5056188"/>
          <p14:tracePt t="106432" x="6992938" y="5056188"/>
          <p14:tracePt t="106440" x="7040563" y="5048250"/>
          <p14:tracePt t="106448" x="7088188" y="5040313"/>
          <p14:tracePt t="106457" x="7127875" y="5032375"/>
          <p14:tracePt t="106464" x="7185025" y="5024438"/>
          <p14:tracePt t="106471" x="7240588" y="5016500"/>
          <p14:tracePt t="106480" x="7304088" y="5008563"/>
          <p14:tracePt t="106488" x="7367588" y="5000625"/>
          <p14:tracePt t="106496" x="7423150" y="4992688"/>
          <p14:tracePt t="106504" x="7478713" y="4984750"/>
          <p14:tracePt t="106513" x="7519988" y="4967288"/>
          <p14:tracePt t="106521" x="7551738" y="4959350"/>
          <p14:tracePt t="106528" x="7567613" y="4951413"/>
          <p14:tracePt t="106537" x="7583488" y="4943475"/>
          <p14:tracePt t="106544" x="7591425" y="4943475"/>
          <p14:tracePt t="106552" x="7599363" y="4943475"/>
          <p14:tracePt t="106560" x="7599363" y="4935538"/>
          <p14:tracePt t="106576" x="7607300" y="4927600"/>
          <p14:tracePt t="106704" x="7599363" y="4935538"/>
          <p14:tracePt t="106712" x="7591425" y="4935538"/>
          <p14:tracePt t="106721" x="7583488" y="4943475"/>
          <p14:tracePt t="106728" x="7575550" y="4943475"/>
          <p14:tracePt t="106738" x="7559675" y="4951413"/>
          <p14:tracePt t="106744" x="7559675" y="4959350"/>
          <p14:tracePt t="106752" x="7543800" y="4967288"/>
          <p14:tracePt t="106760" x="7543800" y="4976813"/>
          <p14:tracePt t="106768" x="7527925" y="4984750"/>
          <p14:tracePt t="106776" x="7519988" y="4992688"/>
          <p14:tracePt t="106784" x="7512050" y="5000625"/>
          <p14:tracePt t="106792" x="7496175" y="5016500"/>
          <p14:tracePt t="106800" x="7478713" y="5024438"/>
          <p14:tracePt t="106808" x="7462838" y="5032375"/>
          <p14:tracePt t="106816" x="7431088" y="5048250"/>
          <p14:tracePt t="106824" x="7399338" y="5064125"/>
          <p14:tracePt t="106832" x="7351713" y="5087938"/>
          <p14:tracePt t="106840" x="7288213" y="5103813"/>
          <p14:tracePt t="106848" x="7216775" y="5127625"/>
          <p14:tracePt t="106857" x="7135813" y="5135563"/>
          <p14:tracePt t="106864" x="7048500" y="5151438"/>
          <p14:tracePt t="106871" x="6953250" y="5151438"/>
          <p14:tracePt t="106880" x="6858000" y="5151438"/>
          <p14:tracePt t="106888" x="6769100" y="5151438"/>
          <p14:tracePt t="106896" x="6689725" y="5151438"/>
          <p14:tracePt t="106905" x="6602413" y="5151438"/>
          <p14:tracePt t="106912" x="6530975" y="5151438"/>
          <p14:tracePt t="106921" x="6451600" y="5151438"/>
          <p14:tracePt t="106928" x="6386513" y="5143500"/>
          <p14:tracePt t="106941" x="6323013" y="5135563"/>
          <p14:tracePt t="106944" x="6259513" y="5135563"/>
          <p14:tracePt t="106952" x="6219825" y="5135563"/>
          <p14:tracePt t="106960" x="6164263" y="5127625"/>
          <p14:tracePt t="106968" x="6116638" y="5127625"/>
          <p14:tracePt t="106976" x="6067425" y="5111750"/>
          <p14:tracePt t="106984" x="6027738" y="5111750"/>
          <p14:tracePt t="106992" x="6003925" y="5111750"/>
          <p14:tracePt t="107000" x="5988050" y="5111750"/>
          <p14:tracePt t="107008" x="5964238" y="5111750"/>
          <p14:tracePt t="107016" x="5956300" y="5111750"/>
          <p14:tracePt t="107024" x="5940425" y="5111750"/>
          <p14:tracePt t="107040" x="5924550" y="5111750"/>
          <p14:tracePt t="107056" x="5916613" y="5111750"/>
          <p14:tracePt t="107064" x="5908675" y="5111750"/>
          <p14:tracePt t="107072" x="5900738" y="5111750"/>
          <p14:tracePt t="107080" x="5892800" y="5111750"/>
          <p14:tracePt t="107104" x="5884863" y="5111750"/>
          <p14:tracePt t="107160" x="5876925" y="5111750"/>
          <p14:tracePt t="107168" x="5868988" y="5111750"/>
          <p14:tracePt t="107184" x="5861050" y="5111750"/>
          <p14:tracePt t="107192" x="5845175" y="5111750"/>
          <p14:tracePt t="107200" x="5845175" y="5119688"/>
          <p14:tracePt t="107208" x="5837238" y="5127625"/>
          <p14:tracePt t="107216" x="5821363" y="5127625"/>
          <p14:tracePt t="107224" x="5813425" y="5127625"/>
          <p14:tracePt t="107232" x="5805488" y="5135563"/>
          <p14:tracePt t="107240" x="5789613" y="5135563"/>
          <p14:tracePt t="107248" x="5789613" y="5143500"/>
          <p14:tracePt t="107256" x="5773738" y="5143500"/>
          <p14:tracePt t="107265" x="5773738" y="5151438"/>
          <p14:tracePt t="107272" x="5765800" y="5151438"/>
          <p14:tracePt t="107282" x="5765800" y="5159375"/>
          <p14:tracePt t="107288" x="5757863" y="5167313"/>
          <p14:tracePt t="107296" x="5757863" y="5175250"/>
          <p14:tracePt t="107304" x="5757863" y="5191125"/>
          <p14:tracePt t="107312" x="5757863" y="5199063"/>
          <p14:tracePt t="107320" x="5757863" y="5207000"/>
          <p14:tracePt t="107328" x="5757863" y="5214938"/>
          <p14:tracePt t="107337" x="5757863" y="5222875"/>
          <p14:tracePt t="107344" x="5757863" y="5230813"/>
          <p14:tracePt t="107352" x="5757863" y="5246688"/>
          <p14:tracePt t="107368" x="5757863" y="5254625"/>
          <p14:tracePt t="107376" x="5749925" y="5262563"/>
          <p14:tracePt t="107384" x="5740400" y="5270500"/>
          <p14:tracePt t="107392" x="5740400" y="5278438"/>
          <p14:tracePt t="107400" x="5740400" y="5286375"/>
          <p14:tracePt t="107408" x="5732463" y="5294313"/>
          <p14:tracePt t="107416" x="5732463" y="5302250"/>
          <p14:tracePt t="107424" x="5724525" y="5310188"/>
          <p14:tracePt t="107432" x="5724525" y="5319713"/>
          <p14:tracePt t="107448" x="5724525" y="5327650"/>
          <p14:tracePt t="107456" x="5724525" y="5335588"/>
          <p14:tracePt t="107472" x="5716588" y="5335588"/>
          <p14:tracePt t="107497" x="5716588" y="5343525"/>
          <p14:tracePt t="107505" x="5708650" y="5343525"/>
          <p14:tracePt t="107545" x="5700713" y="5343525"/>
          <p14:tracePt t="107577" x="5692775" y="5343525"/>
          <p14:tracePt t="107584" x="5684838" y="5343525"/>
          <p14:tracePt t="107600" x="5676900" y="5343525"/>
          <p14:tracePt t="107616" x="5676900" y="5335588"/>
          <p14:tracePt t="107624" x="5676900" y="5327650"/>
          <p14:tracePt t="107632" x="5668963" y="5319713"/>
          <p14:tracePt t="107640" x="5661025" y="5310188"/>
          <p14:tracePt t="107648" x="5653088" y="5294313"/>
          <p14:tracePt t="107656" x="5645150" y="5286375"/>
          <p14:tracePt t="107664" x="5637213" y="5270500"/>
          <p14:tracePt t="107672" x="5629275" y="5254625"/>
          <p14:tracePt t="107680" x="5629275" y="5246688"/>
          <p14:tracePt t="107688" x="5629275" y="5238750"/>
          <p14:tracePt t="107696" x="5629275" y="5230813"/>
          <p14:tracePt t="107704" x="5621338" y="5222875"/>
          <p14:tracePt t="107712" x="5621338" y="5207000"/>
          <p14:tracePt t="107721" x="5621338" y="5199063"/>
          <p14:tracePt t="107728" x="5621338" y="5191125"/>
          <p14:tracePt t="107737" x="5621338" y="5183188"/>
          <p14:tracePt t="107744" x="5621338" y="5175250"/>
          <p14:tracePt t="107872" x="5621338" y="5183188"/>
          <p14:tracePt t="107880" x="5621338" y="5191125"/>
          <p14:tracePt t="107888" x="5621338" y="5199063"/>
          <p14:tracePt t="107896" x="5621338" y="5214938"/>
          <p14:tracePt t="107904" x="5621338" y="5230813"/>
          <p14:tracePt t="107912" x="5621338" y="5246688"/>
          <p14:tracePt t="107921" x="5621338" y="5262563"/>
          <p14:tracePt t="107928" x="5621338" y="5278438"/>
          <p14:tracePt t="107938" x="5621338" y="5302250"/>
          <p14:tracePt t="107956" x="5621338" y="5335588"/>
          <p14:tracePt t="107960" x="5621338" y="5343525"/>
          <p14:tracePt t="107968" x="5621338" y="5359400"/>
          <p14:tracePt t="107976" x="5621338" y="5375275"/>
          <p14:tracePt t="107984" x="5621338" y="5383213"/>
          <p14:tracePt t="108000" x="5621338" y="5391150"/>
          <p14:tracePt t="108008" x="5613400" y="5399088"/>
          <p14:tracePt t="108016" x="5605463" y="5399088"/>
          <p14:tracePt t="108040" x="5605463" y="5407025"/>
          <p14:tracePt t="110080" x="5613400" y="5407025"/>
          <p14:tracePt t="110088" x="5629275" y="5407025"/>
          <p14:tracePt t="110097" x="5637213" y="5407025"/>
          <p14:tracePt t="110103" x="5645150" y="5407025"/>
          <p14:tracePt t="110112" x="5653088" y="5407025"/>
          <p14:tracePt t="110120" x="5661025" y="5407025"/>
          <p14:tracePt t="110136" x="5668963" y="5407025"/>
          <p14:tracePt t="110144" x="5676900" y="5407025"/>
          <p14:tracePt t="110153" x="5692775" y="5407025"/>
          <p14:tracePt t="110160" x="5700713" y="5407025"/>
          <p14:tracePt t="110170" x="5724525" y="5407025"/>
          <p14:tracePt t="110176" x="5749925" y="5407025"/>
          <p14:tracePt t="110184" x="5781675" y="5407025"/>
          <p14:tracePt t="110192" x="5837238" y="5407025"/>
          <p14:tracePt t="110200" x="5892800" y="5407025"/>
          <p14:tracePt t="110208" x="5972175" y="5414963"/>
          <p14:tracePt t="110216" x="6108700" y="5430838"/>
          <p14:tracePt t="110225" x="6354763" y="5462588"/>
          <p14:tracePt t="110232" x="6713538" y="5518150"/>
          <p14:tracePt t="110240" x="7119938" y="5597525"/>
          <p14:tracePt t="110248" x="7567613" y="5694363"/>
          <p14:tracePt t="110256" x="8013700" y="5773738"/>
          <p14:tracePt t="110264" x="8420100" y="5900738"/>
          <p14:tracePt t="110272" x="8747125" y="6005513"/>
          <p14:tracePt t="110280" x="8970963" y="6084888"/>
          <p14:tracePt t="110288" x="9082088" y="6164263"/>
          <p14:tracePt t="110296" x="9121775" y="6203950"/>
          <p14:tracePt t="110304" x="9137650" y="6243638"/>
          <p14:tracePt t="110312" x="9137650" y="6291263"/>
          <p14:tracePt t="110320" x="9137650" y="6330950"/>
          <p14:tracePt t="110328" x="9129713" y="6372225"/>
          <p14:tracePt t="110336" x="9113838" y="6419850"/>
          <p14:tracePt t="110344" x="9105900" y="6443663"/>
          <p14:tracePt t="110353" x="9105900" y="6475413"/>
          <p14:tracePt t="110360" x="9097963" y="6499225"/>
          <p14:tracePt t="110369" x="9090025" y="6515100"/>
          <p14:tracePt t="110376" x="9082088" y="6538913"/>
          <p14:tracePt t="110384" x="9066213" y="6554788"/>
          <p14:tracePt t="110392" x="9058275" y="6562725"/>
          <p14:tracePt t="110400" x="9034463" y="6578600"/>
          <p14:tracePt t="110408" x="9018588" y="6586538"/>
          <p14:tracePt t="110416" x="8994775" y="6602413"/>
          <p14:tracePt t="110424" x="8978900" y="6610350"/>
          <p14:tracePt t="110432" x="8955088" y="6626225"/>
          <p14:tracePt t="110440" x="8923338" y="6634163"/>
          <p14:tracePt t="110448" x="8899525" y="6642100"/>
          <p14:tracePt t="110456" x="8874125" y="6650038"/>
          <p14:tracePt t="110464" x="8850313" y="6665913"/>
          <p14:tracePt t="110472" x="8810625" y="6673850"/>
          <p14:tracePt t="110480" x="8778875" y="6673850"/>
          <p14:tracePt t="110488" x="8723313" y="6691313"/>
          <p14:tracePt t="110496" x="8675688" y="6699250"/>
          <p14:tracePt t="110504" x="8636000" y="6707188"/>
          <p14:tracePt t="110512" x="8580438" y="6707188"/>
          <p14:tracePt t="110520" x="8523288" y="6707188"/>
          <p14:tracePt t="110528" x="8483600" y="6715125"/>
          <p14:tracePt t="110536" x="8451850" y="6715125"/>
          <p14:tracePt t="110544" x="8420100" y="6715125"/>
          <p14:tracePt t="110552" x="8380413" y="6723063"/>
          <p14:tracePt t="110560" x="8364538" y="6723063"/>
          <p14:tracePt t="110569" x="8340725" y="6723063"/>
          <p14:tracePt t="110576" x="8332788" y="6723063"/>
          <p14:tracePt t="110586" x="8316913" y="6723063"/>
          <p14:tracePt t="110592" x="8301038" y="6723063"/>
          <p14:tracePt t="110600" x="8293100" y="6723063"/>
          <p14:tracePt t="110616" x="8285163" y="6723063"/>
          <p14:tracePt t="110624" x="8277225" y="6723063"/>
          <p14:tracePt t="110640" x="8269288" y="6723063"/>
          <p14:tracePt t="110680" x="8261350" y="6723063"/>
          <p14:tracePt t="110688" x="8261350" y="6731000"/>
          <p14:tracePt t="110696" x="8253413" y="6731000"/>
          <p14:tracePt t="110800" x="8253413" y="6738938"/>
          <p14:tracePt t="110888" x="8253413" y="6746875"/>
          <p14:tracePt t="110904" x="8245475" y="6746875"/>
          <p14:tracePt t="110928" x="8237538" y="6746875"/>
          <p14:tracePt t="110944" x="8229600" y="6746875"/>
          <p14:tracePt t="110960" x="8213725" y="6746875"/>
          <p14:tracePt t="110976" x="8205788" y="6746875"/>
          <p14:tracePt t="110992" x="8189913" y="6746875"/>
          <p14:tracePt t="111008" x="8180388" y="6746875"/>
          <p14:tracePt t="111024" x="8172450" y="6746875"/>
          <p14:tracePt t="111032" x="8156575" y="6746875"/>
          <p14:tracePt t="111040" x="8148638" y="6746875"/>
          <p14:tracePt t="111048" x="8140700" y="6754813"/>
          <p14:tracePt t="111056" x="8116888" y="6754813"/>
          <p14:tracePt t="111064" x="8108950" y="6754813"/>
          <p14:tracePt t="111072" x="8093075" y="6754813"/>
          <p14:tracePt t="111080" x="8085138" y="6754813"/>
          <p14:tracePt t="111088" x="8069263" y="6754813"/>
          <p14:tracePt t="111104" x="8061325" y="6762750"/>
          <p14:tracePt t="111128" x="8053388" y="6762750"/>
          <p14:tracePt t="111161" x="8045450" y="6762750"/>
          <p14:tracePt t="111200" x="8037513" y="6762750"/>
          <p14:tracePt t="111224" x="8037513" y="6770688"/>
          <p14:tracePt t="111736" x="8037513" y="6778625"/>
          <p14:tracePt t="111744" x="8029575" y="6778625"/>
          <p14:tracePt t="111784" x="8029575" y="6786563"/>
          <p14:tracePt t="111800" x="8021638" y="6786563"/>
          <p14:tracePt t="111960" x="8021638" y="6794500"/>
          <p14:tracePt t="112136" x="8013700" y="6794500"/>
          <p14:tracePt t="112144" x="8005763" y="6794500"/>
          <p14:tracePt t="112152" x="7997825" y="6794500"/>
          <p14:tracePt t="112160" x="7981950" y="6794500"/>
          <p14:tracePt t="112169" x="7974013" y="6794500"/>
          <p14:tracePt t="112176" x="7958138" y="6794500"/>
          <p14:tracePt t="112186" x="7934325" y="6794500"/>
          <p14:tracePt t="112192" x="7918450" y="6794500"/>
          <p14:tracePt t="112200" x="7902575" y="6794500"/>
          <p14:tracePt t="112208" x="7878763" y="6794500"/>
          <p14:tracePt t="112216" x="7854950" y="6786563"/>
          <p14:tracePt t="112224" x="7829550" y="6786563"/>
          <p14:tracePt t="112232" x="7805738" y="6786563"/>
          <p14:tracePt t="112240" x="7781925" y="6786563"/>
          <p14:tracePt t="112248" x="7766050" y="6786563"/>
          <p14:tracePt t="112256" x="7734300" y="6786563"/>
          <p14:tracePt t="112264" x="7702550" y="6770688"/>
          <p14:tracePt t="112273" x="7670800" y="6770688"/>
          <p14:tracePt t="112280" x="7631113" y="6754813"/>
          <p14:tracePt t="112288" x="7583488" y="6746875"/>
          <p14:tracePt t="112296" x="7535863" y="6738938"/>
          <p14:tracePt t="112304" x="7470775" y="6723063"/>
          <p14:tracePt t="112312" x="7415213" y="6707188"/>
          <p14:tracePt t="112319" x="7343775" y="6681788"/>
          <p14:tracePt t="112328" x="7264400" y="6657975"/>
          <p14:tracePt t="112336" x="7200900" y="6634163"/>
          <p14:tracePt t="112344" x="7127875" y="6602413"/>
          <p14:tracePt t="112352" x="7064375" y="6570663"/>
          <p14:tracePt t="112360" x="6992938" y="6546850"/>
          <p14:tracePt t="112369" x="6937375" y="6530975"/>
          <p14:tracePt t="112376" x="6881813" y="6507163"/>
          <p14:tracePt t="112385" x="6826250" y="6483350"/>
          <p14:tracePt t="112392" x="6761163" y="6459538"/>
          <p14:tracePt t="112402" x="6657975" y="6419850"/>
          <p14:tracePt t="112408" x="6570663" y="6388100"/>
          <p14:tracePt t="112416" x="6475413" y="6348413"/>
          <p14:tracePt t="112424" x="6410325" y="6315075"/>
          <p14:tracePt t="112432" x="6370638" y="6299200"/>
          <p14:tracePt t="112440" x="6338888" y="6283325"/>
          <p14:tracePt t="112448" x="6315075" y="6275388"/>
          <p14:tracePt t="112456" x="6299200" y="6267450"/>
          <p14:tracePt t="112464" x="6291263" y="6267450"/>
          <p14:tracePt t="112472" x="6275388" y="6259513"/>
          <p14:tracePt t="112480" x="6251575" y="6251575"/>
          <p14:tracePt t="112489" x="6227763" y="6243638"/>
          <p14:tracePt t="112496" x="6203950" y="6235700"/>
          <p14:tracePt t="112505" x="6172200" y="6227763"/>
          <p14:tracePt t="112512" x="6124575" y="6219825"/>
          <p14:tracePt t="112519" x="6091238" y="6203950"/>
          <p14:tracePt t="112528" x="6043613" y="6188075"/>
          <p14:tracePt t="112536" x="6003925" y="6172200"/>
          <p14:tracePt t="112544" x="5980113" y="6164263"/>
          <p14:tracePt t="112552" x="5964238" y="6148388"/>
          <p14:tracePt t="112560" x="5948363" y="6140450"/>
          <p14:tracePt t="112569" x="5916613" y="6132513"/>
          <p14:tracePt t="112576" x="5900738" y="6116638"/>
          <p14:tracePt t="112585" x="5876925" y="6108700"/>
          <p14:tracePt t="112592" x="5861050" y="6100763"/>
          <p14:tracePt t="112600" x="5837238" y="6092825"/>
          <p14:tracePt t="112608" x="5813425" y="6092825"/>
          <p14:tracePt t="112616" x="5773738" y="6076950"/>
          <p14:tracePt t="112624" x="5749925" y="6061075"/>
          <p14:tracePt t="112632" x="5724525" y="6053138"/>
          <p14:tracePt t="112640" x="5700713" y="6053138"/>
          <p14:tracePt t="112648" x="5668963" y="6037263"/>
          <p14:tracePt t="112656" x="5661025" y="6037263"/>
          <p14:tracePt t="112664" x="5637213" y="6029325"/>
          <p14:tracePt t="112672" x="5621338" y="6021388"/>
          <p14:tracePt t="112680" x="5605463" y="6021388"/>
          <p14:tracePt t="112688" x="5597525" y="6013450"/>
          <p14:tracePt t="112696" x="5589588" y="6005513"/>
          <p14:tracePt t="112705" x="5581650" y="6005513"/>
          <p14:tracePt t="112712" x="5573713" y="5995988"/>
          <p14:tracePt t="112722" x="5557838" y="5988050"/>
          <p14:tracePt t="112736" x="5549900" y="5980113"/>
          <p14:tracePt t="112744" x="5541963" y="5972175"/>
          <p14:tracePt t="112752" x="5534025" y="5972175"/>
          <p14:tracePt t="112760" x="5518150" y="5972175"/>
          <p14:tracePt t="112769" x="5510213" y="5956300"/>
          <p14:tracePt t="112776" x="5502275" y="5956300"/>
          <p14:tracePt t="112785" x="5486400" y="5948363"/>
          <p14:tracePt t="112792" x="5470525" y="5948363"/>
          <p14:tracePt t="112802" x="5470525" y="5940425"/>
          <p14:tracePt t="112808" x="5454650" y="5940425"/>
          <p14:tracePt t="112816" x="5446713" y="5924550"/>
          <p14:tracePt t="112824" x="5438775" y="5924550"/>
          <p14:tracePt t="112832" x="5414963" y="5916613"/>
          <p14:tracePt t="112840" x="5407025" y="5908675"/>
          <p14:tracePt t="112848" x="5397500" y="5908675"/>
          <p14:tracePt t="112856" x="5373688" y="5892800"/>
          <p14:tracePt t="112864" x="5365750" y="5884863"/>
          <p14:tracePt t="112872" x="5357813" y="5876925"/>
          <p14:tracePt t="112880" x="5349875" y="5868988"/>
          <p14:tracePt t="112888" x="5334000" y="5853113"/>
          <p14:tracePt t="112896" x="5310188" y="5837238"/>
          <p14:tracePt t="112904" x="5294313" y="5821363"/>
          <p14:tracePt t="112912" x="5270500" y="5797550"/>
          <p14:tracePt t="112922" x="5246688" y="5781675"/>
          <p14:tracePt t="112928" x="5183188" y="5749925"/>
          <p14:tracePt t="112936" x="5111750" y="5726113"/>
          <p14:tracePt t="112944" x="5038725" y="5694363"/>
          <p14:tracePt t="112952" x="4959350" y="5662613"/>
          <p14:tracePt t="112960" x="4903788" y="5637213"/>
          <p14:tracePt t="112969" x="4864100" y="5621338"/>
          <p14:tracePt t="112976" x="4816475" y="5613400"/>
          <p14:tracePt t="112985" x="4784725" y="5597525"/>
          <p14:tracePt t="112992" x="4760913" y="5589588"/>
          <p14:tracePt t="113002" x="4737100" y="5573713"/>
          <p14:tracePt t="113008" x="4721225" y="5573713"/>
          <p14:tracePt t="113016" x="4705350" y="5565775"/>
          <p14:tracePt t="113038" x="4679950" y="5557838"/>
          <p14:tracePt t="113041" x="4672013" y="5557838"/>
          <p14:tracePt t="113089" x="4664075" y="5557838"/>
          <p14:tracePt t="113104" x="4656138" y="5565775"/>
          <p14:tracePt t="113112" x="4656138" y="5573713"/>
          <p14:tracePt t="113120" x="4656138" y="5589588"/>
          <p14:tracePt t="113136" x="4656138" y="5597525"/>
          <p14:tracePt t="113144" x="4656138" y="5605463"/>
          <p14:tracePt t="113160" x="4656138" y="5613400"/>
          <p14:tracePt t="113169" x="4656138" y="5621338"/>
          <p14:tracePt t="113192" x="4656138" y="5629275"/>
          <p14:tracePt t="113800" x="4640263" y="5629275"/>
          <p14:tracePt t="113808" x="4616450" y="5629275"/>
          <p14:tracePt t="113816" x="4584700" y="5629275"/>
          <p14:tracePt t="113824" x="4552950" y="5629275"/>
          <p14:tracePt t="113832" x="4545013" y="5637213"/>
          <p14:tracePt t="113840" x="4521200" y="5637213"/>
          <p14:tracePt t="113848" x="4497388" y="5637213"/>
          <p14:tracePt t="113856" x="4473575" y="5637213"/>
          <p14:tracePt t="113864" x="4465638" y="5637213"/>
          <p14:tracePt t="113992" x="4457700" y="5637213"/>
          <p14:tracePt t="114001" x="4441825" y="5637213"/>
          <p14:tracePt t="114008" x="4433888" y="5637213"/>
          <p14:tracePt t="114016" x="4425950" y="5637213"/>
          <p14:tracePt t="114024" x="4418013" y="5645150"/>
          <p14:tracePt t="114032" x="4410075" y="5645150"/>
          <p14:tracePt t="114040" x="4402138" y="5645150"/>
          <p14:tracePt t="114048" x="4394200" y="5653088"/>
          <p14:tracePt t="114056" x="4386263" y="5653088"/>
          <p14:tracePt t="114064" x="4378325" y="5653088"/>
          <p14:tracePt t="114072" x="4370388" y="5662613"/>
          <p14:tracePt t="114080" x="4362450" y="5662613"/>
          <p14:tracePt t="114088" x="4362450" y="5670550"/>
          <p14:tracePt t="114096" x="4344988" y="5670550"/>
          <p14:tracePt t="114104" x="4337050" y="5670550"/>
          <p14:tracePt t="114112" x="4337050" y="5678488"/>
          <p14:tracePt t="114152" x="4362450" y="5678488"/>
          <p14:tracePt t="114160" x="4418013" y="5678488"/>
          <p14:tracePt t="114168" x="4489450" y="5678488"/>
          <p14:tracePt t="114176" x="4552950" y="5678488"/>
          <p14:tracePt t="114185" x="4616450" y="5678488"/>
          <p14:tracePt t="114192" x="4672013" y="5694363"/>
          <p14:tracePt t="114202" x="4729163" y="5718175"/>
          <p14:tracePt t="114208" x="4776788" y="5726113"/>
          <p14:tracePt t="114216" x="4832350" y="5749925"/>
          <p14:tracePt t="114224" x="4879975" y="5757863"/>
          <p14:tracePt t="114232" x="4911725" y="5765800"/>
          <p14:tracePt t="114240" x="4975225" y="5789613"/>
          <p14:tracePt t="114248" x="5080000" y="5805488"/>
          <p14:tracePt t="114256" x="5207000" y="5813425"/>
          <p14:tracePt t="114264" x="5365750" y="5821363"/>
          <p14:tracePt t="114272" x="5541963" y="5821363"/>
          <p14:tracePt t="114280" x="5740400" y="5837238"/>
          <p14:tracePt t="114288" x="5956300" y="5837238"/>
          <p14:tracePt t="114296" x="6219825" y="5845175"/>
          <p14:tracePt t="114304" x="6459538" y="5845175"/>
          <p14:tracePt t="114312" x="6721475" y="5861050"/>
          <p14:tracePt t="114320" x="6985000" y="5861050"/>
          <p14:tracePt t="114328" x="7185025" y="5861050"/>
          <p14:tracePt t="114335" x="7343775" y="5868988"/>
          <p14:tracePt t="114344" x="7446963" y="5868988"/>
          <p14:tracePt t="114352" x="7519988" y="5868988"/>
          <p14:tracePt t="114360" x="7559675" y="5868988"/>
          <p14:tracePt t="114369" x="7583488" y="5868988"/>
          <p14:tracePt t="114376" x="7591425" y="5868988"/>
          <p14:tracePt t="114440" x="7599363" y="5861050"/>
          <p14:tracePt t="114456" x="7615238" y="5853113"/>
          <p14:tracePt t="114464" x="7631113" y="5837238"/>
          <p14:tracePt t="114472" x="7670800" y="5837238"/>
          <p14:tracePt t="114480" x="7710488" y="5829300"/>
          <p14:tracePt t="114488" x="7773988" y="5813425"/>
          <p14:tracePt t="114496" x="7847013" y="5789613"/>
          <p14:tracePt t="114504" x="7910513" y="5765800"/>
          <p14:tracePt t="114512" x="7974013" y="5749925"/>
          <p14:tracePt t="114521" x="8029575" y="5734050"/>
          <p14:tracePt t="114528" x="8077200" y="5710238"/>
          <p14:tracePt t="114536" x="8108950" y="5702300"/>
          <p14:tracePt t="114544" x="8132763" y="5686425"/>
          <p14:tracePt t="114552" x="8148638" y="5678488"/>
          <p14:tracePt t="114560" x="8164513" y="5662613"/>
          <p14:tracePt t="114568" x="8180388" y="5653088"/>
          <p14:tracePt t="114576" x="8197850" y="5645150"/>
          <p14:tracePt t="114585" x="8205788" y="5629275"/>
          <p14:tracePt t="114592" x="8221663" y="5629275"/>
          <p14:tracePt t="114601" x="8229600" y="5613400"/>
          <p14:tracePt t="114608" x="8245475" y="5613400"/>
          <p14:tracePt t="114618" x="8261350" y="5613400"/>
          <p14:tracePt t="114624" x="8269288" y="5605463"/>
          <p14:tracePt t="114632" x="8277225" y="5605463"/>
          <p14:tracePt t="114648" x="8285163" y="5605463"/>
          <p14:tracePt t="114656" x="8301038" y="5605463"/>
          <p14:tracePt t="114664" x="8324850" y="5605463"/>
          <p14:tracePt t="114672" x="8348663" y="5605463"/>
          <p14:tracePt t="114680" x="8372475" y="5605463"/>
          <p14:tracePt t="114688" x="8380413" y="5605463"/>
          <p14:tracePt t="114968" x="8372475" y="5605463"/>
          <p14:tracePt t="114984" x="8356600" y="5605463"/>
          <p14:tracePt t="114992" x="8340725" y="5605463"/>
          <p14:tracePt t="115001" x="8324850" y="5613400"/>
          <p14:tracePt t="115008" x="8301038" y="5621338"/>
          <p14:tracePt t="115018" x="8277225" y="5637213"/>
          <p14:tracePt t="115024" x="8237538" y="5645150"/>
          <p14:tracePt t="115032" x="8189913" y="5662613"/>
          <p14:tracePt t="115040" x="8140700" y="5670550"/>
          <p14:tracePt t="115048" x="8093075" y="5686425"/>
          <p14:tracePt t="115056" x="8061325" y="5702300"/>
          <p14:tracePt t="115064" x="8045450" y="5710238"/>
          <p14:tracePt t="115072" x="8029575" y="5710238"/>
          <p14:tracePt t="115080" x="8013700" y="5710238"/>
          <p14:tracePt t="115088" x="8005763" y="5718175"/>
          <p14:tracePt t="115112" x="7997825" y="5718175"/>
          <p14:tracePt t="115128" x="7997825" y="5726113"/>
          <p14:tracePt t="115136" x="7997825" y="5734050"/>
          <p14:tracePt t="115152" x="7989888" y="5734050"/>
          <p14:tracePt t="115168" x="7989888" y="5741988"/>
          <p14:tracePt t="115176" x="7981950" y="5741988"/>
          <p14:tracePt t="115185" x="7974013" y="5741988"/>
          <p14:tracePt t="115192" x="7974013" y="5757863"/>
          <p14:tracePt t="115201" x="7966075" y="5757863"/>
          <p14:tracePt t="115208" x="7958138" y="5757863"/>
          <p14:tracePt t="115218" x="7950200" y="5757863"/>
          <p14:tracePt t="115224" x="7950200" y="5765800"/>
          <p14:tracePt t="115232" x="7942263" y="5765800"/>
          <p14:tracePt t="115248" x="7934325" y="5773738"/>
          <p14:tracePt t="115264" x="7926388" y="5781675"/>
          <p14:tracePt t="115272" x="7918450" y="5789613"/>
          <p14:tracePt t="115288" x="7910513" y="5789613"/>
          <p14:tracePt t="115296" x="7894638" y="5797550"/>
          <p14:tracePt t="115304" x="7886700" y="5797550"/>
          <p14:tracePt t="115312" x="7878763" y="5805488"/>
          <p14:tracePt t="115320" x="7870825" y="5813425"/>
          <p14:tracePt t="115328" x="7862888" y="5813425"/>
          <p14:tracePt t="115336" x="7854950" y="5821363"/>
          <p14:tracePt t="115353" x="7847013" y="5829300"/>
          <p14:tracePt t="115456" x="7847013" y="5821363"/>
          <p14:tracePt t="115472" x="7854950" y="5813425"/>
          <p14:tracePt t="115480" x="7862888" y="5805488"/>
          <p14:tracePt t="115488" x="7878763" y="5789613"/>
          <p14:tracePt t="115496" x="7886700" y="5789613"/>
          <p14:tracePt t="115504" x="7902575" y="5773738"/>
          <p14:tracePt t="115512" x="7918450" y="5765800"/>
          <p14:tracePt t="115520" x="7926388" y="5749925"/>
          <p14:tracePt t="115528" x="7942263" y="5749925"/>
          <p14:tracePt t="115536" x="7950200" y="5734050"/>
          <p14:tracePt t="115544" x="7966075" y="5726113"/>
          <p14:tracePt t="115553" x="7981950" y="5718175"/>
          <p14:tracePt t="115560" x="7981950" y="5710238"/>
          <p14:tracePt t="115568" x="7997825" y="5702300"/>
          <p14:tracePt t="115576" x="7997825" y="5694363"/>
          <p14:tracePt t="115584" x="8005763" y="5694363"/>
          <p14:tracePt t="115592" x="8005763" y="5686425"/>
          <p14:tracePt t="115601" x="8021638" y="5686425"/>
          <p14:tracePt t="115617" x="8029575" y="5678488"/>
          <p14:tracePt t="115632" x="8037513" y="5670550"/>
          <p14:tracePt t="115640" x="8045450" y="5670550"/>
          <p14:tracePt t="115648" x="8053388" y="5670550"/>
          <p14:tracePt t="115656" x="8053388" y="5662613"/>
          <p14:tracePt t="115664" x="8061325" y="5662613"/>
          <p14:tracePt t="115672" x="8069263" y="5653088"/>
          <p14:tracePt t="115680" x="8077200" y="5653088"/>
          <p14:tracePt t="115688" x="8085138" y="5645150"/>
          <p14:tracePt t="115696" x="8085138" y="5637213"/>
          <p14:tracePt t="115704" x="8101013" y="5637213"/>
          <p14:tracePt t="115712" x="8101013" y="5621338"/>
          <p14:tracePt t="115720" x="8116888" y="5621338"/>
          <p14:tracePt t="115728" x="8116888" y="5613400"/>
          <p14:tracePt t="115736" x="8124825" y="5613400"/>
          <p14:tracePt t="115752" x="8132763" y="5613400"/>
          <p14:tracePt t="115760" x="8132763" y="5605463"/>
          <p14:tracePt t="115768" x="8140700" y="5605463"/>
          <p14:tracePt t="115776" x="8140700" y="5597525"/>
          <p14:tracePt t="115792" x="8148638" y="5597525"/>
          <p14:tracePt t="115801" x="8164513" y="5597525"/>
          <p14:tracePt t="115808" x="8172450" y="5589588"/>
          <p14:tracePt t="115817" x="8180388" y="5581650"/>
          <p14:tracePt t="115824" x="8205788" y="5565775"/>
          <p14:tracePt t="115832" x="8213725" y="5557838"/>
          <p14:tracePt t="115840" x="8229600" y="5549900"/>
          <p14:tracePt t="115848" x="8237538" y="5541963"/>
          <p14:tracePt t="115856" x="8245475" y="5541963"/>
          <p14:tracePt t="115872" x="8253413" y="5541963"/>
          <p14:tracePt t="115880" x="8253413" y="5534025"/>
          <p14:tracePt t="115984" x="8261350" y="5526088"/>
          <p14:tracePt t="116024" x="8269288" y="5526088"/>
          <p14:tracePt t="116040" x="8277225" y="5526088"/>
          <p14:tracePt t="116048" x="8277225" y="5518150"/>
          <p14:tracePt t="116144" x="8277225" y="5526088"/>
          <p14:tracePt t="116184" x="8277225" y="5534025"/>
          <p14:tracePt t="116720" x="8285163" y="5534025"/>
          <p14:tracePt t="116736" x="8293100" y="5534025"/>
          <p14:tracePt t="116752" x="8301038" y="5534025"/>
          <p14:tracePt t="116824" x="8308975" y="5534025"/>
          <p14:tracePt t="116840" x="8308975" y="5518150"/>
          <p14:tracePt t="116856" x="8316913" y="5518150"/>
          <p14:tracePt t="116992" x="8316913" y="5510213"/>
          <p14:tracePt t="117000" x="8324850" y="5510213"/>
          <p14:tracePt t="117040" x="8332788" y="5510213"/>
          <p14:tracePt t="117056" x="8332788" y="5502275"/>
          <p14:tracePt t="117080" x="8340725" y="5502275"/>
          <p14:tracePt t="117104" x="8340725" y="5494338"/>
          <p14:tracePt t="117112" x="8348663" y="5494338"/>
          <p14:tracePt t="117120" x="8348663" y="5486400"/>
          <p14:tracePt t="117240" x="8340725" y="5494338"/>
          <p14:tracePt t="117248" x="8332788" y="5502275"/>
          <p14:tracePt t="117264" x="8324850" y="5510213"/>
          <p14:tracePt t="117273" x="8324850" y="5518150"/>
          <p14:tracePt t="117280" x="8324850" y="5526088"/>
          <p14:tracePt t="117296" x="8324850" y="5534025"/>
          <p14:tracePt t="117304" x="8332788" y="5534025"/>
          <p14:tracePt t="117312" x="8340725" y="5541963"/>
          <p14:tracePt t="117320" x="8348663" y="5541963"/>
          <p14:tracePt t="117328" x="8356600" y="5549900"/>
          <p14:tracePt t="117336" x="8364538" y="5549900"/>
          <p14:tracePt t="117352" x="8372475" y="5549900"/>
          <p14:tracePt t="117360" x="8380413" y="5549900"/>
          <p14:tracePt t="117368" x="8388350" y="5549900"/>
          <p14:tracePt t="117384" x="8396288" y="5549900"/>
          <p14:tracePt t="117400" x="8404225" y="5549900"/>
          <p14:tracePt t="117424" x="8412163" y="5549900"/>
          <p14:tracePt t="117434" x="8420100" y="5549900"/>
          <p14:tracePt t="117448" x="8428038" y="5549900"/>
          <p14:tracePt t="117456" x="8435975" y="5549900"/>
          <p14:tracePt t="117464" x="8435975" y="5541963"/>
          <p14:tracePt t="117472" x="8451850" y="5534025"/>
          <p14:tracePt t="117488" x="8459788" y="5534025"/>
          <p14:tracePt t="117496" x="8467725" y="5534025"/>
          <p14:tracePt t="117512" x="8475663" y="5534025"/>
          <p14:tracePt t="117528" x="8483600" y="5534025"/>
          <p14:tracePt t="117552" x="8491538" y="5534025"/>
          <p14:tracePt t="117584" x="8499475" y="5534025"/>
          <p14:tracePt t="117592" x="8499475" y="5541963"/>
          <p14:tracePt t="117616" x="8507413" y="5541963"/>
          <p14:tracePt t="117624" x="8507413" y="5549900"/>
          <p14:tracePt t="117657" x="8507413" y="5557838"/>
          <p14:tracePt t="117664" x="8515350" y="5557838"/>
          <p14:tracePt t="117680" x="8523288" y="5557838"/>
          <p14:tracePt t="117696" x="8531225" y="5557838"/>
          <p14:tracePt t="117704" x="8540750" y="5557838"/>
          <p14:tracePt t="117720" x="8548688" y="5557838"/>
          <p14:tracePt t="117744" x="8556625" y="5557838"/>
          <p14:tracePt t="117808" x="8556625" y="5565775"/>
          <p14:tracePt t="117816" x="8564563" y="5565775"/>
          <p14:tracePt t="117824" x="8572500" y="5565775"/>
          <p14:tracePt t="117848" x="8580438" y="5565775"/>
          <p14:tracePt t="117864" x="8588375" y="5565775"/>
          <p14:tracePt t="117880" x="8604250" y="5565775"/>
          <p14:tracePt t="117896" x="8612188" y="5565775"/>
          <p14:tracePt t="117904" x="8620125" y="5565775"/>
          <p14:tracePt t="117912" x="8628063" y="5565775"/>
          <p14:tracePt t="117920" x="8636000" y="5565775"/>
          <p14:tracePt t="117928" x="8643938" y="5565775"/>
          <p14:tracePt t="117937" x="8651875" y="5565775"/>
          <p14:tracePt t="117950" x="8659813" y="5565775"/>
          <p14:tracePt t="117968" x="8659813" y="5557838"/>
          <p14:tracePt t="118009" x="8659813" y="5549900"/>
          <p14:tracePt t="118048" x="8651875" y="5549900"/>
          <p14:tracePt t="118064" x="8643938" y="5549900"/>
          <p14:tracePt t="118072" x="8636000" y="5541963"/>
          <p14:tracePt t="118088" x="8628063" y="5541963"/>
          <p14:tracePt t="118096" x="8620125" y="5541963"/>
          <p14:tracePt t="118104" x="8612188" y="5541963"/>
          <p14:tracePt t="118112" x="8604250" y="5541963"/>
          <p14:tracePt t="118120" x="8588375" y="5541963"/>
          <p14:tracePt t="118128" x="8580438" y="5541963"/>
          <p14:tracePt t="118136" x="8572500" y="5541963"/>
          <p14:tracePt t="118144" x="8572500" y="5549900"/>
          <p14:tracePt t="118160" x="8564563" y="5549900"/>
          <p14:tracePt t="118200" x="8556625" y="5557838"/>
          <p14:tracePt t="118216" x="8548688" y="5557838"/>
          <p14:tracePt t="118224" x="8548688" y="5565775"/>
          <p14:tracePt t="118257" x="8548688" y="5573713"/>
          <p14:tracePt t="118296" x="8548688" y="5581650"/>
          <p14:tracePt t="118304" x="8556625" y="5581650"/>
          <p14:tracePt t="118328" x="8564563" y="5581650"/>
          <p14:tracePt t="118336" x="8564563" y="5589588"/>
          <p14:tracePt t="118352" x="8572500" y="5589588"/>
          <p14:tracePt t="118361" x="8572500" y="5597525"/>
          <p14:tracePt t="118392" x="8580438" y="5597525"/>
          <p14:tracePt t="118400" x="8588375" y="5597525"/>
          <p14:tracePt t="118416" x="8596313" y="5597525"/>
          <p14:tracePt t="118433" x="8604250" y="5597525"/>
          <p14:tracePt t="118440" x="8612188" y="5597525"/>
          <p14:tracePt t="118450" x="8620125" y="5597525"/>
          <p14:tracePt t="118456" x="8628063" y="5597525"/>
          <p14:tracePt t="118472" x="8636000" y="5597525"/>
          <p14:tracePt t="118488" x="8643938" y="5597525"/>
          <p14:tracePt t="118496" x="8651875" y="5597525"/>
          <p14:tracePt t="118504" x="8659813" y="5597525"/>
          <p14:tracePt t="118512" x="8659813" y="5589588"/>
          <p14:tracePt t="118520" x="8667750" y="5589588"/>
          <p14:tracePt t="118560" x="8667750" y="5581650"/>
          <p14:tracePt t="118568" x="8675688" y="5581650"/>
          <p14:tracePt t="118616" x="8675688" y="5573713"/>
          <p14:tracePt t="118664" x="8667750" y="5573713"/>
          <p14:tracePt t="118696" x="8659813" y="5573713"/>
          <p14:tracePt t="118704" x="8651875" y="5573713"/>
          <p14:tracePt t="118720" x="8643938" y="5573713"/>
          <p14:tracePt t="118736" x="8636000" y="5573713"/>
          <p14:tracePt t="118760" x="8628063" y="5573713"/>
          <p14:tracePt t="118840" x="8620125" y="5573713"/>
          <p14:tracePt t="119104" x="8628063" y="5573713"/>
          <p14:tracePt t="119168" x="8636000" y="5573713"/>
          <p14:tracePt t="119232" x="8636000" y="5565775"/>
          <p14:tracePt t="119256" x="8643938" y="5565775"/>
          <p14:tracePt t="119272" x="8643938" y="5557838"/>
          <p14:tracePt t="119480" x="8643938" y="5549900"/>
          <p14:tracePt t="119512" x="8651875" y="5549900"/>
          <p14:tracePt t="119520" x="8651875" y="5541963"/>
          <p14:tracePt t="119576" x="8651875" y="5534025"/>
          <p14:tracePt t="119584" x="8659813" y="5534025"/>
          <p14:tracePt t="119592" x="8659813" y="5526088"/>
          <p14:tracePt t="119936" x="8659813" y="5518150"/>
          <p14:tracePt t="120272" x="8659813" y="5510213"/>
          <p14:tracePt t="120312" x="8667750" y="5502275"/>
          <p14:tracePt t="121816" x="8667750" y="5494338"/>
          <p14:tracePt t="121864" x="8667750" y="5486400"/>
          <p14:tracePt t="122000" x="8659813" y="5486400"/>
          <p14:tracePt t="122072" x="8651875" y="5486400"/>
          <p14:tracePt t="122248" x="8643938" y="5486400"/>
          <p14:tracePt t="122256" x="8643938" y="5478463"/>
          <p14:tracePt t="122289" x="8643938" y="5470525"/>
          <p14:tracePt t="122344" x="8643938" y="5462588"/>
          <p14:tracePt t="122464" x="8643938" y="5454650"/>
          <p14:tracePt t="122640" x="8636000" y="5446713"/>
          <p14:tracePt t="122656" x="8628063" y="5446713"/>
          <p14:tracePt t="122696" x="8620125" y="5446713"/>
          <p14:tracePt t="122720" x="8620125" y="5438775"/>
          <p14:tracePt t="122752" x="8612188" y="5438775"/>
          <p14:tracePt t="122816" x="8604250" y="5438775"/>
          <p14:tracePt t="122888" x="8596313" y="5438775"/>
          <p14:tracePt t="122928" x="8588375" y="5438775"/>
          <p14:tracePt t="122936" x="8580438" y="5438775"/>
          <p14:tracePt t="122952" x="8572500" y="5438775"/>
          <p14:tracePt t="122968" x="8564563" y="5438775"/>
          <p14:tracePt t="122992" x="8556625" y="5438775"/>
          <p14:tracePt t="123008" x="8556625" y="5446713"/>
          <p14:tracePt t="123016" x="8548688" y="5446713"/>
          <p14:tracePt t="123032" x="8548688" y="5454650"/>
          <p14:tracePt t="123073" x="8540750" y="5462588"/>
          <p14:tracePt t="123081" x="8540750" y="5470525"/>
          <p14:tracePt t="123096" x="8531225" y="5470525"/>
          <p14:tracePt t="123112" x="8531225" y="5478463"/>
          <p14:tracePt t="123128" x="8523288" y="5478463"/>
          <p14:tracePt t="123136" x="8515350" y="5486400"/>
          <p14:tracePt t="123160" x="8507413" y="5494338"/>
          <p14:tracePt t="123185" x="8499475" y="5494338"/>
          <p14:tracePt t="123192" x="8499475" y="5502275"/>
          <p14:tracePt t="123217" x="8491538" y="5502275"/>
          <p14:tracePt t="123231" x="8483600" y="5502275"/>
          <p14:tracePt t="123288" x="8483600" y="5510213"/>
          <p14:tracePt t="123312" x="8475663" y="5510213"/>
          <p14:tracePt t="123328" x="8467725" y="5510213"/>
          <p14:tracePt t="123360" x="8459788" y="5510213"/>
          <p14:tracePt t="123392" x="8451850" y="5510213"/>
          <p14:tracePt t="123456" x="8443913" y="5502275"/>
          <p14:tracePt t="123480" x="8443913" y="5494338"/>
          <p14:tracePt t="123498" x="8443913" y="5486400"/>
          <p14:tracePt t="123512" x="8443913" y="5478463"/>
          <p14:tracePt t="123520" x="8435975" y="5478463"/>
          <p14:tracePt t="123536" x="8435975" y="5470525"/>
          <p14:tracePt t="123560" x="8435975" y="5462588"/>
          <p14:tracePt t="123576" x="8435975" y="5454650"/>
          <p14:tracePt t="123616" x="8435975" y="5446713"/>
          <p14:tracePt t="123648" x="8443913" y="5438775"/>
          <p14:tracePt t="123664" x="8443913" y="5430838"/>
          <p14:tracePt t="123681" x="8451850" y="5430838"/>
          <p14:tracePt t="123688" x="8451850" y="5422900"/>
          <p14:tracePt t="123712" x="8451850" y="5414963"/>
          <p14:tracePt t="123736" x="8459788" y="5414963"/>
          <p14:tracePt t="123776" x="8459788" y="5407025"/>
          <p14:tracePt t="123784" x="8467725" y="5407025"/>
          <p14:tracePt t="123817" x="8475663" y="5399088"/>
          <p14:tracePt t="123840" x="8483600" y="5399088"/>
          <p14:tracePt t="123848" x="8483600" y="5391150"/>
          <p14:tracePt t="123864" x="8483600" y="5383213"/>
          <p14:tracePt t="124040" x="8475663" y="5391150"/>
          <p14:tracePt t="124056" x="8459788" y="5391150"/>
          <p14:tracePt t="124064" x="8459788" y="5399088"/>
          <p14:tracePt t="124072" x="8451850" y="5399088"/>
          <p14:tracePt t="124081" x="8451850" y="5407025"/>
          <p14:tracePt t="124088" x="8443913" y="5407025"/>
          <p14:tracePt t="124098" x="8435975" y="5414963"/>
          <p14:tracePt t="124104" x="8435975" y="5422900"/>
          <p14:tracePt t="124112" x="8435975" y="5430838"/>
          <p14:tracePt t="124120" x="8428038" y="5430838"/>
          <p14:tracePt t="124144" x="8428038" y="5438775"/>
          <p14:tracePt t="124168" x="8428038" y="5446713"/>
          <p14:tracePt t="124216" x="8428038" y="5454650"/>
          <p14:tracePt t="124240" x="8428038" y="5462588"/>
          <p14:tracePt t="124248" x="8435975" y="5462588"/>
          <p14:tracePt t="124264" x="8435975" y="5470525"/>
          <p14:tracePt t="124272" x="8443913" y="5470525"/>
          <p14:tracePt t="124312" x="8443913" y="5478463"/>
          <p14:tracePt t="124320" x="8451850" y="5478463"/>
          <p14:tracePt t="124336" x="8459788" y="5478463"/>
          <p14:tracePt t="124352" x="8475663" y="5478463"/>
          <p14:tracePt t="124360" x="8475663" y="5486400"/>
          <p14:tracePt t="124368" x="8483600" y="5486400"/>
          <p14:tracePt t="124376" x="8499475" y="5486400"/>
          <p14:tracePt t="124392" x="8507413" y="5486400"/>
          <p14:tracePt t="124400" x="8515350" y="5486400"/>
          <p14:tracePt t="124408" x="8523288" y="5486400"/>
          <p14:tracePt t="124424" x="8531225" y="5478463"/>
          <p14:tracePt t="124440" x="8540750" y="5478463"/>
          <p14:tracePt t="124456" x="8540750" y="5470525"/>
          <p14:tracePt t="124465" x="8548688" y="5470525"/>
          <p14:tracePt t="124472" x="8556625" y="5470525"/>
          <p14:tracePt t="124481" x="8564563" y="5470525"/>
          <p14:tracePt t="124497" x="8564563" y="5462588"/>
          <p14:tracePt t="124504" x="8572500" y="5462588"/>
          <p14:tracePt t="124512" x="8580438" y="5462588"/>
          <p14:tracePt t="124536" x="8588375" y="5462588"/>
          <p14:tracePt t="124664" x="8596313" y="5462588"/>
          <p14:tracePt t="124681" x="8596313" y="5454650"/>
          <p14:tracePt t="124688" x="8604250" y="5454650"/>
          <p14:tracePt t="124704" x="8612188" y="5454650"/>
          <p14:tracePt t="124769" x="8620125" y="5454650"/>
          <p14:tracePt t="124816" x="8620125" y="5462588"/>
          <p14:tracePt t="124832" x="8620125" y="5470525"/>
          <p14:tracePt t="124848" x="8620125" y="5478463"/>
          <p14:tracePt t="124856" x="8620125" y="5486400"/>
          <p14:tracePt t="124880" x="8620125" y="5494338"/>
          <p14:tracePt t="124920" x="8620125" y="5502275"/>
          <p14:tracePt t="125000" x="8620125" y="5510213"/>
          <p14:tracePt t="125024" x="8620125" y="5518150"/>
          <p14:tracePt t="125048" x="8612188" y="5526088"/>
          <p14:tracePt t="125064" x="8612188" y="5534025"/>
          <p14:tracePt t="125072" x="8604250" y="5534025"/>
          <p14:tracePt t="125105" x="8604250" y="5541963"/>
          <p14:tracePt t="125144" x="8604250" y="5549900"/>
          <p14:tracePt t="125376" x="8612188" y="5549900"/>
          <p14:tracePt t="125392" x="8612188" y="5541963"/>
          <p14:tracePt t="125417" x="8620125" y="5541963"/>
          <p14:tracePt t="125440" x="8620125" y="5534025"/>
          <p14:tracePt t="125488" x="8628063" y="5526088"/>
          <p14:tracePt t="125520" x="8628063" y="5518150"/>
          <p14:tracePt t="125544" x="8628063" y="5510213"/>
          <p14:tracePt t="125560" x="8636000" y="5510213"/>
          <p14:tracePt t="125592" x="8643938" y="5502275"/>
          <p14:tracePt t="125624" x="8643938" y="5494338"/>
          <p14:tracePt t="125648" x="8643938" y="5486400"/>
          <p14:tracePt t="125656" x="8651875" y="5478463"/>
          <p14:tracePt t="125672" x="8651875" y="5470525"/>
          <p14:tracePt t="125696" x="8651875" y="5462588"/>
          <p14:tracePt t="125736" x="8651875" y="5454650"/>
          <p14:tracePt t="125776" x="8651875" y="5446713"/>
          <p14:tracePt t="125832" x="8651875" y="5438775"/>
          <p14:tracePt t="125912" x="8643938" y="5438775"/>
          <p14:tracePt t="125928" x="8643938" y="5430838"/>
          <p14:tracePt t="125936" x="8636000" y="5430838"/>
          <p14:tracePt t="125976" x="8628063" y="5430838"/>
          <p14:tracePt t="125992" x="8628063" y="5422900"/>
          <p14:tracePt t="126008" x="8620125" y="5422900"/>
          <p14:tracePt t="126016" x="8620125" y="5414963"/>
          <p14:tracePt t="126024" x="8612188" y="5414963"/>
          <p14:tracePt t="126032" x="8604250" y="5414963"/>
          <p14:tracePt t="126056" x="8596313" y="5414963"/>
          <p14:tracePt t="126080" x="8588375" y="5414963"/>
          <p14:tracePt t="126113" x="8580438" y="5414963"/>
          <p14:tracePt t="126120" x="8572500" y="5414963"/>
          <p14:tracePt t="126128" x="8572500" y="5422900"/>
          <p14:tracePt t="126152" x="8564563" y="5422900"/>
          <p14:tracePt t="126168" x="8564563" y="5430838"/>
          <p14:tracePt t="126192" x="8556625" y="5438775"/>
          <p14:tracePt t="126224" x="8556625" y="5446713"/>
          <p14:tracePt t="126240" x="8556625" y="5454650"/>
          <p14:tracePt t="126248" x="8548688" y="5454650"/>
          <p14:tracePt t="126264" x="8548688" y="5462588"/>
          <p14:tracePt t="126272" x="8540750" y="5462588"/>
          <p14:tracePt t="126280" x="8540750" y="5470525"/>
          <p14:tracePt t="126304" x="8531225" y="5478463"/>
          <p14:tracePt t="126320" x="8531225" y="5486400"/>
          <p14:tracePt t="126360" x="8523288" y="5486400"/>
          <p14:tracePt t="126400" x="8515350" y="5494338"/>
          <p14:tracePt t="126408" x="8507413" y="5494338"/>
          <p14:tracePt t="126416" x="8499475" y="5494338"/>
          <p14:tracePt t="126432" x="8491538" y="5494338"/>
          <p14:tracePt t="126440" x="8491538" y="5502275"/>
          <p14:tracePt t="126456" x="8483600" y="5502275"/>
          <p14:tracePt t="126528" x="8475663" y="5502275"/>
          <p14:tracePt t="126568" x="8475663" y="5494338"/>
          <p14:tracePt t="126600" x="8475663" y="5486400"/>
          <p14:tracePt t="126616" x="8475663" y="5478463"/>
          <p14:tracePt t="126640" x="8475663" y="5470525"/>
          <p14:tracePt t="126656" x="8475663" y="5462588"/>
          <p14:tracePt t="126672" x="8483600" y="5462588"/>
          <p14:tracePt t="126680" x="8483600" y="5454650"/>
          <p14:tracePt t="126688" x="8483600" y="5446713"/>
          <p14:tracePt t="126704" x="8491538" y="5446713"/>
          <p14:tracePt t="126720" x="8491538" y="5438775"/>
          <p14:tracePt t="126744" x="8499475" y="5430838"/>
          <p14:tracePt t="126768" x="8499475" y="5422900"/>
          <p14:tracePt t="126776" x="8499475" y="5414963"/>
          <p14:tracePt t="126792" x="8507413" y="5407025"/>
          <p14:tracePt t="126808" x="8515350" y="5407025"/>
          <p14:tracePt t="126824" x="8515350" y="5399088"/>
          <p14:tracePt t="127016" x="8507413" y="5399088"/>
          <p14:tracePt t="127056" x="8499475" y="5399088"/>
          <p14:tracePt t="127080" x="8491538" y="5399088"/>
          <p14:tracePt t="127096" x="8483600" y="5399088"/>
          <p14:tracePt t="127104" x="8483600" y="5391150"/>
          <p14:tracePt t="127113" x="8475663" y="5391150"/>
          <p14:tracePt t="127144" x="8467725" y="5391150"/>
          <p14:tracePt t="127320" x="8475663" y="5383213"/>
          <p14:tracePt t="127336" x="8483600" y="5383213"/>
          <p14:tracePt t="127368" x="8491538" y="5383213"/>
          <p14:tracePt t="127392" x="8499475" y="5383213"/>
          <p14:tracePt t="127408" x="8507413" y="5383213"/>
          <p14:tracePt t="127416" x="8515350" y="5375275"/>
          <p14:tracePt t="127424" x="8531225" y="5375275"/>
          <p14:tracePt t="127432" x="8540750" y="5375275"/>
          <p14:tracePt t="127440" x="8556625" y="5359400"/>
          <p14:tracePt t="127448" x="8572500" y="5359400"/>
          <p14:tracePt t="127456" x="8588375" y="5351463"/>
          <p14:tracePt t="127464" x="8604250" y="5343525"/>
          <p14:tracePt t="127472" x="8612188" y="5335588"/>
          <p14:tracePt t="127480" x="8628063" y="5335588"/>
          <p14:tracePt t="127488" x="8636000" y="5327650"/>
          <p14:tracePt t="127497" x="8643938" y="5319713"/>
          <p14:tracePt t="127504" x="8659813" y="5319713"/>
          <p14:tracePt t="127513" x="8667750" y="5310188"/>
          <p14:tracePt t="127520" x="8675688" y="5294313"/>
          <p14:tracePt t="127530" x="8691563" y="5294313"/>
          <p14:tracePt t="127536" x="8699500" y="5278438"/>
          <p14:tracePt t="127544" x="8707438" y="5278438"/>
          <p14:tracePt t="127552" x="8723313" y="5262563"/>
          <p14:tracePt t="127560" x="8731250" y="5262563"/>
          <p14:tracePt t="127568" x="8747125" y="5246688"/>
          <p14:tracePt t="127576" x="8755063" y="5246688"/>
          <p14:tracePt t="127584" x="8770938" y="5222875"/>
          <p14:tracePt t="127592" x="8786813" y="5214938"/>
          <p14:tracePt t="127600" x="8802688" y="5199063"/>
          <p14:tracePt t="127608" x="8810625" y="5183188"/>
          <p14:tracePt t="127616" x="8826500" y="5175250"/>
          <p14:tracePt t="127624" x="8834438" y="5159375"/>
          <p14:tracePt t="127632" x="8834438" y="5143500"/>
          <p14:tracePt t="127640" x="8850313" y="5143500"/>
          <p14:tracePt t="127648" x="8850313" y="5127625"/>
          <p14:tracePt t="127656" x="8850313" y="5119688"/>
          <p14:tracePt t="127664" x="8866188" y="5103813"/>
          <p14:tracePt t="127672" x="8874125" y="5087938"/>
          <p14:tracePt t="127681" x="8883650" y="5080000"/>
          <p14:tracePt t="127688" x="8891588" y="5064125"/>
          <p14:tracePt t="127696" x="8899525" y="5048250"/>
          <p14:tracePt t="127704" x="8915400" y="5032375"/>
          <p14:tracePt t="127713" x="8923338" y="5016500"/>
          <p14:tracePt t="127720" x="8931275" y="5000625"/>
          <p14:tracePt t="127730" x="8939213" y="4976813"/>
          <p14:tracePt t="127736" x="8947150" y="4959350"/>
          <p14:tracePt t="127744" x="8963025" y="4951413"/>
          <p14:tracePt t="127752" x="8963025" y="4927600"/>
          <p14:tracePt t="127760" x="8970963" y="4911725"/>
          <p14:tracePt t="127768" x="8978900" y="4895850"/>
          <p14:tracePt t="127776" x="8978900" y="4879975"/>
          <p14:tracePt t="127784" x="8978900" y="4864100"/>
          <p14:tracePt t="127792" x="8986838" y="4856163"/>
          <p14:tracePt t="127800" x="8986838" y="4848225"/>
          <p14:tracePt t="127808" x="8994775" y="4832350"/>
          <p14:tracePt t="127824" x="8994775" y="4824413"/>
          <p14:tracePt t="128088" x="8994775" y="4832350"/>
          <p14:tracePt t="128096" x="8994775" y="4840288"/>
          <p14:tracePt t="128113" x="8994775" y="4848225"/>
          <p14:tracePt t="128120" x="8994775" y="4864100"/>
          <p14:tracePt t="128136" x="8994775" y="4879975"/>
          <p14:tracePt t="128152" x="8986838" y="4887913"/>
          <p14:tracePt t="128160" x="8978900" y="4895850"/>
          <p14:tracePt t="128168" x="8978900" y="4911725"/>
          <p14:tracePt t="128176" x="8963025" y="4919663"/>
          <p14:tracePt t="128184" x="8963025" y="4935538"/>
          <p14:tracePt t="128192" x="8947150" y="4943475"/>
          <p14:tracePt t="128200" x="8939213" y="4967288"/>
          <p14:tracePt t="128208" x="8915400" y="4976813"/>
          <p14:tracePt t="128216" x="8907463" y="4992688"/>
          <p14:tracePt t="128224" x="8891588" y="5000625"/>
          <p14:tracePt t="128233" x="8866188" y="5016500"/>
          <p14:tracePt t="128240" x="8850313" y="5048250"/>
          <p14:tracePt t="128249" x="8834438" y="5064125"/>
          <p14:tracePt t="128256" x="8810625" y="5080000"/>
          <p14:tracePt t="128263" x="8794750" y="5103813"/>
          <p14:tracePt t="128272" x="8778875" y="5111750"/>
          <p14:tracePt t="128280" x="8755063" y="5143500"/>
          <p14:tracePt t="128289" x="8739188" y="5151438"/>
          <p14:tracePt t="128296" x="8723313" y="5167313"/>
          <p14:tracePt t="128304" x="8699500" y="5183188"/>
          <p14:tracePt t="128313" x="8691563" y="5191125"/>
          <p14:tracePt t="128320" x="8675688" y="5199063"/>
          <p14:tracePt t="128329" x="8659813" y="5207000"/>
          <p14:tracePt t="128336" x="8636000" y="5214938"/>
          <p14:tracePt t="128344" x="8620125" y="5214938"/>
          <p14:tracePt t="128352" x="8604250" y="5222875"/>
          <p14:tracePt t="128360" x="8580438" y="5230813"/>
          <p14:tracePt t="128368" x="8556625" y="5238750"/>
          <p14:tracePt t="128376" x="8531225" y="5246688"/>
          <p14:tracePt t="128384" x="8507413" y="5262563"/>
          <p14:tracePt t="128392" x="8491538" y="5262563"/>
          <p14:tracePt t="128400" x="8467725" y="5278438"/>
          <p14:tracePt t="128408" x="8451850" y="5286375"/>
          <p14:tracePt t="128416" x="8435975" y="5286375"/>
          <p14:tracePt t="128424" x="8428038" y="5294313"/>
          <p14:tracePt t="128432" x="8420100" y="5294313"/>
          <p14:tracePt t="128440" x="8420100" y="5302250"/>
          <p14:tracePt t="128448" x="8412163" y="5302250"/>
          <p14:tracePt t="128464" x="8404225" y="5302250"/>
          <p14:tracePt t="128472" x="8404225" y="5310188"/>
          <p14:tracePt t="128521" x="8396288" y="5310188"/>
          <p14:tracePt t="128536" x="8396288" y="5319713"/>
          <p14:tracePt t="128546" x="8396288" y="5327650"/>
          <p14:tracePt t="128568" x="8396288" y="5335588"/>
          <p14:tracePt t="128664" x="8404225" y="5335588"/>
          <p14:tracePt t="128704" x="8412163" y="5335588"/>
          <p14:tracePt t="128728" x="8420100" y="5335588"/>
          <p14:tracePt t="128760" x="8428038" y="5335588"/>
          <p14:tracePt t="128768" x="8435975" y="5343525"/>
          <p14:tracePt t="128792" x="8443913" y="5343525"/>
          <p14:tracePt t="128808" x="8451850" y="5343525"/>
          <p14:tracePt t="128816" x="8459788" y="5343525"/>
          <p14:tracePt t="128824" x="8467725" y="5343525"/>
          <p14:tracePt t="128840" x="8475663" y="5343525"/>
          <p14:tracePt t="128856" x="8483600" y="5343525"/>
          <p14:tracePt t="128960" x="8475663" y="5351463"/>
          <p14:tracePt t="128968" x="8467725" y="5359400"/>
          <p14:tracePt t="128976" x="8451850" y="5359400"/>
          <p14:tracePt t="128984" x="8443913" y="5367338"/>
          <p14:tracePt t="128992" x="8428038" y="5383213"/>
          <p14:tracePt t="129000" x="8412163" y="5383213"/>
          <p14:tracePt t="129008" x="8388350" y="5391150"/>
          <p14:tracePt t="129016" x="8380413" y="5399088"/>
          <p14:tracePt t="129024" x="8364538" y="5399088"/>
          <p14:tracePt t="129032" x="8340725" y="5414963"/>
          <p14:tracePt t="129040" x="8332788" y="5422900"/>
          <p14:tracePt t="129048" x="8308975" y="5446713"/>
          <p14:tracePt t="129057" x="8293100" y="5454650"/>
          <p14:tracePt t="129065" x="8253413" y="5470525"/>
          <p14:tracePt t="129072" x="8237538" y="5486400"/>
          <p14:tracePt t="129080" x="8213725" y="5502275"/>
          <p14:tracePt t="129089" x="8180388" y="5518150"/>
          <p14:tracePt t="129096" x="8164513" y="5526088"/>
          <p14:tracePt t="129104" x="8148638" y="5549900"/>
          <p14:tracePt t="129112" x="8132763" y="5557838"/>
          <p14:tracePt t="129120" x="8108950" y="5573713"/>
          <p14:tracePt t="129129" x="8101013" y="5589588"/>
          <p14:tracePt t="129136" x="8085138" y="5597525"/>
          <p14:tracePt t="129146" x="8061325" y="5621338"/>
          <p14:tracePt t="129152" x="8053388" y="5629275"/>
          <p14:tracePt t="129160" x="8037513" y="5637213"/>
          <p14:tracePt t="129168" x="8029575" y="5653088"/>
          <p14:tracePt t="129176" x="8013700" y="5662613"/>
          <p14:tracePt t="129184" x="7997825" y="5678488"/>
          <p14:tracePt t="129192" x="7989888" y="5678488"/>
          <p14:tracePt t="129200" x="7981950" y="5694363"/>
          <p14:tracePt t="129208" x="7974013" y="5694363"/>
          <p14:tracePt t="129216" x="7966075" y="5702300"/>
          <p14:tracePt t="129224" x="7958138" y="5710238"/>
          <p14:tracePt t="129232" x="7958138" y="5718175"/>
          <p14:tracePt t="129240" x="7950200" y="5734050"/>
          <p14:tracePt t="129248" x="7942263" y="5741988"/>
          <p14:tracePt t="129257" x="7926388" y="5749925"/>
          <p14:tracePt t="129272" x="7910513" y="5765800"/>
          <p14:tracePt t="129280" x="7902575" y="5773738"/>
          <p14:tracePt t="129288" x="7894638" y="5781675"/>
          <p14:tracePt t="129296" x="7886700" y="5789613"/>
          <p14:tracePt t="129304" x="7878763" y="5797550"/>
          <p14:tracePt t="129312" x="7870825" y="5805488"/>
          <p14:tracePt t="129329" x="7854950" y="5821363"/>
          <p14:tracePt t="129346" x="7839075" y="5829300"/>
          <p14:tracePt t="129360" x="7829550" y="5837238"/>
          <p14:tracePt t="129368" x="7821613" y="5845175"/>
          <p14:tracePt t="129392" x="7813675" y="5853113"/>
          <p14:tracePt t="129433" x="7813675" y="5861050"/>
          <p14:tracePt t="129488" x="7821613" y="5853113"/>
          <p14:tracePt t="129496" x="7839075" y="5845175"/>
          <p14:tracePt t="129504" x="7854950" y="5829300"/>
          <p14:tracePt t="129512" x="7886700" y="5813425"/>
          <p14:tracePt t="129520" x="7918450" y="5797550"/>
          <p14:tracePt t="129529" x="7950200" y="5781675"/>
          <p14:tracePt t="129536" x="7981950" y="5757863"/>
          <p14:tracePt t="129546" x="8021638" y="5734050"/>
          <p14:tracePt t="129552" x="8045450" y="5726113"/>
          <p14:tracePt t="129560" x="8085138" y="5702300"/>
          <p14:tracePt t="129568" x="8124825" y="5678488"/>
          <p14:tracePt t="129576" x="8156575" y="5653088"/>
          <p14:tracePt t="129584" x="8197850" y="5637213"/>
          <p14:tracePt t="129592" x="8229600" y="5621338"/>
          <p14:tracePt t="129600" x="8293100" y="5597525"/>
          <p14:tracePt t="129608" x="8324850" y="5581650"/>
          <p14:tracePt t="129616" x="8364538" y="5565775"/>
          <p14:tracePt t="129624" x="8396288" y="5541963"/>
          <p14:tracePt t="129632" x="8420100" y="5541963"/>
          <p14:tracePt t="129640" x="8443913" y="5526088"/>
          <p14:tracePt t="129648" x="8459788" y="5526088"/>
          <p14:tracePt t="129656" x="8467725" y="5518150"/>
          <p14:tracePt t="129664" x="8475663" y="5518150"/>
          <p14:tracePt t="129672" x="8483600" y="5510213"/>
          <p14:tracePt t="129680" x="8491538" y="5502275"/>
          <p14:tracePt t="129704" x="8499475" y="5502275"/>
          <p14:tracePt t="129728" x="8499475" y="5494338"/>
          <p14:tracePt t="129752" x="8507413" y="5494338"/>
          <p14:tracePt t="129776" x="8515350" y="5494338"/>
          <p14:tracePt t="129784" x="8523288" y="5486400"/>
          <p14:tracePt t="129800" x="8531225" y="5478463"/>
          <p14:tracePt t="129808" x="8540750" y="5478463"/>
          <p14:tracePt t="129816" x="8548688" y="5470525"/>
          <p14:tracePt t="129832" x="8556625" y="5462588"/>
          <p14:tracePt t="129921" x="8556625" y="5454650"/>
          <p14:tracePt t="130016" x="8548688" y="5454650"/>
          <p14:tracePt t="130024" x="8540750" y="5446713"/>
          <p14:tracePt t="130049" x="8531225" y="5438775"/>
          <p14:tracePt t="130064" x="8523288" y="5438775"/>
          <p14:tracePt t="130072" x="8515350" y="5430838"/>
          <p14:tracePt t="130088" x="8507413" y="5430838"/>
          <p14:tracePt t="130095" x="8507413" y="5422900"/>
          <p14:tracePt t="130112" x="8499475" y="5422900"/>
          <p14:tracePt t="130129" x="8499475" y="5414963"/>
          <p14:tracePt t="130152" x="8499475" y="5407025"/>
          <p14:tracePt t="130320" x="8507413" y="5407025"/>
          <p14:tracePt t="130344" x="8515350" y="5407025"/>
          <p14:tracePt t="130368" x="8523288" y="5407025"/>
          <p14:tracePt t="130472" x="8523288" y="5399088"/>
          <p14:tracePt t="133072" x="8531225" y="5399088"/>
          <p14:tracePt t="133080" x="8548688" y="5391150"/>
          <p14:tracePt t="133088" x="8572500" y="5375275"/>
          <p14:tracePt t="133096" x="8588375" y="5359400"/>
          <p14:tracePt t="133104" x="8620125" y="5343525"/>
          <p14:tracePt t="133112" x="8651875" y="5327650"/>
          <p14:tracePt t="133120" x="8691563" y="5294313"/>
          <p14:tracePt t="133128" x="8747125" y="5262563"/>
          <p14:tracePt t="133136" x="8850313" y="5214938"/>
          <p14:tracePt t="133144" x="9034463" y="5159375"/>
          <p14:tracePt t="133152" x="9282113" y="5064125"/>
          <p14:tracePt t="133161" x="9544050" y="4967288"/>
          <p14:tracePt t="133168" x="9807575" y="4872038"/>
          <p14:tracePt t="133178" x="10086975" y="4729163"/>
          <p14:tracePt t="133184" x="10294938" y="4616450"/>
          <p14:tracePt t="133192" x="10485438" y="4521200"/>
          <p14:tracePt t="133200" x="10629900" y="4425950"/>
          <p14:tracePt t="133208" x="10717213" y="4378325"/>
          <p14:tracePt t="133216" x="10788650" y="4322763"/>
          <p14:tracePt t="133224" x="10836275" y="4291013"/>
          <p14:tracePt t="133232" x="10868025" y="4265613"/>
          <p14:tracePt t="133240" x="10891838" y="4257675"/>
          <p14:tracePt t="133248" x="10915650" y="4233863"/>
          <p14:tracePt t="133256" x="10963275" y="4217988"/>
          <p14:tracePt t="133264" x="11060113" y="4194175"/>
          <p14:tracePt t="133272" x="11147425" y="4178300"/>
          <p14:tracePt t="133280" x="11242675" y="4162425"/>
          <p14:tracePt t="133288" x="11355388" y="4138613"/>
          <p14:tracePt t="133297" x="11458575" y="4122738"/>
          <p14:tracePt t="133304" x="11593513" y="4106863"/>
          <p14:tracePt t="133311" x="11698288" y="4098925"/>
          <p14:tracePt t="133320" x="11785600" y="4090988"/>
          <p14:tracePt t="133328" x="11872913" y="4067175"/>
          <p14:tracePt t="133336" x="11936413" y="4059238"/>
          <p14:tracePt t="133344" x="11999913" y="4051300"/>
          <p14:tracePt t="133352" x="12057063" y="4035425"/>
          <p14:tracePt t="133361" x="12096750" y="4027488"/>
          <p14:tracePt t="133368" x="12120563" y="4019550"/>
          <p14:tracePt t="133377" x="12136438" y="4011613"/>
          <p14:tracePt t="133384" x="12144375" y="4003675"/>
          <p14:tracePt t="133400" x="12152313" y="3987800"/>
          <p14:tracePt t="133408" x="12160250" y="3979863"/>
          <p14:tracePt t="133416" x="12168188" y="3963988"/>
          <p14:tracePt t="133424" x="12176125" y="39481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71332" y="365125"/>
            <a:ext cx="6882468" cy="98148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Dělení neuronů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8723" y="1346614"/>
            <a:ext cx="6302674" cy="31018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06" y="5400063"/>
            <a:ext cx="9381423" cy="13065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892" y="1346614"/>
            <a:ext cx="6133108" cy="354208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CB15F87-1F8B-4E32-9667-3FE65DF30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8"/>
    </mc:Choice>
    <mc:Fallback xmlns="">
      <p:transition spd="slow" advTm="5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6" x="11968163" y="3421063"/>
          <p14:tracePt t="684" x="11769725" y="3397250"/>
          <p14:tracePt t="692" x="11537950" y="3365500"/>
          <p14:tracePt t="700" x="11314113" y="3341688"/>
          <p14:tracePt t="708" x="11028363" y="3317875"/>
          <p14:tracePt t="717" x="10693400" y="3286125"/>
          <p14:tracePt t="724" x="10318750" y="3262313"/>
          <p14:tracePt t="732" x="9967913" y="3244850"/>
          <p14:tracePt t="740" x="9601200" y="3213100"/>
          <p14:tracePt t="748" x="9201150" y="3197225"/>
          <p14:tracePt t="756" x="8834438" y="3181350"/>
          <p14:tracePt t="764" x="8467725" y="3181350"/>
          <p14:tracePt t="772" x="8164513" y="3181350"/>
          <p14:tracePt t="780" x="7902575" y="3173413"/>
          <p14:tracePt t="788" x="7551738" y="3157538"/>
          <p14:tracePt t="795" x="7135813" y="3141663"/>
          <p14:tracePt t="804" x="6721475" y="3109913"/>
          <p14:tracePt t="811" x="6283325" y="3094038"/>
          <p14:tracePt t="820" x="5805488" y="3062288"/>
          <p14:tracePt t="828" x="5389563" y="3030538"/>
          <p14:tracePt t="836" x="4975225" y="3014663"/>
          <p14:tracePt t="844" x="4632325" y="2998788"/>
          <p14:tracePt t="851" x="4281488" y="2990850"/>
          <p14:tracePt t="860" x="3906838" y="2974975"/>
          <p14:tracePt t="868" x="3627438" y="2974975"/>
          <p14:tracePt t="876" x="3341688" y="2943225"/>
          <p14:tracePt t="884" x="3070225" y="2919413"/>
          <p14:tracePt t="900" x="2598738" y="2878138"/>
          <p14:tracePt t="908" x="2424113" y="2870200"/>
          <p14:tracePt t="917" x="2224088" y="2854325"/>
          <p14:tracePt t="924" x="2057400" y="2830513"/>
          <p14:tracePt t="932" x="1873250" y="2814638"/>
          <p14:tracePt t="940" x="1730375" y="2790825"/>
          <p14:tracePt t="948" x="1546225" y="2767013"/>
          <p14:tracePt t="956" x="1427163" y="2751138"/>
          <p14:tracePt t="964" x="1300163" y="2719388"/>
          <p14:tracePt t="972" x="1187450" y="2703513"/>
          <p14:tracePt t="980" x="1092200" y="2679700"/>
          <p14:tracePt t="988" x="1004888" y="2647950"/>
          <p14:tracePt t="995" x="917575" y="2624138"/>
          <p14:tracePt t="1004" x="860425" y="2600325"/>
          <p14:tracePt t="1011" x="804863" y="2576513"/>
          <p14:tracePt t="1020" x="749300" y="2559050"/>
          <p14:tracePt t="1027" x="701675" y="2535238"/>
          <p14:tracePt t="1036" x="646113" y="2519363"/>
          <p14:tracePt t="1044" x="598488" y="2503488"/>
          <p14:tracePt t="1053" x="550863" y="2487613"/>
          <p14:tracePt t="1060" x="517525" y="2471738"/>
          <p14:tracePt t="1067" x="469900" y="2463800"/>
          <p14:tracePt t="1076" x="438150" y="2447925"/>
          <p14:tracePt t="1084" x="390525" y="2447925"/>
          <p14:tracePt t="1092" x="366713" y="2432050"/>
          <p14:tracePt t="1100" x="327025" y="2424113"/>
          <p14:tracePt t="1108" x="311150" y="2416175"/>
          <p14:tracePt t="1117" x="303213" y="2416175"/>
          <p14:tracePt t="1124" x="287338" y="2408238"/>
          <p14:tracePt t="1132" x="279400" y="2400300"/>
          <p14:tracePt t="1140" x="271463" y="2392363"/>
          <p14:tracePt t="1148" x="255588" y="2384425"/>
          <p14:tracePt t="1156" x="239713" y="2376488"/>
          <p14:tracePt t="1164" x="231775" y="2368550"/>
          <p14:tracePt t="1172" x="215900" y="2360613"/>
          <p14:tracePt t="1180" x="200025" y="2344738"/>
          <p14:tracePt t="1188" x="192088" y="2336800"/>
          <p14:tracePt t="1196" x="184150" y="2328863"/>
          <p14:tracePt t="1204" x="176213" y="2320925"/>
          <p14:tracePt t="1211" x="166688" y="2312988"/>
          <p14:tracePt t="1228" x="166688" y="2305050"/>
          <p14:tracePt t="1236" x="166688" y="2297113"/>
          <p14:tracePt t="1244" x="166688" y="2289175"/>
          <p14:tracePt t="1251" x="166688" y="2273300"/>
          <p14:tracePt t="1260" x="184150" y="2265363"/>
          <p14:tracePt t="1268" x="184150" y="2257425"/>
          <p14:tracePt t="1276" x="200025" y="2249488"/>
          <p14:tracePt t="1284" x="207963" y="2241550"/>
          <p14:tracePt t="1292" x="215900" y="2241550"/>
          <p14:tracePt t="1300" x="215900" y="2233613"/>
          <p14:tracePt t="1308" x="223838" y="2233613"/>
          <p14:tracePt t="1317" x="239713" y="2233613"/>
          <p14:tracePt t="1332" x="255588" y="2233613"/>
          <p14:tracePt t="1347" x="271463" y="2233613"/>
          <p14:tracePt t="1356" x="279400" y="2233613"/>
          <p14:tracePt t="2268" x="311150" y="2233613"/>
          <p14:tracePt t="2276" x="366713" y="2216150"/>
          <p14:tracePt t="2283" x="430213" y="2200275"/>
          <p14:tracePt t="2292" x="509588" y="2176463"/>
          <p14:tracePt t="2300" x="566738" y="2168525"/>
          <p14:tracePt t="2309" x="630238" y="2152650"/>
          <p14:tracePt t="2317" x="701675" y="2128838"/>
          <p14:tracePt t="2324" x="781050" y="2112963"/>
          <p14:tracePt t="2333" x="860425" y="2089150"/>
          <p14:tracePt t="2339" x="933450" y="2065338"/>
          <p14:tracePt t="2348" x="1020763" y="2049463"/>
          <p14:tracePt t="2356" x="1100138" y="2017713"/>
          <p14:tracePt t="2364" x="1171575" y="2001838"/>
          <p14:tracePt t="2372" x="1220788" y="1993900"/>
          <p14:tracePt t="2380" x="1244600" y="1985963"/>
          <p14:tracePt t="2388" x="1260475" y="1978025"/>
          <p14:tracePt t="2395" x="1268413" y="1978025"/>
          <p14:tracePt t="2411" x="1276350" y="1970088"/>
          <p14:tracePt t="2427" x="1284288" y="1970088"/>
          <p14:tracePt t="2443" x="1292225" y="1962150"/>
          <p14:tracePt t="2460" x="1300163" y="1962150"/>
          <p14:tracePt t="2468" x="1308100" y="1962150"/>
          <p14:tracePt t="2596" x="1316038" y="1954213"/>
          <p14:tracePt t="2612" x="1323975" y="1946275"/>
          <p14:tracePt t="2620" x="1323975" y="1938338"/>
          <p14:tracePt t="2636" x="1331913" y="1938338"/>
          <p14:tracePt t="3211" x="1339850" y="1938338"/>
          <p14:tracePt t="3364" x="1347788" y="1938338"/>
          <p14:tracePt t="3396" x="1355725" y="1938338"/>
          <p14:tracePt t="3499" x="1363663" y="1930400"/>
          <p14:tracePt t="3515" x="1371600" y="1930400"/>
          <p14:tracePt t="3659" x="1379538" y="1930400"/>
          <p14:tracePt t="4091" x="1387475" y="1930400"/>
          <p14:tracePt t="4116" x="1395413" y="1930400"/>
          <p14:tracePt t="4364" x="1403350" y="1930400"/>
          <p14:tracePt t="5875" x="1403350" y="1938338"/>
          <p14:tracePt t="5883" x="1403350" y="1946275"/>
          <p14:tracePt t="5892" x="1403350" y="1954213"/>
          <p14:tracePt t="5908" x="1403350" y="1970088"/>
          <p14:tracePt t="5931" x="1403350" y="1978025"/>
          <p14:tracePt t="6067" x="1411288" y="1978025"/>
          <p14:tracePt t="6499" x="1403350" y="1978025"/>
          <p14:tracePt t="6580" x="1395413" y="1978025"/>
          <p14:tracePt t="6900" x="1403350" y="1978025"/>
          <p14:tracePt t="6915" x="1411288" y="1978025"/>
          <p14:tracePt t="6924" x="1419225" y="1985963"/>
          <p14:tracePt t="6940" x="1427163" y="1993900"/>
          <p14:tracePt t="6948" x="1435100" y="1993900"/>
          <p14:tracePt t="6956" x="1435100" y="2001838"/>
          <p14:tracePt t="6981" x="1443038" y="2001838"/>
          <p14:tracePt t="7740" x="1450975" y="2001838"/>
          <p14:tracePt t="7748" x="1474788" y="2001838"/>
          <p14:tracePt t="7756" x="1490663" y="2017713"/>
          <p14:tracePt t="7764" x="1530350" y="2025650"/>
          <p14:tracePt t="7772" x="1611313" y="2057400"/>
          <p14:tracePt t="7781" x="1698625" y="2089150"/>
          <p14:tracePt t="7787" x="1857375" y="2152650"/>
          <p14:tracePt t="7796" x="2105025" y="2249488"/>
          <p14:tracePt t="7804" x="2408238" y="2352675"/>
          <p14:tracePt t="7812" x="2838450" y="2479675"/>
          <p14:tracePt t="7820" x="3357563" y="2608263"/>
          <p14:tracePt t="7827" x="3978275" y="2798763"/>
          <p14:tracePt t="7836" x="4624388" y="2959100"/>
          <p14:tracePt t="7844" x="5175250" y="3094038"/>
          <p14:tracePt t="7852" x="5732463" y="3213100"/>
          <p14:tracePt t="7859" x="6180138" y="3294063"/>
          <p14:tracePt t="7868" x="6515100" y="3349625"/>
          <p14:tracePt t="7875" x="6729413" y="3397250"/>
          <p14:tracePt t="7884" x="6858000" y="3429000"/>
          <p14:tracePt t="7901" x="6961188" y="3444875"/>
          <p14:tracePt t="7908" x="6969125" y="3452813"/>
          <p14:tracePt t="7956" x="6977063" y="3452813"/>
          <p14:tracePt t="7964" x="6985000" y="3452813"/>
          <p14:tracePt t="7972" x="7000875" y="3452813"/>
          <p14:tracePt t="7981" x="7016750" y="3444875"/>
          <p14:tracePt t="7988" x="7032625" y="3444875"/>
          <p14:tracePt t="7996" x="7048500" y="3444875"/>
          <p14:tracePt t="8004" x="7064375" y="3444875"/>
          <p14:tracePt t="8012" x="7088188" y="3444875"/>
          <p14:tracePt t="8020" x="7135813" y="3444875"/>
          <p14:tracePt t="8027" x="7200900" y="3452813"/>
          <p14:tracePt t="8036" x="7288213" y="3468688"/>
          <p14:tracePt t="8044" x="7399338" y="3484563"/>
          <p14:tracePt t="8052" x="7599363" y="3500438"/>
          <p14:tracePt t="8060" x="7910513" y="3548063"/>
          <p14:tracePt t="8068" x="8348663" y="3579813"/>
          <p14:tracePt t="8076" x="8826500" y="3613150"/>
          <p14:tracePt t="8084" x="9401175" y="3660775"/>
          <p14:tracePt t="8091" x="10007600" y="3692525"/>
          <p14:tracePt t="8099" x="10588625" y="3740150"/>
          <p14:tracePt t="8107" x="11179175" y="3779838"/>
          <p14:tracePt t="8115" x="11706225" y="3827463"/>
          <p14:tracePt t="8124" x="12160250" y="3859213"/>
          <p14:tracePt t="8684" x="12144375" y="2806700"/>
          <p14:tracePt t="8691" x="12120563" y="2806700"/>
          <p14:tracePt t="8700" x="12080875" y="2798763"/>
          <p14:tracePt t="8708" x="12049125" y="2790825"/>
          <p14:tracePt t="8716" x="12015788" y="2782888"/>
          <p14:tracePt t="8724" x="11991975" y="2774950"/>
          <p14:tracePt t="8731" x="11968163" y="2767013"/>
          <p14:tracePt t="8740" x="11944350" y="2759075"/>
          <p14:tracePt t="8747" x="11912600" y="2751138"/>
          <p14:tracePt t="8756" x="11896725" y="2751138"/>
          <p14:tracePt t="8764" x="11872913" y="2751138"/>
          <p14:tracePt t="8771" x="11849100" y="2751138"/>
          <p14:tracePt t="8781" x="11825288" y="2751138"/>
          <p14:tracePt t="8788" x="11809413" y="2751138"/>
          <p14:tracePt t="8798" x="11785600" y="2743200"/>
          <p14:tracePt t="8803" x="11777663" y="2743200"/>
          <p14:tracePt t="8812" x="11769725" y="2743200"/>
          <p14:tracePt t="8820" x="11761788" y="2735263"/>
          <p14:tracePt t="8852" x="11753850" y="2727325"/>
          <p14:tracePt t="8947" x="11761788" y="2727325"/>
          <p14:tracePt t="8955" x="11761788" y="2719388"/>
          <p14:tracePt t="8964" x="11769725" y="2719388"/>
          <p14:tracePt t="8972" x="11777663" y="2719388"/>
          <p14:tracePt t="8981" x="11785600" y="2719388"/>
          <p14:tracePt t="8987" x="11793538" y="2719388"/>
          <p14:tracePt t="8998" x="11801475" y="2719388"/>
          <p14:tracePt t="9004" x="11809413" y="2719388"/>
          <p14:tracePt t="9012" x="11825288" y="2719388"/>
          <p14:tracePt t="9020" x="11833225" y="2719388"/>
          <p14:tracePt t="9036" x="11841163" y="2719388"/>
          <p14:tracePt t="9043" x="11849100" y="2719388"/>
          <p14:tracePt t="9196" x="11849100" y="2711450"/>
          <p14:tracePt t="9211" x="11849100" y="2703513"/>
          <p14:tracePt t="9236" x="11849100" y="2695575"/>
          <p14:tracePt t="9260" x="11849100" y="2687638"/>
          <p14:tracePt t="9284" x="11849100" y="2679700"/>
          <p14:tracePt t="9291" x="11849100" y="2671763"/>
          <p14:tracePt t="9300" x="11857038" y="2671763"/>
          <p14:tracePt t="9324" x="11857038" y="2663825"/>
          <p14:tracePt t="9427" x="11849100" y="2663825"/>
          <p14:tracePt t="9443" x="11841163" y="2663825"/>
          <p14:tracePt t="9452" x="11833225" y="2671763"/>
          <p14:tracePt t="9460" x="11825288" y="2679700"/>
          <p14:tracePt t="9468" x="11809413" y="2687638"/>
          <p14:tracePt t="9475" x="11793538" y="2703513"/>
          <p14:tracePt t="9484" x="11777663" y="2711450"/>
          <p14:tracePt t="9491" x="11753850" y="2727325"/>
          <p14:tracePt t="9500" x="11722100" y="2743200"/>
          <p14:tracePt t="9508" x="11698288" y="2759075"/>
          <p14:tracePt t="9517" x="11657013" y="2782888"/>
          <p14:tracePt t="9524" x="11609388" y="2814638"/>
          <p14:tracePt t="9531" x="11545888" y="2838450"/>
          <p14:tracePt t="9540" x="11474450" y="2862263"/>
          <p14:tracePt t="9547" x="11403013" y="2886075"/>
          <p14:tracePt t="9556" x="11314113" y="2927350"/>
          <p14:tracePt t="9564" x="11218863" y="2951163"/>
          <p14:tracePt t="9572" x="11115675" y="2974975"/>
          <p14:tracePt t="9580" x="11020425" y="3014663"/>
          <p14:tracePt t="9587" x="10891838" y="3054350"/>
          <p14:tracePt t="9597" x="10796588" y="3086100"/>
          <p14:tracePt t="9604" x="10701338" y="3125788"/>
          <p14:tracePt t="9612" x="10612438" y="3157538"/>
          <p14:tracePt t="9620" x="10525125" y="3181350"/>
          <p14:tracePt t="9628" x="10453688" y="3228975"/>
          <p14:tracePt t="9636" x="10374313" y="3262313"/>
          <p14:tracePt t="9644" x="10326688" y="3294063"/>
          <p14:tracePt t="9652" x="10279063" y="3325813"/>
          <p14:tracePt t="9659" x="10237788" y="3349625"/>
          <p14:tracePt t="9668" x="10206038" y="3373438"/>
          <p14:tracePt t="9675" x="10166350" y="3405188"/>
          <p14:tracePt t="9684" x="10142538" y="3429000"/>
          <p14:tracePt t="9691" x="10118725" y="3452813"/>
          <p14:tracePt t="9700" x="10086975" y="3484563"/>
          <p14:tracePt t="9708" x="10071100" y="3500438"/>
          <p14:tracePt t="9717" x="10055225" y="3532188"/>
          <p14:tracePt t="9724" x="10055225" y="3556000"/>
          <p14:tracePt t="9732" x="10047288" y="3579813"/>
          <p14:tracePt t="9740" x="10047288" y="3605213"/>
          <p14:tracePt t="9748" x="10047288" y="3621088"/>
          <p14:tracePt t="9756" x="10047288" y="3636963"/>
          <p14:tracePt t="9764" x="10047288" y="3660775"/>
          <p14:tracePt t="9772" x="10047288" y="3684588"/>
          <p14:tracePt t="9780" x="10047288" y="3716338"/>
          <p14:tracePt t="9788" x="10055225" y="3756025"/>
          <p14:tracePt t="9797" x="10055225" y="3779838"/>
          <p14:tracePt t="9804" x="10071100" y="3811588"/>
          <p14:tracePt t="9811" x="10079038" y="3835400"/>
          <p14:tracePt t="9820" x="10086975" y="3875088"/>
          <p14:tracePt t="9828" x="10094913" y="3898900"/>
          <p14:tracePt t="9836" x="10118725" y="3922713"/>
          <p14:tracePt t="9844" x="10134600" y="3948113"/>
          <p14:tracePt t="9852" x="10158413" y="3963988"/>
          <p14:tracePt t="9860" x="10182225" y="3987800"/>
          <p14:tracePt t="9868" x="10206038" y="3995738"/>
          <p14:tracePt t="9876" x="10245725" y="4003675"/>
          <p14:tracePt t="9897" x="10334625" y="4011613"/>
          <p14:tracePt t="9902" x="10398125" y="4011613"/>
          <p14:tracePt t="9908" x="10453688" y="4011613"/>
          <p14:tracePt t="9916" x="10517188" y="4011613"/>
          <p14:tracePt t="9924" x="10572750" y="3995738"/>
          <p14:tracePt t="9932" x="10637838" y="3979863"/>
          <p14:tracePt t="9940" x="10693400" y="3956050"/>
          <p14:tracePt t="9948" x="10748963" y="3930650"/>
          <p14:tracePt t="9956" x="10812463" y="3898900"/>
          <p14:tracePt t="9964" x="10868025" y="3875088"/>
          <p14:tracePt t="9972" x="10907713" y="3843338"/>
          <p14:tracePt t="9980" x="10939463" y="3819525"/>
          <p14:tracePt t="9988" x="10980738" y="3795713"/>
          <p14:tracePt t="9997" x="11012488" y="3763963"/>
          <p14:tracePt t="10004" x="11036300" y="3748088"/>
          <p14:tracePt t="10011" x="11060113" y="3732213"/>
          <p14:tracePt t="10020" x="11091863" y="3716338"/>
          <p14:tracePt t="10028" x="11123613" y="3692525"/>
          <p14:tracePt t="10036" x="11163300" y="3676650"/>
          <p14:tracePt t="10044" x="11187113" y="3652838"/>
          <p14:tracePt t="10052" x="11226800" y="3644900"/>
          <p14:tracePt t="10060" x="11250613" y="3629025"/>
          <p14:tracePt t="10068" x="11282363" y="3605213"/>
          <p14:tracePt t="10076" x="11314113" y="3595688"/>
          <p14:tracePt t="10084" x="11339513" y="3587750"/>
          <p14:tracePt t="10091" x="11363325" y="3579813"/>
          <p14:tracePt t="10100" x="11379200" y="3571875"/>
          <p14:tracePt t="10107" x="11395075" y="3571875"/>
          <p14:tracePt t="10115" x="11403013" y="3563938"/>
          <p14:tracePt t="10124" x="11418888" y="3563938"/>
          <p14:tracePt t="10133" x="11418888" y="3556000"/>
          <p14:tracePt t="10140" x="11426825" y="3556000"/>
          <p14:tracePt t="10147" x="11434763" y="3556000"/>
          <p14:tracePt t="10339" x="11426825" y="3556000"/>
          <p14:tracePt t="10347" x="11426825" y="3563938"/>
          <p14:tracePt t="10356" x="11418888" y="3571875"/>
          <p14:tracePt t="10372" x="11410950" y="3579813"/>
          <p14:tracePt t="10388" x="11403013" y="3579813"/>
          <p14:tracePt t="10819" x="11410950" y="3579813"/>
          <p14:tracePt t="10844" x="11418888" y="3579813"/>
          <p14:tracePt t="10851" x="11418888" y="3587750"/>
          <p14:tracePt t="10908" x="11426825" y="3587750"/>
          <p14:tracePt t="11011" x="11434763" y="3587750"/>
          <p14:tracePt t="11131" x="11434763" y="3595688"/>
          <p14:tracePt t="11139" x="11426825" y="3595688"/>
          <p14:tracePt t="11156" x="11418888" y="3605213"/>
          <p14:tracePt t="11180" x="11418888" y="3613150"/>
          <p14:tracePt t="11188" x="11410950" y="3613150"/>
          <p14:tracePt t="11491" x="11403013" y="3613150"/>
          <p14:tracePt t="11531" x="11395075" y="3613150"/>
          <p14:tracePt t="11547" x="11387138" y="3613150"/>
          <p14:tracePt t="11563" x="11379200" y="3613150"/>
          <p14:tracePt t="11572" x="11371263" y="3613150"/>
          <p14:tracePt t="11724" x="11363325" y="3613150"/>
          <p14:tracePt t="11915" x="11355388" y="3613150"/>
          <p14:tracePt t="12707" x="11347450" y="3613150"/>
          <p14:tracePt t="12724" x="11339513" y="3613150"/>
          <p14:tracePt t="12740" x="11339513" y="3605213"/>
          <p14:tracePt t="12756" x="11331575" y="3605213"/>
          <p14:tracePt t="13579" x="11323638" y="3605213"/>
          <p14:tracePt t="14635" x="11314113" y="3605213"/>
          <p14:tracePt t="14692" x="11306175" y="3605213"/>
          <p14:tracePt t="14803" x="11306175" y="3613150"/>
          <p14:tracePt t="16403" x="11298238" y="3613150"/>
          <p14:tracePt t="17787" x="11290300" y="3613150"/>
          <p14:tracePt t="17860" x="11282363" y="3613150"/>
          <p14:tracePt t="17884" x="11274425" y="3613150"/>
          <p14:tracePt t="17892" x="11266488" y="3613150"/>
          <p14:tracePt t="17900" x="11250613" y="3613150"/>
          <p14:tracePt t="17907" x="11242675" y="3613150"/>
          <p14:tracePt t="17916" x="11226800" y="3613150"/>
          <p14:tracePt t="17923" x="11210925" y="3613150"/>
          <p14:tracePt t="17932" x="11195050" y="3613150"/>
          <p14:tracePt t="17939" x="11171238" y="3613150"/>
          <p14:tracePt t="17948" x="11147425" y="3613150"/>
          <p14:tracePt t="17955" x="11115675" y="3613150"/>
          <p14:tracePt t="17964" x="11083925" y="3605213"/>
          <p14:tracePt t="17971" x="11052175" y="3605213"/>
          <p14:tracePt t="17980" x="11004550" y="3605213"/>
          <p14:tracePt t="17988" x="10955338" y="3605213"/>
          <p14:tracePt t="17995" x="10907713" y="3605213"/>
          <p14:tracePt t="18004" x="10844213" y="3595688"/>
          <p14:tracePt t="18011" x="10741025" y="3579813"/>
          <p14:tracePt t="18020" x="10572750" y="3563938"/>
          <p14:tracePt t="18027" x="10261600" y="3548063"/>
          <p14:tracePt t="18036" x="10023475" y="3532188"/>
          <p14:tracePt t="18044" x="9847263" y="3532188"/>
          <p14:tracePt t="18052" x="9744075" y="3532188"/>
          <p14:tracePt t="18061" x="9640888" y="3532188"/>
          <p14:tracePt t="18067" x="9544050" y="3532188"/>
          <p14:tracePt t="18077" x="9432925" y="3532188"/>
          <p14:tracePt t="18083" x="9329738" y="3532188"/>
          <p14:tracePt t="18092" x="9250363" y="3532188"/>
          <p14:tracePt t="18100" x="9153525" y="3532188"/>
          <p14:tracePt t="18108" x="9018588" y="3540125"/>
          <p14:tracePt t="18116" x="8818563" y="3540125"/>
          <p14:tracePt t="18123" x="8564563" y="3540125"/>
          <p14:tracePt t="18132" x="8237538" y="3540125"/>
          <p14:tracePt t="18140" x="7958138" y="3540125"/>
          <p14:tracePt t="18148" x="7742238" y="3540125"/>
          <p14:tracePt t="18155" x="7519988" y="3540125"/>
          <p14:tracePt t="18164" x="7343775" y="3540125"/>
          <p14:tracePt t="18172" x="7119938" y="3532188"/>
          <p14:tracePt t="18180" x="6905625" y="3532188"/>
          <p14:tracePt t="18187" x="6665913" y="3532188"/>
          <p14:tracePt t="18195" x="6426200" y="3532188"/>
          <p14:tracePt t="18204" x="6203950" y="3516313"/>
          <p14:tracePt t="18211" x="5940425" y="3516313"/>
          <p14:tracePt t="18220" x="5724525" y="3500438"/>
          <p14:tracePt t="18227" x="5478463" y="3492500"/>
          <p14:tracePt t="18235" x="5302250" y="3476625"/>
          <p14:tracePt t="18244" x="5183188" y="3468688"/>
          <p14:tracePt t="18252" x="5022850" y="3468688"/>
          <p14:tracePt t="18260" x="4903788" y="3468688"/>
          <p14:tracePt t="18267" x="4792663" y="3460750"/>
          <p14:tracePt t="18277" x="4679950" y="3460750"/>
          <p14:tracePt t="18284" x="4576763" y="3452813"/>
          <p14:tracePt t="18292" x="4497388" y="3452813"/>
          <p14:tracePt t="18299" x="4410075" y="3444875"/>
          <p14:tracePt t="18308" x="4321175" y="3436938"/>
          <p14:tracePt t="18316" x="4249738" y="3429000"/>
          <p14:tracePt t="18324" x="4162425" y="3421063"/>
          <p14:tracePt t="18332" x="4075113" y="3413125"/>
          <p14:tracePt t="18340" x="4011613" y="3397250"/>
          <p14:tracePt t="18348" x="3930650" y="3389313"/>
          <p14:tracePt t="18355" x="3843338" y="3357563"/>
          <p14:tracePt t="18364" x="3771900" y="3341688"/>
          <p14:tracePt t="18371" x="3684588" y="3317875"/>
          <p14:tracePt t="18380" x="3587750" y="3294063"/>
          <p14:tracePt t="18388" x="3500438" y="3270250"/>
          <p14:tracePt t="18397" x="3405188" y="3244850"/>
          <p14:tracePt t="18404" x="3349625" y="3236913"/>
          <p14:tracePt t="18411" x="3276600" y="3213100"/>
          <p14:tracePt t="18420" x="3236913" y="3197225"/>
          <p14:tracePt t="18427" x="3189288" y="3181350"/>
          <p14:tracePt t="18436" x="3141663" y="3165475"/>
          <p14:tracePt t="18444" x="3117850" y="3157538"/>
          <p14:tracePt t="18452" x="3086100" y="3133725"/>
          <p14:tracePt t="18460" x="3062288" y="3117850"/>
          <p14:tracePt t="18467" x="3038475" y="3109913"/>
          <p14:tracePt t="18477" x="3006725" y="3086100"/>
          <p14:tracePt t="18484" x="2982913" y="3070225"/>
          <p14:tracePt t="18492" x="2941638" y="3062288"/>
          <p14:tracePt t="18500" x="2901950" y="3046413"/>
          <p14:tracePt t="18507" x="2862263" y="3030538"/>
          <p14:tracePt t="18516" x="2830513" y="3014663"/>
          <p14:tracePt t="18523" x="2782888" y="3006725"/>
          <p14:tracePt t="18532" x="2735263" y="2998788"/>
          <p14:tracePt t="18540" x="2703513" y="2990850"/>
          <p14:tracePt t="18548" x="2671763" y="2982913"/>
          <p14:tracePt t="18555" x="2640013" y="2982913"/>
          <p14:tracePt t="18564" x="2616200" y="2982913"/>
          <p14:tracePt t="18571" x="2590800" y="2982913"/>
          <p14:tracePt t="18580" x="2582863" y="2982913"/>
          <p14:tracePt t="18588" x="2574925" y="2982913"/>
          <p14:tracePt t="18595" x="2566988" y="2982913"/>
          <p14:tracePt t="18628" x="2559050" y="2982913"/>
          <p14:tracePt t="18644" x="2551113" y="2982913"/>
          <p14:tracePt t="18652" x="2543175" y="2982913"/>
          <p14:tracePt t="18660" x="2543175" y="2990850"/>
          <p14:tracePt t="18667" x="2535238" y="2990850"/>
          <p14:tracePt t="18677" x="2535238" y="2998788"/>
          <p14:tracePt t="18692" x="2527300" y="3006725"/>
          <p14:tracePt t="18708" x="2527300" y="3014663"/>
          <p14:tracePt t="18723" x="2527300" y="3022600"/>
          <p14:tracePt t="18756" x="2527300" y="3030538"/>
          <p14:tracePt t="18780" x="2527300" y="3038475"/>
          <p14:tracePt t="18795" x="2535238" y="3038475"/>
          <p14:tracePt t="18811" x="2543175" y="3038475"/>
          <p14:tracePt t="18820" x="2551113" y="3046413"/>
          <p14:tracePt t="18836" x="2559050" y="3054350"/>
          <p14:tracePt t="18852" x="2566988" y="3054350"/>
          <p14:tracePt t="19819" x="2582863" y="3054350"/>
          <p14:tracePt t="19827" x="2606675" y="3054350"/>
          <p14:tracePt t="19836" x="2640013" y="3062288"/>
          <p14:tracePt t="19844" x="2655888" y="3070225"/>
          <p14:tracePt t="19852" x="2687638" y="3078163"/>
          <p14:tracePt t="19860" x="2695575" y="3078163"/>
          <p14:tracePt t="19868" x="2711450" y="3086100"/>
          <p14:tracePt t="19877" x="2719388" y="3086100"/>
          <p14:tracePt t="19883" x="2727325" y="3086100"/>
          <p14:tracePt t="19896" x="2727325" y="3094038"/>
          <p14:tracePt t="19908" x="2743200" y="3094038"/>
          <p14:tracePt t="19923" x="2751138" y="3094038"/>
          <p14:tracePt t="19932" x="2759075" y="3101975"/>
          <p14:tracePt t="19939" x="2767013" y="3101975"/>
          <p14:tracePt t="19955" x="2767013" y="3109913"/>
          <p14:tracePt t="19964" x="2774950" y="3109913"/>
          <p14:tracePt t="19971" x="2774950" y="3117850"/>
          <p14:tracePt t="19987" x="2782888" y="3125788"/>
          <p14:tracePt t="20004" x="2782888" y="3133725"/>
          <p14:tracePt t="20020" x="2790825" y="3133725"/>
          <p14:tracePt t="20036" x="2790825" y="3141663"/>
          <p14:tracePt t="20044" x="2790825" y="3149600"/>
          <p14:tracePt t="20084" x="2790825" y="3157538"/>
          <p14:tracePt t="20483" x="2798763" y="3157538"/>
          <p14:tracePt t="20493" x="2814638" y="3157538"/>
          <p14:tracePt t="20500" x="2830513" y="3157538"/>
          <p14:tracePt t="20508" x="2846388" y="3149600"/>
          <p14:tracePt t="20515" x="2878138" y="3141663"/>
          <p14:tracePt t="20524" x="2901950" y="3141663"/>
          <p14:tracePt t="20532" x="2933700" y="3133725"/>
          <p14:tracePt t="20539" x="2974975" y="3125788"/>
          <p14:tracePt t="20548" x="2998788" y="3117850"/>
          <p14:tracePt t="20555" x="3030538" y="3109913"/>
          <p14:tracePt t="20564" x="3062288" y="3101975"/>
          <p14:tracePt t="20571" x="3086100" y="3094038"/>
          <p14:tracePt t="20580" x="3101975" y="3086100"/>
          <p14:tracePt t="20587" x="3117850" y="3078163"/>
          <p14:tracePt t="20596" x="3133725" y="3070225"/>
          <p14:tracePt t="20603" x="3149600" y="3062288"/>
          <p14:tracePt t="20613" x="3165475" y="3054350"/>
          <p14:tracePt t="20620" x="3181350" y="3046413"/>
          <p14:tracePt t="20627" x="3189288" y="3038475"/>
          <p14:tracePt t="20636" x="3213100" y="3030538"/>
          <p14:tracePt t="20643" x="3228975" y="3022600"/>
          <p14:tracePt t="20652" x="3236913" y="3014663"/>
          <p14:tracePt t="20660" x="3252788" y="3006725"/>
          <p14:tracePt t="20668" x="3276600" y="2998788"/>
          <p14:tracePt t="20676" x="3284538" y="2990850"/>
          <p14:tracePt t="20684" x="3292475" y="2990850"/>
          <p14:tracePt t="20693" x="3308350" y="2982913"/>
          <p14:tracePt t="20700" x="3317875" y="2982913"/>
          <p14:tracePt t="20709" x="3325813" y="2974975"/>
          <p14:tracePt t="20724" x="3333750" y="2974975"/>
          <p14:tracePt t="20740" x="3349625" y="2974975"/>
          <p14:tracePt t="20755" x="3357563" y="2967038"/>
          <p14:tracePt t="20771" x="3365500" y="2967038"/>
          <p14:tracePt t="20780" x="3373438" y="2967038"/>
          <p14:tracePt t="20787" x="3381375" y="2967038"/>
          <p14:tracePt t="20795" x="3389313" y="2967038"/>
          <p14:tracePt t="20803" x="3397250" y="2967038"/>
          <p14:tracePt t="20811" x="3405188" y="2967038"/>
          <p14:tracePt t="20820" x="3413125" y="2967038"/>
          <p14:tracePt t="20844" x="3421063" y="2967038"/>
          <p14:tracePt t="20852" x="3429000" y="2967038"/>
          <p14:tracePt t="20860" x="3444875" y="2967038"/>
          <p14:tracePt t="20868" x="3460750" y="2967038"/>
          <p14:tracePt t="20876" x="3476625" y="2967038"/>
          <p14:tracePt t="20896" x="3516313" y="2974975"/>
          <p14:tracePt t="20899" x="3540125" y="2982913"/>
          <p14:tracePt t="20908" x="3571875" y="2982913"/>
          <p14:tracePt t="20916" x="3627438" y="2982913"/>
          <p14:tracePt t="20924" x="3668713" y="2982913"/>
          <p14:tracePt t="20932" x="3732213" y="2982913"/>
          <p14:tracePt t="20940" x="3811588" y="2982913"/>
          <p14:tracePt t="20948" x="3890963" y="2982913"/>
          <p14:tracePt t="20955" x="3978275" y="2982913"/>
          <p14:tracePt t="20965" x="4067175" y="2982913"/>
          <p14:tracePt t="20971" x="4130675" y="2982913"/>
          <p14:tracePt t="20980" x="4178300" y="2982913"/>
          <p14:tracePt t="20987" x="4210050" y="2982913"/>
          <p14:tracePt t="20996" x="4233863" y="2982913"/>
          <p14:tracePt t="21003" x="4241800" y="2982913"/>
          <p14:tracePt t="21115" x="4249738" y="2982913"/>
          <p14:tracePt t="21132" x="4257675" y="2982913"/>
          <p14:tracePt t="21140" x="4265613" y="2982913"/>
          <p14:tracePt t="21164" x="4273550" y="2982913"/>
          <p14:tracePt t="21171" x="4281488" y="2982913"/>
          <p14:tracePt t="21187" x="4289425" y="2974975"/>
          <p14:tracePt t="21195" x="4313238" y="2974975"/>
          <p14:tracePt t="21203" x="4329113" y="2974975"/>
          <p14:tracePt t="21211" x="4344988" y="2974975"/>
          <p14:tracePt t="21219" x="4352925" y="2974975"/>
          <p14:tracePt t="21227" x="4362450" y="2974975"/>
          <p14:tracePt t="21236" x="4370388" y="2974975"/>
          <p14:tracePt t="21244" x="4378325" y="2974975"/>
          <p14:tracePt t="21251" x="4386263" y="2974975"/>
          <p14:tracePt t="21259" x="4394200" y="2974975"/>
          <p14:tracePt t="21276" x="4394200" y="2967038"/>
          <p14:tracePt t="21284" x="4402138" y="2967038"/>
          <p14:tracePt t="21300" x="4410075" y="2967038"/>
          <p14:tracePt t="21315" x="4418013" y="2967038"/>
          <p14:tracePt t="21332" x="4425950" y="2967038"/>
          <p14:tracePt t="21355" x="4433888" y="2967038"/>
          <p14:tracePt t="21371" x="4441825" y="2967038"/>
          <p14:tracePt t="21412" x="4449763" y="2967038"/>
          <p14:tracePt t="21427" x="4457700" y="2959100"/>
          <p14:tracePt t="21443" x="4465638" y="2951163"/>
          <p14:tracePt t="21452" x="4473575" y="2951163"/>
          <p14:tracePt t="21459" x="4481513" y="2951163"/>
          <p14:tracePt t="21468" x="4489450" y="2951163"/>
          <p14:tracePt t="21476" x="4497388" y="2951163"/>
          <p14:tracePt t="21484" x="4505325" y="2943225"/>
          <p14:tracePt t="21500" x="4521200" y="2943225"/>
          <p14:tracePt t="21510" x="4521200" y="2935288"/>
          <p14:tracePt t="21515" x="4529138" y="2935288"/>
          <p14:tracePt t="21524" x="4537075" y="2927350"/>
          <p14:tracePt t="21532" x="4545013" y="2927350"/>
          <p14:tracePt t="21539" x="4552950" y="2927350"/>
          <p14:tracePt t="21555" x="4560888" y="2927350"/>
          <p14:tracePt t="21564" x="4568825" y="2919413"/>
          <p14:tracePt t="21580" x="4576763" y="2919413"/>
          <p14:tracePt t="21587" x="4584700" y="2919413"/>
          <p14:tracePt t="21596" x="4592638" y="2909888"/>
          <p14:tracePt t="21620" x="4600575" y="2909888"/>
          <p14:tracePt t="21652" x="4608513" y="2909888"/>
          <p14:tracePt t="21707" x="4616450" y="2909888"/>
          <p14:tracePt t="21747" x="4624388" y="2909888"/>
          <p14:tracePt t="21867" x="4632325" y="2909888"/>
          <p14:tracePt t="21891" x="4640263" y="2901950"/>
          <p14:tracePt t="21915" x="4640263" y="2894013"/>
          <p14:tracePt t="21947" x="4648200" y="2894013"/>
          <p14:tracePt t="21971" x="4648200" y="2886075"/>
          <p14:tracePt t="22443" x="4656138" y="2886075"/>
          <p14:tracePt t="22452" x="4664075" y="2886075"/>
          <p14:tracePt t="22475" x="4672013" y="2886075"/>
          <p14:tracePt t="22515" x="4679950" y="2886075"/>
          <p14:tracePt t="22547" x="4687888" y="2886075"/>
          <p14:tracePt t="22747" x="4695825" y="2886075"/>
          <p14:tracePt t="22947" x="4705350" y="2886075"/>
          <p14:tracePt t="23019" x="4713288" y="2886075"/>
          <p14:tracePt t="23027" x="4713288" y="2894013"/>
          <p14:tracePt t="23059" x="4713288" y="2901950"/>
          <p14:tracePt t="23067" x="4721225" y="2901950"/>
          <p14:tracePt t="23139" x="4729163" y="2909888"/>
          <p14:tracePt t="23235" x="4729163" y="2919413"/>
          <p14:tracePt t="23619" x="4721225" y="2919413"/>
          <p14:tracePt t="23691" x="4721225" y="2909888"/>
          <p14:tracePt t="23708" x="4721225" y="2901950"/>
          <p14:tracePt t="23715" x="4721225" y="2894013"/>
          <p14:tracePt t="23725" x="4721225" y="2886075"/>
          <p14:tracePt t="23731" x="4729163" y="2886075"/>
          <p14:tracePt t="23740" x="4729163" y="2878138"/>
          <p14:tracePt t="23756" x="4729163" y="2862263"/>
          <p14:tracePt t="23764" x="4729163" y="2846388"/>
          <p14:tracePt t="23780" x="4737100" y="2838450"/>
          <p14:tracePt t="23788" x="4737100" y="2822575"/>
          <p14:tracePt t="23796" x="4745038" y="2814638"/>
          <p14:tracePt t="23803" x="4745038" y="2806700"/>
          <p14:tracePt t="23812" x="4745038" y="2790825"/>
          <p14:tracePt t="23819" x="4752975" y="2782888"/>
          <p14:tracePt t="23827" x="4760913" y="2767013"/>
          <p14:tracePt t="23844" x="4768850" y="2759075"/>
          <p14:tracePt t="23852" x="4776788" y="2743200"/>
          <p14:tracePt t="23859" x="4784725" y="2743200"/>
          <p14:tracePt t="23868" x="4800600" y="2735263"/>
          <p14:tracePt t="23876" x="4808538" y="2719388"/>
          <p14:tracePt t="23884" x="4824413" y="2719388"/>
          <p14:tracePt t="23894" x="4832350" y="2711450"/>
          <p14:tracePt t="23900" x="4840288" y="2703513"/>
          <p14:tracePt t="23916" x="4856163" y="2703513"/>
          <p14:tracePt t="23972" x="4864100" y="2695575"/>
          <p14:tracePt t="23996" x="4879975" y="2687638"/>
          <p14:tracePt t="24012" x="4887913" y="2687638"/>
          <p14:tracePt t="24115" x="4895850" y="2687638"/>
          <p14:tracePt t="24195" x="4911725" y="2679700"/>
          <p14:tracePt t="24219" x="4919663" y="2679700"/>
          <p14:tracePt t="24227" x="4919663" y="2671763"/>
          <p14:tracePt t="24235" x="4927600" y="2671763"/>
          <p14:tracePt t="24243" x="4935538" y="2671763"/>
          <p14:tracePt t="24259" x="4935538" y="2663825"/>
          <p14:tracePt t="24267" x="4943475" y="2663825"/>
          <p14:tracePt t="24307" x="4951413" y="2663825"/>
          <p14:tracePt t="24325" x="4959350" y="2663825"/>
          <p14:tracePt t="24331" x="4967288" y="2663825"/>
          <p14:tracePt t="24355" x="4975225" y="2655888"/>
          <p14:tracePt t="24371" x="4983163" y="2655888"/>
          <p14:tracePt t="24379" x="4983163" y="2647950"/>
          <p14:tracePt t="24387" x="4999038" y="2647950"/>
          <p14:tracePt t="24403" x="5006975" y="2647950"/>
          <p14:tracePt t="24419" x="5022850" y="2647950"/>
          <p14:tracePt t="24445" x="5030788" y="2647950"/>
          <p14:tracePt t="24459" x="5030788" y="2640013"/>
          <p14:tracePt t="24491" x="5038725" y="2640013"/>
          <p14:tracePt t="24547" x="5046663" y="2640013"/>
          <p14:tracePt t="24811" x="5056188" y="2640013"/>
          <p14:tracePt t="26115" x="5064125" y="2640013"/>
          <p14:tracePt t="31259" x="5056188" y="2640013"/>
          <p14:tracePt t="31267" x="5056188" y="2647950"/>
          <p14:tracePt t="31292" x="5046663" y="2647950"/>
          <p14:tracePt t="31348" x="5046663" y="2655888"/>
          <p14:tracePt t="33715" x="5046663" y="2663825"/>
          <p14:tracePt t="33723" x="5038725" y="2663825"/>
          <p14:tracePt t="36915" x="5030788" y="2663825"/>
          <p14:tracePt t="36970" x="5022850" y="2671763"/>
          <p14:tracePt t="36994" x="5014913" y="2671763"/>
          <p14:tracePt t="37530" x="5014913" y="2679700"/>
          <p14:tracePt t="37554" x="5006975" y="2687638"/>
          <p14:tracePt t="37586" x="5006975" y="2695575"/>
          <p14:tracePt t="39282" x="5014913" y="2695575"/>
          <p14:tracePt t="39290" x="5056188" y="2695575"/>
          <p14:tracePt t="39298" x="5119688" y="2695575"/>
          <p14:tracePt t="39307" x="5222875" y="2695575"/>
          <p14:tracePt t="39314" x="5381625" y="2695575"/>
          <p14:tracePt t="39323" x="5708650" y="2695575"/>
          <p14:tracePt t="39330" x="6124575" y="2679700"/>
          <p14:tracePt t="39339" x="6578600" y="2647950"/>
          <p14:tracePt t="39346" x="7016750" y="2632075"/>
          <p14:tracePt t="39354" x="7496175" y="2584450"/>
          <p14:tracePt t="39362" x="8061325" y="2535238"/>
          <p14:tracePt t="39371" x="8588375" y="2487613"/>
          <p14:tracePt t="39378" x="9074150" y="2439988"/>
          <p14:tracePt t="39387" x="9567863" y="2408238"/>
          <p14:tracePt t="39394" x="10031413" y="2376488"/>
          <p14:tracePt t="39403" x="10429875" y="2328863"/>
          <p14:tracePt t="39411" x="10741025" y="2305050"/>
          <p14:tracePt t="39419" x="11028363" y="2273300"/>
          <p14:tracePt t="39427" x="11250613" y="2249488"/>
          <p14:tracePt t="39434" x="11371263" y="2249488"/>
          <p14:tracePt t="39443" x="11458575" y="2241550"/>
          <p14:tracePt t="39450" x="11498263" y="2241550"/>
          <p14:tracePt t="39459" x="11506200" y="2233613"/>
          <p14:tracePt t="39522" x="11498263" y="2233613"/>
          <p14:tracePt t="39546" x="11490325" y="2233613"/>
          <p14:tracePt t="39651" x="11490325" y="2224088"/>
          <p14:tracePt t="39659" x="11490325" y="2200275"/>
          <p14:tracePt t="39668" x="11490325" y="2192338"/>
          <p14:tracePt t="39675" x="11490325" y="2176463"/>
          <p14:tracePt t="39683" x="11498263" y="2160588"/>
          <p14:tracePt t="39691" x="11506200" y="2136775"/>
          <p14:tracePt t="39699" x="11506200" y="2120900"/>
          <p14:tracePt t="39707" x="11506200" y="2105025"/>
          <p14:tracePt t="39714" x="11506200" y="2089150"/>
          <p14:tracePt t="39723" x="11506200" y="2081213"/>
          <p14:tracePt t="39730" x="11506200" y="2073275"/>
          <p14:tracePt t="39739" x="11506200" y="2065338"/>
          <p14:tracePt t="39755" x="11506200" y="2057400"/>
          <p14:tracePt t="39762" x="11506200" y="2049463"/>
          <p14:tracePt t="39778" x="11506200" y="2041525"/>
          <p14:tracePt t="39787" x="11498263" y="2041525"/>
          <p14:tracePt t="39794" x="11490325" y="2033588"/>
          <p14:tracePt t="39810" x="11482388" y="2025650"/>
          <p14:tracePt t="39819" x="11466513" y="2017713"/>
          <p14:tracePt t="39827" x="11458575" y="2009775"/>
          <p14:tracePt t="39834" x="11450638" y="2001838"/>
          <p14:tracePt t="39843" x="11434763" y="2001838"/>
          <p14:tracePt t="39850" x="11410950" y="2001838"/>
          <p14:tracePt t="39859" x="11387138" y="1993900"/>
          <p14:tracePt t="39867" x="11371263" y="1993900"/>
          <p14:tracePt t="39875" x="11347450" y="1985963"/>
          <p14:tracePt t="39884" x="11314113" y="1985963"/>
          <p14:tracePt t="39891" x="11290300" y="1978025"/>
          <p14:tracePt t="39898" x="11266488" y="1978025"/>
          <p14:tracePt t="39907" x="11234738" y="1978025"/>
          <p14:tracePt t="39914" x="11210925" y="1978025"/>
          <p14:tracePt t="39923" x="11187113" y="1978025"/>
          <p14:tracePt t="39930" x="11163300" y="1978025"/>
          <p14:tracePt t="39939" x="11139488" y="1978025"/>
          <p14:tracePt t="39946" x="11115675" y="1978025"/>
          <p14:tracePt t="39955" x="11091863" y="1978025"/>
          <p14:tracePt t="39962" x="11068050" y="1978025"/>
          <p14:tracePt t="39971" x="11036300" y="1978025"/>
          <p14:tracePt t="39978" x="11004550" y="1978025"/>
          <p14:tracePt t="39987" x="10963275" y="1978025"/>
          <p14:tracePt t="39994" x="10939463" y="1978025"/>
          <p14:tracePt t="40002" x="10923588" y="1985963"/>
          <p14:tracePt t="40010" x="10907713" y="1993900"/>
          <p14:tracePt t="40019" x="10891838" y="2009775"/>
          <p14:tracePt t="40027" x="10883900" y="2017713"/>
          <p14:tracePt t="40035" x="10875963" y="2033588"/>
          <p14:tracePt t="40043" x="10875963" y="2049463"/>
          <p14:tracePt t="40050" x="10875963" y="2065338"/>
          <p14:tracePt t="40060" x="10875963" y="2089150"/>
          <p14:tracePt t="40067" x="10875963" y="2112963"/>
          <p14:tracePt t="40075" x="10883900" y="2136775"/>
          <p14:tracePt t="40082" x="10883900" y="2160588"/>
          <p14:tracePt t="40091" x="10891838" y="2184400"/>
          <p14:tracePt t="40098" x="10891838" y="2200275"/>
          <p14:tracePt t="40107" x="10899775" y="2224088"/>
          <p14:tracePt t="40114" x="10907713" y="2249488"/>
          <p14:tracePt t="40123" x="10915650" y="2265363"/>
          <p14:tracePt t="40130" x="10923588" y="2289175"/>
          <p14:tracePt t="40139" x="10931525" y="2297113"/>
          <p14:tracePt t="40146" x="10947400" y="2320925"/>
          <p14:tracePt t="40155" x="10955338" y="2328863"/>
          <p14:tracePt t="40162" x="10971213" y="2344738"/>
          <p14:tracePt t="40171" x="10980738" y="2360613"/>
          <p14:tracePt t="40178" x="10996613" y="2368550"/>
          <p14:tracePt t="40187" x="11012488" y="2384425"/>
          <p14:tracePt t="40194" x="11020425" y="2384425"/>
          <p14:tracePt t="40203" x="11036300" y="2384425"/>
          <p14:tracePt t="40210" x="11044238" y="2384425"/>
          <p14:tracePt t="40219" x="11052175" y="2384425"/>
          <p14:tracePt t="40227" x="11068050" y="2392363"/>
          <p14:tracePt t="40234" x="11083925" y="2392363"/>
          <p14:tracePt t="40243" x="11099800" y="2392363"/>
          <p14:tracePt t="40250" x="11123613" y="2392363"/>
          <p14:tracePt t="40259" x="11147425" y="2392363"/>
          <p14:tracePt t="40267" x="11171238" y="2384425"/>
          <p14:tracePt t="40275" x="11202988" y="2376488"/>
          <p14:tracePt t="40282" x="11250613" y="2368550"/>
          <p14:tracePt t="40291" x="11298238" y="2352675"/>
          <p14:tracePt t="40298" x="11339513" y="2328863"/>
          <p14:tracePt t="40307" x="11371263" y="2312988"/>
          <p14:tracePt t="40314" x="11395075" y="2305050"/>
          <p14:tracePt t="40323" x="11418888" y="2281238"/>
          <p14:tracePt t="40330" x="11442700" y="2273300"/>
          <p14:tracePt t="40339" x="11458575" y="2249488"/>
          <p14:tracePt t="40346" x="11474450" y="2233613"/>
          <p14:tracePt t="40355" x="11482388" y="2216150"/>
          <p14:tracePt t="40362" x="11498263" y="2192338"/>
          <p14:tracePt t="40371" x="11506200" y="2168525"/>
          <p14:tracePt t="40378" x="11522075" y="2152650"/>
          <p14:tracePt t="40387" x="11530013" y="2128838"/>
          <p14:tracePt t="40394" x="11530013" y="2105025"/>
          <p14:tracePt t="40403" x="11530013" y="2089150"/>
          <p14:tracePt t="40411" x="11530013" y="2073275"/>
          <p14:tracePt t="40419" x="11530013" y="2049463"/>
          <p14:tracePt t="40427" x="11530013" y="2033588"/>
          <p14:tracePt t="40435" x="11530013" y="2009775"/>
          <p14:tracePt t="40443" x="11530013" y="1993900"/>
          <p14:tracePt t="40450" x="11530013" y="1978025"/>
          <p14:tracePt t="40459" x="11530013" y="1970088"/>
          <p14:tracePt t="40467" x="11530013" y="1954213"/>
          <p14:tracePt t="40475" x="11530013" y="1938338"/>
          <p14:tracePt t="40482" x="11530013" y="1922463"/>
          <p14:tracePt t="40491" x="11522075" y="1914525"/>
          <p14:tracePt t="40498" x="11522075" y="1906588"/>
          <p14:tracePt t="40507" x="11522075" y="1890713"/>
          <p14:tracePt t="40514" x="11514138" y="1873250"/>
          <p14:tracePt t="40523" x="11506200" y="1865313"/>
          <p14:tracePt t="40530" x="11498263" y="1849438"/>
          <p14:tracePt t="40539" x="11482388" y="1849438"/>
          <p14:tracePt t="40546" x="11474450" y="1833563"/>
          <p14:tracePt t="40555" x="11466513" y="1825625"/>
          <p14:tracePt t="40562" x="11450638" y="1817688"/>
          <p14:tracePt t="40571" x="11442700" y="1809750"/>
          <p14:tracePt t="40578" x="11426825" y="1809750"/>
          <p14:tracePt t="40587" x="11418888" y="1809750"/>
          <p14:tracePt t="40594" x="11410950" y="1801813"/>
          <p14:tracePt t="40603" x="11395075" y="1793875"/>
          <p14:tracePt t="40611" x="11371263" y="1793875"/>
          <p14:tracePt t="40619" x="11331575" y="1785938"/>
          <p14:tracePt t="40627" x="11306175" y="1785938"/>
          <p14:tracePt t="40635" x="11282363" y="1785938"/>
          <p14:tracePt t="40643" x="11242675" y="1785938"/>
          <p14:tracePt t="40650" x="11210925" y="1785938"/>
          <p14:tracePt t="40659" x="11171238" y="1785938"/>
          <p14:tracePt t="40667" x="11147425" y="1785938"/>
          <p14:tracePt t="40675" x="11123613" y="1785938"/>
          <p14:tracePt t="40682" x="11099800" y="1793875"/>
          <p14:tracePt t="40692" x="11083925" y="1801813"/>
          <p14:tracePt t="40698" x="11068050" y="1809750"/>
          <p14:tracePt t="40707" x="11060113" y="1809750"/>
          <p14:tracePt t="40714" x="11052175" y="1809750"/>
          <p14:tracePt t="40730" x="11036300" y="1817688"/>
          <p14:tracePt t="40778" x="11028363" y="1825625"/>
          <p14:tracePt t="40794" x="11028363" y="1841500"/>
          <p14:tracePt t="40810" x="11020425" y="1857375"/>
          <p14:tracePt t="40819" x="11020425" y="1865313"/>
          <p14:tracePt t="40835" x="11020425" y="1881188"/>
          <p14:tracePt t="40843" x="11020425" y="1890713"/>
          <p14:tracePt t="40850" x="11020425" y="1898650"/>
          <p14:tracePt t="40859" x="11020425" y="1906588"/>
          <p14:tracePt t="40875" x="11020425" y="1914525"/>
          <p14:tracePt t="40900" x="11020425" y="1922463"/>
          <p14:tracePt t="40923" x="11020425" y="1930400"/>
          <p14:tracePt t="40939" x="11028363" y="1938338"/>
          <p14:tracePt t="40946" x="11036300" y="1954213"/>
          <p14:tracePt t="40955" x="11044238" y="1954213"/>
          <p14:tracePt t="40962" x="11044238" y="1970088"/>
          <p14:tracePt t="40971" x="11068050" y="1985963"/>
          <p14:tracePt t="40978" x="11075988" y="2001838"/>
          <p14:tracePt t="40987" x="11091863" y="2009775"/>
          <p14:tracePt t="40994" x="11099800" y="2025650"/>
          <p14:tracePt t="41003" x="11107738" y="2033588"/>
          <p14:tracePt t="41010" x="11123613" y="2057400"/>
          <p14:tracePt t="41019" x="11131550" y="2065338"/>
          <p14:tracePt t="41027" x="11139488" y="2081213"/>
          <p14:tracePt t="41035" x="11155363" y="2097088"/>
          <p14:tracePt t="41043" x="11171238" y="2105025"/>
          <p14:tracePt t="41050" x="11179175" y="2120900"/>
          <p14:tracePt t="41059" x="11195050" y="2136775"/>
          <p14:tracePt t="41067" x="11202988" y="2144713"/>
          <p14:tracePt t="41075" x="11218863" y="2160588"/>
          <p14:tracePt t="41082" x="11226800" y="2176463"/>
          <p14:tracePt t="41091" x="11234738" y="2184400"/>
          <p14:tracePt t="41098" x="11250613" y="2200275"/>
          <p14:tracePt t="41107" x="11258550" y="2208213"/>
          <p14:tracePt t="41114" x="11266488" y="2216150"/>
          <p14:tracePt t="41123" x="11282363" y="2241550"/>
          <p14:tracePt t="41130" x="11290300" y="2257425"/>
          <p14:tracePt t="41139" x="11298238" y="2273300"/>
          <p14:tracePt t="41146" x="11298238" y="2289175"/>
          <p14:tracePt t="41155" x="11314113" y="2305050"/>
          <p14:tracePt t="41162" x="11323638" y="2312988"/>
          <p14:tracePt t="41171" x="11323638" y="2328863"/>
          <p14:tracePt t="41178" x="11331575" y="2344738"/>
          <p14:tracePt t="41187" x="11339513" y="2352675"/>
          <p14:tracePt t="41194" x="11339513" y="2360613"/>
          <p14:tracePt t="41203" x="11339513" y="2376488"/>
          <p14:tracePt t="41210" x="11347450" y="2376488"/>
          <p14:tracePt t="41219" x="11347450" y="2392363"/>
          <p14:tracePt t="41226" x="11355388" y="2392363"/>
          <p14:tracePt t="41235" x="11355388" y="2400300"/>
          <p14:tracePt t="41250" x="11355388" y="2408238"/>
          <p14:tracePt t="41259" x="11355388" y="2416175"/>
          <p14:tracePt t="41266" x="11363325" y="2416175"/>
          <p14:tracePt t="41275" x="11363325" y="2424113"/>
          <p14:tracePt t="41330" x="11363325" y="2432050"/>
          <p14:tracePt t="41459" x="11355388" y="2432050"/>
          <p14:tracePt t="41626" x="11355388" y="2439988"/>
          <p14:tracePt t="41642" x="11355388" y="2447925"/>
          <p14:tracePt t="41659" x="11355388" y="2455863"/>
          <p14:tracePt t="41682" x="11355388" y="2463800"/>
          <p14:tracePt t="41747" x="11355388" y="2471738"/>
          <p14:tracePt t="42475" x="11355388" y="2479675"/>
          <p14:tracePt t="42507" x="11355388" y="2487613"/>
          <p14:tracePt t="42539" x="11355388" y="2495550"/>
          <p14:tracePt t="42555" x="11355388" y="2503488"/>
          <p14:tracePt t="42572" x="11363325" y="2503488"/>
          <p14:tracePt t="42587" x="11363325" y="2511425"/>
          <p14:tracePt t="42603" x="11363325" y="2519363"/>
          <p14:tracePt t="42619" x="11363325" y="2527300"/>
          <p14:tracePt t="42635" x="11363325" y="2535238"/>
          <p14:tracePt t="42643" x="11363325" y="2543175"/>
          <p14:tracePt t="42651" x="11363325" y="2551113"/>
          <p14:tracePt t="42668" x="11363325" y="2559050"/>
          <p14:tracePt t="42685" x="11363325" y="2566988"/>
          <p14:tracePt t="42691" x="11363325" y="2584450"/>
          <p14:tracePt t="42708" x="11363325" y="2600325"/>
          <p14:tracePt t="42716" x="11363325" y="2608263"/>
          <p14:tracePt t="42731" x="11363325" y="2624138"/>
          <p14:tracePt t="42739" x="11371263" y="2632075"/>
          <p14:tracePt t="42747" x="11371263" y="2640013"/>
          <p14:tracePt t="42756" x="11371263" y="2647950"/>
          <p14:tracePt t="42763" x="11371263" y="2655888"/>
          <p14:tracePt t="42772" x="11371263" y="2663825"/>
          <p14:tracePt t="42779" x="11379200" y="2679700"/>
          <p14:tracePt t="42787" x="11379200" y="2687638"/>
          <p14:tracePt t="42795" x="11379200" y="2695575"/>
          <p14:tracePt t="42803" x="11379200" y="2703513"/>
          <p14:tracePt t="42812" x="11379200" y="2719388"/>
          <p14:tracePt t="42819" x="11379200" y="2727325"/>
          <p14:tracePt t="42827" x="11379200" y="2735263"/>
          <p14:tracePt t="42835" x="11379200" y="2759075"/>
          <p14:tracePt t="42843" x="11371263" y="2767013"/>
          <p14:tracePt t="42851" x="11363325" y="2774950"/>
          <p14:tracePt t="42860" x="11363325" y="2798763"/>
          <p14:tracePt t="42868" x="11355388" y="2814638"/>
          <p14:tracePt t="42875" x="11339513" y="2830513"/>
          <p14:tracePt t="42885" x="11339513" y="2854325"/>
          <p14:tracePt t="42901" x="11323638" y="2894013"/>
          <p14:tracePt t="42909" x="11314113" y="2919413"/>
          <p14:tracePt t="42916" x="11314113" y="2927350"/>
          <p14:tracePt t="42924" x="11306175" y="2943225"/>
          <p14:tracePt t="42931" x="11290300" y="2967038"/>
          <p14:tracePt t="42939" x="11282363" y="2990850"/>
          <p14:tracePt t="42949" x="11266488" y="3006725"/>
          <p14:tracePt t="42956" x="11258550" y="3030538"/>
          <p14:tracePt t="42963" x="11250613" y="3046413"/>
          <p14:tracePt t="42972" x="11234738" y="3070225"/>
          <p14:tracePt t="42979" x="11226800" y="3101975"/>
          <p14:tracePt t="42988" x="11210925" y="3125788"/>
          <p14:tracePt t="42995" x="11195050" y="3173413"/>
          <p14:tracePt t="43004" x="11187113" y="3197225"/>
          <p14:tracePt t="43012" x="11163300" y="3252788"/>
          <p14:tracePt t="43020" x="11131550" y="3309938"/>
          <p14:tracePt t="43027" x="11107738" y="3381375"/>
          <p14:tracePt t="43035" x="11099800" y="3421063"/>
          <p14:tracePt t="43044" x="11083925" y="3476625"/>
          <p14:tracePt t="43051" x="11083925" y="3524250"/>
          <p14:tracePt t="43060" x="11075988" y="3579813"/>
          <p14:tracePt t="43068" x="11075988" y="3629025"/>
          <p14:tracePt t="43076" x="11075988" y="3708400"/>
          <p14:tracePt t="43085" x="11075988" y="3779838"/>
          <p14:tracePt t="43091" x="11075988" y="3875088"/>
          <p14:tracePt t="43101" x="11091863" y="3971925"/>
          <p14:tracePt t="43107" x="11099800" y="4067175"/>
          <p14:tracePt t="43115" x="11107738" y="4178300"/>
          <p14:tracePt t="43123" x="11115675" y="4273550"/>
          <p14:tracePt t="43132" x="11131550" y="4370388"/>
          <p14:tracePt t="43139" x="11147425" y="4457700"/>
          <p14:tracePt t="43148" x="11155363" y="4537075"/>
          <p14:tracePt t="43155" x="11163300" y="4616450"/>
          <p14:tracePt t="43163" x="11171238" y="4689475"/>
          <p14:tracePt t="43172" x="11171238" y="4745038"/>
          <p14:tracePt t="43179" x="11171238" y="4808538"/>
          <p14:tracePt t="43187" x="11171238" y="4864100"/>
          <p14:tracePt t="43195" x="11171238" y="4903788"/>
          <p14:tracePt t="43203" x="11171238" y="4951413"/>
          <p14:tracePt t="43211" x="11171238" y="4984750"/>
          <p14:tracePt t="43219" x="11163300" y="5008563"/>
          <p14:tracePt t="43227" x="11147425" y="5024438"/>
          <p14:tracePt t="43235" x="11139488" y="5048250"/>
          <p14:tracePt t="43243" x="11123613" y="5048250"/>
          <p14:tracePt t="43251" x="11107738" y="5056188"/>
          <p14:tracePt t="43259" x="11099800" y="5064125"/>
          <p14:tracePt t="43268" x="11083925" y="5072063"/>
          <p14:tracePt t="43276" x="11075988" y="5072063"/>
          <p14:tracePt t="43379" x="11075988" y="5064125"/>
          <p14:tracePt t="43427" x="11083925" y="5064125"/>
          <p14:tracePt t="43444" x="11091863" y="5064125"/>
          <p14:tracePt t="43451" x="11099800" y="5064125"/>
          <p14:tracePt t="43460" x="11107738" y="5064125"/>
          <p14:tracePt t="43467" x="11115675" y="5064125"/>
          <p14:tracePt t="43476" x="11123613" y="5064125"/>
          <p14:tracePt t="43485" x="11131550" y="5064125"/>
          <p14:tracePt t="43501" x="11139488" y="5064125"/>
          <p14:tracePt t="43587" x="11139488" y="5072063"/>
          <p14:tracePt t="43955" x="11147425" y="5072063"/>
          <p14:tracePt t="44107" x="11155363" y="5072063"/>
          <p14:tracePt t="44219" x="11155363" y="5064125"/>
          <p14:tracePt t="44283" x="11163300" y="5064125"/>
          <p14:tracePt t="44683" x="11171238" y="5064125"/>
          <p14:tracePt t="44707" x="11179175" y="5064125"/>
          <p14:tracePt t="44717" x="11179175" y="5056188"/>
          <p14:tracePt t="53979" x="11187113" y="5056188"/>
          <p14:tracePt t="54075" x="11195050" y="5056188"/>
          <p14:tracePt t="54195" x="11202988" y="5056188"/>
          <p14:tracePt t="54203" x="11210925" y="5056188"/>
          <p14:tracePt t="54443" x="11218863" y="5056188"/>
          <p14:tracePt t="54451" x="11234738" y="5056188"/>
          <p14:tracePt t="54459" x="11250613" y="5048250"/>
          <p14:tracePt t="54468" x="11250613" y="5040313"/>
          <p14:tracePt t="54475" x="11266488" y="5040313"/>
          <p14:tracePt t="54483" x="11274425" y="5032375"/>
          <p14:tracePt t="54491" x="11290300" y="5024438"/>
          <p14:tracePt t="54499" x="11306175" y="5016500"/>
          <p14:tracePt t="54507" x="11314113" y="5008563"/>
          <p14:tracePt t="54516" x="11331575" y="5008563"/>
          <p14:tracePt t="54523" x="11347450" y="4992688"/>
          <p14:tracePt t="54531" x="11355388" y="4984750"/>
          <p14:tracePt t="54540" x="11363325" y="4984750"/>
          <p14:tracePt t="54739" x="11355388" y="4984750"/>
          <p14:tracePt t="54763" x="11347450" y="4984750"/>
          <p14:tracePt t="54923" x="11347450" y="4976813"/>
          <p14:tracePt t="54940" x="11339513" y="4976813"/>
          <p14:tracePt t="54972" x="11339513" y="4967288"/>
          <p14:tracePt t="55003" x="11339513" y="4959350"/>
          <p14:tracePt t="55019" x="11339513" y="4951413"/>
          <p14:tracePt t="55043" x="11339513" y="4943475"/>
          <p14:tracePt t="55051" x="11347450" y="4935538"/>
          <p14:tracePt t="55059" x="11355388" y="4927600"/>
          <p14:tracePt t="55067" x="11363325" y="4911725"/>
          <p14:tracePt t="55075" x="11371263" y="4903788"/>
          <p14:tracePt t="55084" x="11395075" y="4872038"/>
          <p14:tracePt t="55091" x="11434763" y="4840288"/>
          <p14:tracePt t="55100" x="11482388" y="4816475"/>
          <p14:tracePt t="55107" x="11537950" y="4760913"/>
          <p14:tracePt t="55116" x="11601450" y="4705350"/>
          <p14:tracePt t="55123" x="11664950" y="4641850"/>
          <p14:tracePt t="55132" x="11737975" y="4568825"/>
          <p14:tracePt t="55139" x="11809413" y="4505325"/>
          <p14:tracePt t="55147" x="11872913" y="4433888"/>
          <p14:tracePt t="55155" x="11920538" y="4362450"/>
          <p14:tracePt t="55163" x="11968163" y="4298950"/>
          <p14:tracePt t="55171" x="12007850" y="4225925"/>
          <p14:tracePt t="55180" x="12041188" y="4170363"/>
          <p14:tracePt t="55187" x="12072938" y="4122738"/>
          <p14:tracePt t="55196" x="12096750" y="4075113"/>
          <p14:tracePt t="55203" x="12120563" y="4043363"/>
          <p14:tracePt t="55213" x="12128500" y="4019550"/>
          <p14:tracePt t="55219" x="12136438" y="4003675"/>
          <p14:tracePt t="55228" x="12152313" y="3987800"/>
          <p14:tracePt t="55235" x="12152313" y="3971925"/>
          <p14:tracePt t="55243" x="12160250" y="3963988"/>
          <p14:tracePt t="55252" x="12168188" y="3948113"/>
          <p14:tracePt t="55267" x="12176125" y="3938588"/>
          <p14:tracePt t="55284" x="12184063" y="39306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6948" y="148471"/>
            <a:ext cx="10395751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Neuroglie - obecně</a:t>
            </a:r>
          </a:p>
          <a:p>
            <a:br>
              <a:rPr lang="cs-CZ" dirty="0"/>
            </a:br>
            <a:r>
              <a:rPr lang="cs-CZ" sz="2400" b="1" dirty="0"/>
              <a:t>Neuroglie</a:t>
            </a:r>
            <a:r>
              <a:rPr lang="cs-CZ" sz="2400" dirty="0"/>
              <a:t> (glie, gliová tkáň) je podpůrná tkáň, která spolu s </a:t>
            </a:r>
            <a:r>
              <a:rPr lang="cs-CZ" sz="2400" dirty="0">
                <a:hlinkClick r:id="rId4" tooltip="Neuron"/>
              </a:rPr>
              <a:t>neurony</a:t>
            </a:r>
            <a:r>
              <a:rPr lang="cs-CZ" sz="2400" dirty="0"/>
              <a:t> tvoří nervový systém. Gliové buňky - 90%</a:t>
            </a:r>
            <a:r>
              <a:rPr lang="cs-CZ" sz="2400" baseline="30000" dirty="0"/>
              <a:t> </a:t>
            </a:r>
            <a:r>
              <a:rPr lang="cs-CZ" sz="2400" dirty="0"/>
              <a:t>všech buněk v nervovém systému </a:t>
            </a:r>
          </a:p>
          <a:p>
            <a:r>
              <a:rPr lang="cs-CZ" sz="2400" dirty="0"/>
              <a:t>Funkce:  podpora </a:t>
            </a:r>
            <a:r>
              <a:rPr lang="cs-CZ" sz="2400" dirty="0" err="1"/>
              <a:t>neuronální</a:t>
            </a:r>
            <a:r>
              <a:rPr lang="cs-CZ" sz="2400" dirty="0"/>
              <a:t> sítě, zajištění výživy neuronů, schopnost fagocytózy a tvorba </a:t>
            </a:r>
            <a:r>
              <a:rPr lang="cs-CZ" sz="2400" dirty="0">
                <a:hlinkClick r:id="rId5" tooltip="Myelin"/>
              </a:rPr>
              <a:t>myelinu</a:t>
            </a:r>
            <a:r>
              <a:rPr lang="cs-CZ" sz="2400" dirty="0"/>
              <a:t> napomáhají izolaci. </a:t>
            </a:r>
          </a:p>
          <a:p>
            <a:r>
              <a:rPr lang="cs-CZ" sz="2400" dirty="0">
                <a:solidFill>
                  <a:prstClr val="black"/>
                </a:solidFill>
              </a:rPr>
              <a:t>Pro SM: </a:t>
            </a:r>
            <a:r>
              <a:rPr lang="cs-CZ" sz="2400" dirty="0"/>
              <a:t>Buňky mají </a:t>
            </a:r>
            <a:r>
              <a:rPr lang="cs-CZ" sz="2400" dirty="0" err="1"/>
              <a:t>argyrofilní</a:t>
            </a:r>
            <a:r>
              <a:rPr lang="cs-CZ" sz="2400" dirty="0"/>
              <a:t> vlastnosti, dají se tedy velmi dobře </a:t>
            </a:r>
            <a:r>
              <a:rPr lang="cs-CZ" sz="2400" dirty="0">
                <a:hlinkClick r:id="rId6" tooltip="Impregnace stříbrem"/>
              </a:rPr>
              <a:t>impregnovat stříbrem</a:t>
            </a:r>
            <a:r>
              <a:rPr lang="cs-CZ" sz="2400" dirty="0"/>
              <a:t>. Tato technika vhodná pro zobrazení cytoplazmy neuroglie i neuronů. Při barvení </a:t>
            </a:r>
            <a:r>
              <a:rPr lang="cs-CZ" sz="2400" dirty="0">
                <a:hlinkClick r:id="rId7" tooltip="Barvení hematoxylin-eosin"/>
              </a:rPr>
              <a:t>hematoxylin-</a:t>
            </a:r>
            <a:r>
              <a:rPr lang="cs-CZ" sz="2400" dirty="0" err="1">
                <a:hlinkClick r:id="rId7" tooltip="Barvení hematoxylin-eosin"/>
              </a:rPr>
              <a:t>eosinem</a:t>
            </a:r>
            <a:r>
              <a:rPr lang="cs-CZ" sz="2400" dirty="0">
                <a:hlinkClick r:id="rId7" tooltip="Barvení hematoxylin-eosin"/>
              </a:rPr>
              <a:t> (HE)</a:t>
            </a:r>
            <a:r>
              <a:rPr lang="cs-CZ" sz="2400" dirty="0"/>
              <a:t> jsou z </a:t>
            </a:r>
            <a:r>
              <a:rPr lang="cs-CZ" sz="2400" dirty="0" err="1"/>
              <a:t>gliálních</a:t>
            </a:r>
            <a:r>
              <a:rPr lang="cs-CZ" sz="2400" dirty="0"/>
              <a:t> buněk vidět pouze jádra, která jsou v porovnání s jádry okolních neuronů malá. </a:t>
            </a:r>
          </a:p>
          <a:p>
            <a:r>
              <a:rPr lang="cs-CZ" sz="2400" dirty="0"/>
              <a:t>Neuroglie dělíme na: </a:t>
            </a:r>
          </a:p>
          <a:p>
            <a:pPr>
              <a:buFont typeface="+mj-lt"/>
              <a:buAutoNum type="arabicPeriod"/>
            </a:pPr>
            <a:r>
              <a:rPr lang="cs-CZ" sz="2400" b="1" i="1" dirty="0"/>
              <a:t>Centrální:</a:t>
            </a:r>
            <a:r>
              <a:rPr lang="cs-CZ" sz="2400" b="1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Makroglie – </a:t>
            </a:r>
            <a:r>
              <a:rPr lang="cs-CZ" sz="2400" b="1" dirty="0"/>
              <a:t>astrocyty, oligodendroglie, ependym</a:t>
            </a:r>
            <a:r>
              <a:rPr lang="cs-CZ" sz="2400" dirty="0"/>
              <a:t>, </a:t>
            </a:r>
            <a:r>
              <a:rPr lang="cs-CZ" sz="2400" dirty="0" err="1"/>
              <a:t>tanycyty</a:t>
            </a:r>
            <a:r>
              <a:rPr lang="cs-CZ" sz="2400" dirty="0"/>
              <a:t>, Müllerovy buňky, </a:t>
            </a:r>
            <a:r>
              <a:rPr lang="cs-CZ" sz="2400" dirty="0" err="1"/>
              <a:t>pituicyty</a:t>
            </a:r>
            <a:r>
              <a:rPr lang="cs-CZ" sz="2400" dirty="0"/>
              <a:t>;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Mikroglie</a:t>
            </a:r>
          </a:p>
          <a:p>
            <a:pPr>
              <a:buFont typeface="+mj-lt"/>
              <a:buAutoNum type="arabicPeriod"/>
            </a:pPr>
            <a:r>
              <a:rPr lang="cs-CZ" sz="2400" b="1" i="1" dirty="0"/>
              <a:t>Periferní:</a:t>
            </a:r>
            <a:r>
              <a:rPr lang="cs-CZ" sz="2400" b="1" dirty="0"/>
              <a:t> 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 err="1"/>
              <a:t>Schwannovy</a:t>
            </a:r>
            <a:r>
              <a:rPr lang="cs-CZ" sz="2400" dirty="0"/>
              <a:t> buňky</a:t>
            </a:r>
          </a:p>
          <a:p>
            <a:pPr marL="742950" lvl="1" indent="-285750">
              <a:buFont typeface="+mj-lt"/>
              <a:buAutoNum type="arabicPeriod"/>
            </a:pPr>
            <a:r>
              <a:rPr lang="cs-CZ" sz="2400" dirty="0"/>
              <a:t>Satelitové buňky (malé s </a:t>
            </a:r>
            <a:r>
              <a:rPr lang="cs-CZ" sz="2400"/>
              <a:t>krátkými výběžky)</a:t>
            </a:r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B0D3341-2F84-4108-98BB-6A93202AB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88"/>
    </mc:Choice>
    <mc:Fallback xmlns="">
      <p:transition spd="slow" advTm="12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6431" y="248743"/>
            <a:ext cx="111148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Makroglie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>
                <a:hlinkClick r:id="rId4" tooltip="Astroglie"/>
              </a:rPr>
              <a:t>Astroglie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0070C0"/>
                </a:solidFill>
              </a:rPr>
              <a:t>(astrocyty) </a:t>
            </a:r>
            <a:r>
              <a:rPr lang="cs-CZ" sz="2000" dirty="0"/>
              <a:t>- velké, 1. podpírají a vyživují </a:t>
            </a:r>
            <a:r>
              <a:rPr lang="cs-CZ" sz="2000" dirty="0">
                <a:hlinkClick r:id="rId5" tooltip="Neuron"/>
              </a:rPr>
              <a:t>neurony</a:t>
            </a:r>
            <a:r>
              <a:rPr lang="cs-CZ" sz="2000" dirty="0"/>
              <a:t>, 2. mají schopnost regenerace (tvoří gliovou jizvu), 3. jsou největší z neurogliových buněk, vysílají dlouhé výběžky opatřené nožkami, 4. panožkami obalují všechny cévy centrálního nervového systému.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plazmatické </a:t>
            </a:r>
            <a:r>
              <a:rPr lang="cs-CZ" sz="2000" dirty="0" err="1"/>
              <a:t>Plazmatické</a:t>
            </a:r>
            <a:r>
              <a:rPr lang="cs-CZ" sz="2000" dirty="0"/>
              <a:t> astrocyty najdeme v šedé hmotě mozku a míchy. Jejich výběžky jsou kratší a širší než u fibrilárních astrocytů. 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vláknité</a:t>
            </a:r>
            <a:r>
              <a:rPr lang="cs-CZ" sz="2000" dirty="0"/>
              <a:t> (fibrilární). Fibrilární astrocyty se nacházejí hlavně v bílé hmotě mozku a míchy a jejich výběžky jsou dlouhé a štíhlé.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>
                <a:hlinkClick r:id="rId6" tooltip="Oligodendroglie"/>
              </a:rPr>
              <a:t>Oligodendroglie</a:t>
            </a:r>
            <a:r>
              <a:rPr lang="cs-CZ" sz="2000" dirty="0"/>
              <a:t> (</a:t>
            </a:r>
            <a:r>
              <a:rPr lang="cs-CZ" sz="2000" dirty="0" err="1"/>
              <a:t>oligodendrocyty</a:t>
            </a:r>
            <a:r>
              <a:rPr lang="cs-CZ" sz="2000" dirty="0"/>
              <a:t>) - nacházejí se v bílé hmotě CNS, mají opornou funkci, produkují </a:t>
            </a:r>
            <a:r>
              <a:rPr lang="cs-CZ" sz="2000" dirty="0">
                <a:hlinkClick r:id="rId7" tooltip="Myelin"/>
              </a:rPr>
              <a:t>myelin</a:t>
            </a:r>
            <a:r>
              <a:rPr lang="cs-CZ" sz="2000" dirty="0"/>
              <a:t>; najdeme jak v šedé tak i v bílé hmotě. V šedé hmotě jsou především v blízkosti těl neuronů a v hmotě bílé podél </a:t>
            </a:r>
            <a:r>
              <a:rPr lang="cs-CZ" sz="2000" dirty="0" err="1"/>
              <a:t>myelinizovaných</a:t>
            </a:r>
            <a:r>
              <a:rPr lang="cs-CZ" sz="2000" dirty="0"/>
              <a:t> nervových vláken. </a:t>
            </a:r>
            <a:r>
              <a:rPr lang="cs-CZ" sz="2000" dirty="0" err="1"/>
              <a:t>Oligodendrocyty</a:t>
            </a:r>
            <a:r>
              <a:rPr lang="cs-CZ" sz="2000" dirty="0"/>
              <a:t> jsou téměř identické se </a:t>
            </a:r>
            <a:r>
              <a:rPr lang="cs-CZ" sz="2000" dirty="0" err="1">
                <a:hlinkClick r:id="rId8" tooltip="Schwannova buňka"/>
              </a:rPr>
              <a:t>Schwannovými</a:t>
            </a:r>
            <a:r>
              <a:rPr lang="cs-CZ" sz="2000" dirty="0">
                <a:hlinkClick r:id="rId8" tooltip="Schwannova buňka"/>
              </a:rPr>
              <a:t> buňkami</a:t>
            </a:r>
            <a:r>
              <a:rPr lang="cs-CZ" sz="2000" dirty="0"/>
              <a:t> periferního nervového systému, avšak na rozdíl od nich mohou </a:t>
            </a:r>
            <a:r>
              <a:rPr lang="cs-CZ" sz="2000" dirty="0" err="1">
                <a:solidFill>
                  <a:srgbClr val="FF0000"/>
                </a:solidFill>
              </a:rPr>
              <a:t>myelinizovat</a:t>
            </a:r>
            <a:r>
              <a:rPr lang="cs-CZ" sz="2000" dirty="0">
                <a:solidFill>
                  <a:srgbClr val="FF0000"/>
                </a:solidFill>
              </a:rPr>
              <a:t> více než jedno vlákno</a:t>
            </a:r>
            <a:r>
              <a:rPr lang="cs-CZ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>
                <a:hlinkClick r:id="rId9" tooltip="Ependymální buňka"/>
              </a:rPr>
              <a:t>Ependymální</a:t>
            </a:r>
            <a:r>
              <a:rPr lang="cs-CZ" sz="2000" dirty="0">
                <a:hlinkClick r:id="rId9" tooltip="Ependymální buňka"/>
              </a:rPr>
              <a:t> buňky</a:t>
            </a:r>
            <a:r>
              <a:rPr lang="cs-CZ" sz="2000" dirty="0"/>
              <a:t> vystýlají centrální kanál míšní a mozkové komory.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5750" y="4568505"/>
            <a:ext cx="5296250" cy="22983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86431" y="4784636"/>
            <a:ext cx="645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b="1" dirty="0">
                <a:solidFill>
                  <a:prstClr val="black"/>
                </a:solidFill>
              </a:rPr>
              <a:t>Mikroglie</a:t>
            </a:r>
          </a:p>
          <a:p>
            <a:pPr lvl="0"/>
            <a:r>
              <a:rPr lang="cs-CZ" sz="2000" dirty="0">
                <a:solidFill>
                  <a:prstClr val="black"/>
                </a:solidFill>
                <a:hlinkClick r:id="rId11" tooltip="Mikroglie"/>
              </a:rPr>
              <a:t>Mikroglie</a:t>
            </a:r>
            <a:r>
              <a:rPr lang="cs-CZ" sz="2000" dirty="0">
                <a:solidFill>
                  <a:prstClr val="black"/>
                </a:solidFill>
              </a:rPr>
              <a:t> - jsou nejmenší, mají obrannou funkci - schopnost </a:t>
            </a:r>
            <a:r>
              <a:rPr lang="cs-CZ" sz="2000" dirty="0">
                <a:solidFill>
                  <a:prstClr val="black"/>
                </a:solidFill>
                <a:hlinkClick r:id="rId12" tooltip="Fagocytóza"/>
              </a:rPr>
              <a:t>fagocytózy</a:t>
            </a:r>
            <a:r>
              <a:rPr lang="cs-CZ" sz="2000" dirty="0">
                <a:solidFill>
                  <a:prstClr val="black"/>
                </a:solidFill>
              </a:rPr>
              <a:t>; jsou součástí </a:t>
            </a:r>
            <a:r>
              <a:rPr lang="cs-CZ" sz="2000" dirty="0" err="1">
                <a:solidFill>
                  <a:prstClr val="black"/>
                </a:solidFill>
                <a:hlinkClick r:id="rId13" tooltip="Monocyto-makrofágový systém (stránka neexistuje)"/>
              </a:rPr>
              <a:t>monocyto</a:t>
            </a:r>
            <a:r>
              <a:rPr lang="cs-CZ" sz="2000" dirty="0">
                <a:solidFill>
                  <a:prstClr val="black"/>
                </a:solidFill>
                <a:hlinkClick r:id="rId13" tooltip="Monocyto-makrofágový systém (stránka neexistuje)"/>
              </a:rPr>
              <a:t>-makrofágového systému</a:t>
            </a:r>
            <a:r>
              <a:rPr lang="cs-CZ" sz="2000" dirty="0">
                <a:solidFill>
                  <a:prstClr val="black"/>
                </a:solidFill>
              </a:rPr>
              <a:t>. Byla u nich prokázána schopnost dělení.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FD023AB-1964-4E64-AC08-5DA1963C5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26"/>
    </mc:Choice>
    <mc:Fallback xmlns="">
      <p:transition spd="slow" advTm="15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9" x="12168188" y="3421063"/>
          <p14:tracePt t="729" x="12152313" y="3413125"/>
          <p14:tracePt t="735" x="12136438" y="3405188"/>
          <p14:tracePt t="743" x="12120563" y="3405188"/>
          <p14:tracePt t="751" x="12096750" y="3405188"/>
          <p14:tracePt t="759" x="12088813" y="3397250"/>
          <p14:tracePt t="767" x="12080875" y="3397250"/>
          <p14:tracePt t="775" x="12065000" y="3389313"/>
          <p14:tracePt t="791" x="12057063" y="3389313"/>
          <p14:tracePt t="911" x="12057063" y="3381375"/>
          <p14:tracePt t="935" x="12065000" y="3381375"/>
          <p14:tracePt t="967" x="12072938" y="3381375"/>
          <p14:tracePt t="983" x="12080875" y="3381375"/>
          <p14:tracePt t="24127" x="12088813" y="3381375"/>
          <p14:tracePt t="24136" x="12096750" y="3381375"/>
          <p14:tracePt t="24143" x="12112625" y="3381375"/>
          <p14:tracePt t="24151" x="12136438" y="3381375"/>
          <p14:tracePt t="24159" x="12152313" y="3389313"/>
          <p14:tracePt t="24167" x="12176125" y="3405188"/>
          <p14:tracePt t="24471" x="11857038" y="4856163"/>
          <p14:tracePt t="24479" x="11690350" y="4895850"/>
          <p14:tracePt t="24487" x="11545888" y="4911725"/>
          <p14:tracePt t="24495" x="11442700" y="4919663"/>
          <p14:tracePt t="24503" x="11290300" y="4943475"/>
          <p14:tracePt t="24511" x="11195050" y="4951413"/>
          <p14:tracePt t="24520" x="11083925" y="4959350"/>
          <p14:tracePt t="24527" x="10988675" y="4967288"/>
          <p14:tracePt t="24537" x="10891838" y="4976813"/>
          <p14:tracePt t="24543" x="10796588" y="4984750"/>
          <p14:tracePt t="24551" x="10725150" y="4992688"/>
          <p14:tracePt t="24559" x="10645775" y="5016500"/>
          <p14:tracePt t="24567" x="10572750" y="5032375"/>
          <p14:tracePt t="24575" x="10517188" y="5040313"/>
          <p14:tracePt t="24583" x="10461625" y="5048250"/>
          <p14:tracePt t="24591" x="10398125" y="5064125"/>
          <p14:tracePt t="24599" x="10358438" y="5072063"/>
          <p14:tracePt t="24607" x="10326688" y="5072063"/>
          <p14:tracePt t="24615" x="10302875" y="5072063"/>
          <p14:tracePt t="24624" x="10279063" y="5072063"/>
          <p14:tracePt t="24631" x="10253663" y="5072063"/>
          <p14:tracePt t="24640" x="10229850" y="5064125"/>
          <p14:tracePt t="24647" x="10213975" y="5056188"/>
          <p14:tracePt t="24655" x="10182225" y="5048250"/>
          <p14:tracePt t="24663" x="10134600" y="5040313"/>
          <p14:tracePt t="24672" x="10086975" y="5016500"/>
          <p14:tracePt t="24680" x="10023475" y="5000625"/>
          <p14:tracePt t="24687" x="9952038" y="4976813"/>
          <p14:tracePt t="24695" x="9894888" y="4959350"/>
          <p14:tracePt t="24703" x="9839325" y="4943475"/>
          <p14:tracePt t="24711" x="9799638" y="4935538"/>
          <p14:tracePt t="24720" x="9752013" y="4919663"/>
          <p14:tracePt t="24728" x="9712325" y="4903788"/>
          <p14:tracePt t="24736" x="9680575" y="4903788"/>
          <p14:tracePt t="24743" x="9632950" y="4887913"/>
          <p14:tracePt t="24753" x="9601200" y="4879975"/>
          <p14:tracePt t="24759" x="9551988" y="4872038"/>
          <p14:tracePt t="24767" x="9504363" y="4872038"/>
          <p14:tracePt t="24775" x="9424988" y="4872038"/>
          <p14:tracePt t="24783" x="9361488" y="4864100"/>
          <p14:tracePt t="24791" x="9282113" y="4864100"/>
          <p14:tracePt t="24799" x="9201150" y="4864100"/>
          <p14:tracePt t="24807" x="9121775" y="4864100"/>
          <p14:tracePt t="24815" x="9034463" y="4864100"/>
          <p14:tracePt t="24824" x="8939213" y="4864100"/>
          <p14:tracePt t="24831" x="8850313" y="4864100"/>
          <p14:tracePt t="24839" x="8747125" y="4872038"/>
          <p14:tracePt t="24847" x="8651875" y="4872038"/>
          <p14:tracePt t="24856" x="8556625" y="4872038"/>
          <p14:tracePt t="24863" x="8491538" y="4872038"/>
          <p14:tracePt t="24871" x="8428038" y="4872038"/>
          <p14:tracePt t="24879" x="8372475" y="4872038"/>
          <p14:tracePt t="24887" x="8348663" y="4872038"/>
          <p14:tracePt t="24895" x="8324850" y="4872038"/>
          <p14:tracePt t="24903" x="8316913" y="4872038"/>
          <p14:tracePt t="24920" x="8308975" y="4872038"/>
          <p14:tracePt t="24927" x="8301038" y="4872038"/>
          <p14:tracePt t="24936" x="8293100" y="4872038"/>
          <p14:tracePt t="24943" x="8285163" y="4872038"/>
          <p14:tracePt t="24953" x="8277225" y="4872038"/>
          <p14:tracePt t="24959" x="8269288" y="4872038"/>
          <p14:tracePt t="24967" x="8253413" y="4872038"/>
          <p14:tracePt t="24999" x="8245475" y="4872038"/>
          <p14:tracePt t="25103" x="8245475" y="4864100"/>
          <p14:tracePt t="25111" x="8237538" y="4856163"/>
          <p14:tracePt t="25119" x="8237538" y="4848225"/>
          <p14:tracePt t="25127" x="8229600" y="4840288"/>
          <p14:tracePt t="25136" x="8221663" y="4832350"/>
          <p14:tracePt t="25143" x="8213725" y="4824413"/>
          <p14:tracePt t="25153" x="8197850" y="4816475"/>
          <p14:tracePt t="25159" x="8189913" y="4808538"/>
          <p14:tracePt t="25167" x="8156575" y="4800600"/>
          <p14:tracePt t="25176" x="8132763" y="4800600"/>
          <p14:tracePt t="25183" x="8108950" y="4792663"/>
          <p14:tracePt t="25191" x="8085138" y="4784725"/>
          <p14:tracePt t="25199" x="8061325" y="4784725"/>
          <p14:tracePt t="25207" x="8037513" y="4784725"/>
          <p14:tracePt t="25215" x="8021638" y="4784725"/>
          <p14:tracePt t="25223" x="7997825" y="4784725"/>
          <p14:tracePt t="25231" x="7974013" y="4784725"/>
          <p14:tracePt t="25239" x="7958138" y="4784725"/>
          <p14:tracePt t="25247" x="7934325" y="4784725"/>
          <p14:tracePt t="25255" x="7918450" y="4792663"/>
          <p14:tracePt t="25263" x="7902575" y="4800600"/>
          <p14:tracePt t="25271" x="7862888" y="4808538"/>
          <p14:tracePt t="25279" x="7829550" y="4824413"/>
          <p14:tracePt t="25286" x="7789863" y="4840288"/>
          <p14:tracePt t="25296" x="7750175" y="4848225"/>
          <p14:tracePt t="25303" x="7694613" y="4864100"/>
          <p14:tracePt t="25311" x="7607300" y="4879975"/>
          <p14:tracePt t="25319" x="7504113" y="4895850"/>
          <p14:tracePt t="25327" x="7415213" y="4903788"/>
          <p14:tracePt t="25336" x="7335838" y="4903788"/>
          <p14:tracePt t="25343" x="7296150" y="4903788"/>
          <p14:tracePt t="25353" x="7264400" y="4911725"/>
          <p14:tracePt t="25359" x="7248525" y="4911725"/>
          <p14:tracePt t="25367" x="7232650" y="4911725"/>
          <p14:tracePt t="25375" x="7216775" y="4911725"/>
          <p14:tracePt t="25391" x="7200900" y="4911725"/>
          <p14:tracePt t="25407" x="7192963" y="4919663"/>
          <p14:tracePt t="25415" x="7185025" y="4919663"/>
          <p14:tracePt t="25423" x="7177088" y="4927600"/>
          <p14:tracePt t="25439" x="7169150" y="4927600"/>
          <p14:tracePt t="25447" x="7161213" y="4935538"/>
          <p14:tracePt t="25472" x="7161213" y="4943475"/>
          <p14:tracePt t="25487" x="7161213" y="4951413"/>
          <p14:tracePt t="25495" x="7161213" y="4959350"/>
          <p14:tracePt t="25504" x="7161213" y="4976813"/>
          <p14:tracePt t="25511" x="7161213" y="4992688"/>
          <p14:tracePt t="25520" x="7161213" y="5008563"/>
          <p14:tracePt t="25528" x="7161213" y="5032375"/>
          <p14:tracePt t="25535" x="7161213" y="5048250"/>
          <p14:tracePt t="25543" x="7161213" y="5072063"/>
          <p14:tracePt t="25551" x="7161213" y="5103813"/>
          <p14:tracePt t="25559" x="7169150" y="5143500"/>
          <p14:tracePt t="25566" x="7177088" y="5175250"/>
          <p14:tracePt t="25575" x="7185025" y="5214938"/>
          <p14:tracePt t="25582" x="7185025" y="5270500"/>
          <p14:tracePt t="25591" x="7185025" y="5327650"/>
          <p14:tracePt t="25598" x="7161213" y="5407025"/>
          <p14:tracePt t="25607" x="7127875" y="5470525"/>
          <p14:tracePt t="25614" x="7104063" y="5526088"/>
          <p14:tracePt t="25623" x="7072313" y="5605463"/>
          <p14:tracePt t="25630" x="7056438" y="5653088"/>
          <p14:tracePt t="25639" x="7040563" y="5710238"/>
          <p14:tracePt t="25647" x="7024688" y="5757863"/>
          <p14:tracePt t="25655" x="7016750" y="5789613"/>
          <p14:tracePt t="25663" x="7000875" y="5837238"/>
          <p14:tracePt t="25672" x="7000875" y="5868988"/>
          <p14:tracePt t="25679" x="7000875" y="5900738"/>
          <p14:tracePt t="25687" x="6992938" y="5932488"/>
          <p14:tracePt t="25695" x="6992938" y="5964238"/>
          <p14:tracePt t="25703" x="6992938" y="5988050"/>
          <p14:tracePt t="25712" x="6992938" y="6021388"/>
          <p14:tracePt t="25720" x="6992938" y="6045200"/>
          <p14:tracePt t="25727" x="6992938" y="6069013"/>
          <p14:tracePt t="25736" x="6985000" y="6092825"/>
          <p14:tracePt t="25743" x="6985000" y="6108700"/>
          <p14:tracePt t="25753" x="6985000" y="6116638"/>
          <p14:tracePt t="25759" x="6985000" y="6132513"/>
          <p14:tracePt t="25767" x="6977063" y="6148388"/>
          <p14:tracePt t="25775" x="6977063" y="6156325"/>
          <p14:tracePt t="25791" x="6977063" y="6172200"/>
          <p14:tracePt t="25799" x="6961188" y="6180138"/>
          <p14:tracePt t="25807" x="6961188" y="6188075"/>
          <p14:tracePt t="25815" x="6961188" y="6203950"/>
          <p14:tracePt t="25823" x="6953250" y="6211888"/>
          <p14:tracePt t="25831" x="6953250" y="6219825"/>
          <p14:tracePt t="25840" x="6953250" y="6235700"/>
          <p14:tracePt t="25847" x="6953250" y="6251575"/>
          <p14:tracePt t="25855" x="6953250" y="6267450"/>
          <p14:tracePt t="25863" x="6953250" y="6275388"/>
          <p14:tracePt t="25871" x="6953250" y="6291263"/>
          <p14:tracePt t="25879" x="6953250" y="6315075"/>
          <p14:tracePt t="25886" x="6953250" y="6338888"/>
          <p14:tracePt t="25895" x="6953250" y="6372225"/>
          <p14:tracePt t="25903" x="6961188" y="6403975"/>
          <p14:tracePt t="25911" x="6961188" y="6419850"/>
          <p14:tracePt t="25920" x="6961188" y="6451600"/>
          <p14:tracePt t="25927" x="6977063" y="6483350"/>
          <p14:tracePt t="25936" x="6985000" y="6499225"/>
          <p14:tracePt t="25943" x="6985000" y="6523038"/>
          <p14:tracePt t="25953" x="6992938" y="6530975"/>
          <p14:tracePt t="25959" x="6992938" y="6546850"/>
          <p14:tracePt t="25969" x="7000875" y="6546850"/>
          <p14:tracePt t="25975" x="7000875" y="6554788"/>
          <p14:tracePt t="25999" x="7000875" y="6562725"/>
          <p14:tracePt t="26015" x="7008813" y="6570663"/>
          <p14:tracePt t="26031" x="7016750" y="6578600"/>
          <p14:tracePt t="26040" x="7024688" y="6594475"/>
          <p14:tracePt t="26047" x="7032625" y="6602413"/>
          <p14:tracePt t="26056" x="7040563" y="6618288"/>
          <p14:tracePt t="26063" x="7048500" y="6634163"/>
          <p14:tracePt t="26073" x="7056438" y="6642100"/>
          <p14:tracePt t="26079" x="7064375" y="6650038"/>
          <p14:tracePt t="26087" x="7072313" y="6657975"/>
          <p14:tracePt t="26095" x="7080250" y="6665913"/>
          <p14:tracePt t="26119" x="7088188" y="6673850"/>
          <p14:tracePt t="26144" x="7096125" y="6681788"/>
          <p14:tracePt t="26153" x="7096125" y="6691313"/>
          <p14:tracePt t="26159" x="7104063" y="6691313"/>
          <p14:tracePt t="26167" x="7112000" y="6691313"/>
          <p14:tracePt t="26175" x="7119938" y="6691313"/>
          <p14:tracePt t="26183" x="7127875" y="6691313"/>
          <p14:tracePt t="26191" x="7135813" y="6699250"/>
          <p14:tracePt t="26199" x="7145338" y="6699250"/>
          <p14:tracePt t="26215" x="7161213" y="6699250"/>
          <p14:tracePt t="26231" x="7169150" y="6699250"/>
          <p14:tracePt t="26240" x="7185025" y="6699250"/>
          <p14:tracePt t="26247" x="7200900" y="6699250"/>
          <p14:tracePt t="26255" x="7216775" y="6699250"/>
          <p14:tracePt t="26263" x="7232650" y="6699250"/>
          <p14:tracePt t="26271" x="7264400" y="6699250"/>
          <p14:tracePt t="26279" x="7288213" y="6699250"/>
          <p14:tracePt t="26287" x="7319963" y="6699250"/>
          <p14:tracePt t="26295" x="7351713" y="6699250"/>
          <p14:tracePt t="26303" x="7391400" y="6691313"/>
          <p14:tracePt t="26311" x="7415213" y="6691313"/>
          <p14:tracePt t="26319" x="7446963" y="6691313"/>
          <p14:tracePt t="26327" x="7462838" y="6691313"/>
          <p14:tracePt t="26336" x="7478713" y="6691313"/>
          <p14:tracePt t="26343" x="7486650" y="6691313"/>
          <p14:tracePt t="26352" x="7496175" y="6691313"/>
          <p14:tracePt t="26359" x="7504113" y="6691313"/>
          <p14:tracePt t="26369" x="7512050" y="6691313"/>
          <p14:tracePt t="26383" x="7519988" y="6691313"/>
          <p14:tracePt t="26391" x="7535863" y="6691313"/>
          <p14:tracePt t="26399" x="7551738" y="6691313"/>
          <p14:tracePt t="26407" x="7567613" y="6691313"/>
          <p14:tracePt t="26415" x="7591425" y="6699250"/>
          <p14:tracePt t="26423" x="7615238" y="6699250"/>
          <p14:tracePt t="26431" x="7639050" y="6707188"/>
          <p14:tracePt t="26439" x="7670800" y="6707188"/>
          <p14:tracePt t="26447" x="7694613" y="6707188"/>
          <p14:tracePt t="26456" x="7718425" y="6707188"/>
          <p14:tracePt t="26463" x="7734300" y="6715125"/>
          <p14:tracePt t="26471" x="7750175" y="6715125"/>
          <p14:tracePt t="26479" x="7766050" y="6715125"/>
          <p14:tracePt t="26487" x="7773988" y="6715125"/>
          <p14:tracePt t="26495" x="7789863" y="6715125"/>
          <p14:tracePt t="26503" x="7805738" y="6723063"/>
          <p14:tracePt t="26511" x="7821613" y="6723063"/>
          <p14:tracePt t="26520" x="7839075" y="6723063"/>
          <p14:tracePt t="26527" x="7862888" y="6723063"/>
          <p14:tracePt t="26536" x="7878763" y="6723063"/>
          <p14:tracePt t="26543" x="7910513" y="6723063"/>
          <p14:tracePt t="26553" x="7926388" y="6723063"/>
          <p14:tracePt t="26559" x="7950200" y="6723063"/>
          <p14:tracePt t="26569" x="7974013" y="6723063"/>
          <p14:tracePt t="26575" x="7989888" y="6723063"/>
          <p14:tracePt t="26583" x="8013700" y="6715125"/>
          <p14:tracePt t="26592" x="8029575" y="6715125"/>
          <p14:tracePt t="26599" x="8053388" y="6707188"/>
          <p14:tracePt t="26607" x="8069263" y="6707188"/>
          <p14:tracePt t="26615" x="8085138" y="6699250"/>
          <p14:tracePt t="26623" x="8101013" y="6691313"/>
          <p14:tracePt t="26631" x="8132763" y="6691313"/>
          <p14:tracePt t="26639" x="8164513" y="6681788"/>
          <p14:tracePt t="26647" x="8197850" y="6665913"/>
          <p14:tracePt t="26655" x="8229600" y="6657975"/>
          <p14:tracePt t="26663" x="8253413" y="6650038"/>
          <p14:tracePt t="26672" x="8293100" y="6642100"/>
          <p14:tracePt t="26679" x="8324850" y="6634163"/>
          <p14:tracePt t="26689" x="8356600" y="6618288"/>
          <p14:tracePt t="26695" x="8380413" y="6602413"/>
          <p14:tracePt t="26703" x="8396288" y="6594475"/>
          <p14:tracePt t="26711" x="8404225" y="6586538"/>
          <p14:tracePt t="26727" x="8412163" y="6578600"/>
          <p14:tracePt t="26744" x="8412163" y="6562725"/>
          <p14:tracePt t="26759" x="8412163" y="6554788"/>
          <p14:tracePt t="26769" x="8412163" y="6530975"/>
          <p14:tracePt t="26775" x="8412163" y="6523038"/>
          <p14:tracePt t="26783" x="8412163" y="6515100"/>
          <p14:tracePt t="26792" x="8412163" y="6499225"/>
          <p14:tracePt t="26799" x="8396288" y="6475413"/>
          <p14:tracePt t="26807" x="8388350" y="6451600"/>
          <p14:tracePt t="26815" x="8380413" y="6435725"/>
          <p14:tracePt t="26823" x="8372475" y="6419850"/>
          <p14:tracePt t="26831" x="8364538" y="6396038"/>
          <p14:tracePt t="26839" x="8348663" y="6372225"/>
          <p14:tracePt t="26847" x="8348663" y="6348413"/>
          <p14:tracePt t="26855" x="8348663" y="6323013"/>
          <p14:tracePt t="26863" x="8348663" y="6299200"/>
          <p14:tracePt t="26871" x="8340725" y="6275388"/>
          <p14:tracePt t="26879" x="8340725" y="6243638"/>
          <p14:tracePt t="26886" x="8340725" y="6211888"/>
          <p14:tracePt t="26895" x="8340725" y="6188075"/>
          <p14:tracePt t="26904" x="8332788" y="6156325"/>
          <p14:tracePt t="26911" x="8324850" y="6124575"/>
          <p14:tracePt t="26920" x="8324850" y="6100763"/>
          <p14:tracePt t="26927" x="8324850" y="6076950"/>
          <p14:tracePt t="26935" x="8324850" y="6053138"/>
          <p14:tracePt t="26943" x="8324850" y="6029325"/>
          <p14:tracePt t="26952" x="8340725" y="5988050"/>
          <p14:tracePt t="26959" x="8348663" y="5972175"/>
          <p14:tracePt t="26969" x="8348663" y="5956300"/>
          <p14:tracePt t="26975" x="8356600" y="5932488"/>
          <p14:tracePt t="26983" x="8372475" y="5900738"/>
          <p14:tracePt t="26991" x="8380413" y="5876925"/>
          <p14:tracePt t="26999" x="8380413" y="5853113"/>
          <p14:tracePt t="27007" x="8396288" y="5829300"/>
          <p14:tracePt t="27015" x="8412163" y="5805488"/>
          <p14:tracePt t="27023" x="8412163" y="5765800"/>
          <p14:tracePt t="27031" x="8428038" y="5741988"/>
          <p14:tracePt t="27039" x="8443913" y="5702300"/>
          <p14:tracePt t="27055" x="8459788" y="5678488"/>
          <p14:tracePt t="27056" x="8459788" y="5645150"/>
          <p14:tracePt t="27063" x="8475663" y="5605463"/>
          <p14:tracePt t="27071" x="8491538" y="5573713"/>
          <p14:tracePt t="27079" x="8491538" y="5526088"/>
          <p14:tracePt t="27088" x="8499475" y="5486400"/>
          <p14:tracePt t="27095" x="8499475" y="5454650"/>
          <p14:tracePt t="27103" x="8499475" y="5399088"/>
          <p14:tracePt t="27111" x="8507413" y="5343525"/>
          <p14:tracePt t="27119" x="8523288" y="5294313"/>
          <p14:tracePt t="27127" x="8531225" y="5254625"/>
          <p14:tracePt t="27135" x="8548688" y="5214938"/>
          <p14:tracePt t="27143" x="8564563" y="5159375"/>
          <p14:tracePt t="27152" x="8572500" y="5127625"/>
          <p14:tracePt t="27159" x="8588375" y="5080000"/>
          <p14:tracePt t="27169" x="8604250" y="5048250"/>
          <p14:tracePt t="27175" x="8612188" y="5024438"/>
          <p14:tracePt t="27183" x="8628063" y="4992688"/>
          <p14:tracePt t="27191" x="8636000" y="4967288"/>
          <p14:tracePt t="27199" x="8643938" y="4935538"/>
          <p14:tracePt t="27207" x="8651875" y="4903788"/>
          <p14:tracePt t="27215" x="8659813" y="4879975"/>
          <p14:tracePt t="27223" x="8659813" y="4856163"/>
          <p14:tracePt t="27231" x="8659813" y="4816475"/>
          <p14:tracePt t="27239" x="8659813" y="4784725"/>
          <p14:tracePt t="27247" x="8659813" y="4760913"/>
          <p14:tracePt t="27255" x="8659813" y="4737100"/>
          <p14:tracePt t="27263" x="8659813" y="4713288"/>
          <p14:tracePt t="27271" x="8659813" y="4689475"/>
          <p14:tracePt t="27279" x="8667750" y="4673600"/>
          <p14:tracePt t="27287" x="8675688" y="4657725"/>
          <p14:tracePt t="27295" x="8675688" y="4649788"/>
          <p14:tracePt t="27303" x="8683625" y="4641850"/>
          <p14:tracePt t="27319" x="8683625" y="4616450"/>
          <p14:tracePt t="27335" x="8683625" y="4608513"/>
          <p14:tracePt t="27352" x="8683625" y="4600575"/>
          <p14:tracePt t="27369" x="8683625" y="4592638"/>
          <p14:tracePt t="27407" x="8683625" y="4584700"/>
          <p14:tracePt t="27415" x="8675688" y="4584700"/>
          <p14:tracePt t="27431" x="8659813" y="4584700"/>
          <p14:tracePt t="27439" x="8643938" y="4584700"/>
          <p14:tracePt t="27447" x="8620125" y="4584700"/>
          <p14:tracePt t="27455" x="8588375" y="4584700"/>
          <p14:tracePt t="27463" x="8556625" y="4584700"/>
          <p14:tracePt t="27471" x="8507413" y="4584700"/>
          <p14:tracePt t="27479" x="8483600" y="4584700"/>
          <p14:tracePt t="27487" x="8451850" y="4584700"/>
          <p14:tracePt t="27495" x="8420100" y="4584700"/>
          <p14:tracePt t="27503" x="8388350" y="4584700"/>
          <p14:tracePt t="27511" x="8356600" y="4584700"/>
          <p14:tracePt t="27520" x="8324850" y="4584700"/>
          <p14:tracePt t="27527" x="8293100" y="4584700"/>
          <p14:tracePt t="27536" x="8253413" y="4584700"/>
          <p14:tracePt t="27543" x="8221663" y="4584700"/>
          <p14:tracePt t="27552" x="8197850" y="4584700"/>
          <p14:tracePt t="27559" x="8164513" y="4584700"/>
          <p14:tracePt t="27569" x="8132763" y="4584700"/>
          <p14:tracePt t="27576" x="8101013" y="4584700"/>
          <p14:tracePt t="27583" x="8069263" y="4584700"/>
          <p14:tracePt t="27591" x="8045450" y="4584700"/>
          <p14:tracePt t="27599" x="8029575" y="4584700"/>
          <p14:tracePt t="27608" x="8013700" y="4584700"/>
          <p14:tracePt t="27615" x="7989888" y="4576763"/>
          <p14:tracePt t="27623" x="7981950" y="4576763"/>
          <p14:tracePt t="27631" x="7974013" y="4576763"/>
          <p14:tracePt t="27639" x="7958138" y="4576763"/>
          <p14:tracePt t="27647" x="7934325" y="4568825"/>
          <p14:tracePt t="27655" x="7910513" y="4568825"/>
          <p14:tracePt t="27663" x="7878763" y="4568825"/>
          <p14:tracePt t="27671" x="7839075" y="4560888"/>
          <p14:tracePt t="27679" x="7789863" y="4560888"/>
          <p14:tracePt t="27687" x="7758113" y="4560888"/>
          <p14:tracePt t="27695" x="7694613" y="4560888"/>
          <p14:tracePt t="27703" x="7662863" y="4552950"/>
          <p14:tracePt t="27711" x="7615238" y="4552950"/>
          <p14:tracePt t="27719" x="7575550" y="4552950"/>
          <p14:tracePt t="27727" x="7543800" y="4552950"/>
          <p14:tracePt t="27735" x="7512050" y="4552950"/>
          <p14:tracePt t="27743" x="7454900" y="4552950"/>
          <p14:tracePt t="27752" x="7423150" y="4552950"/>
          <p14:tracePt t="27759" x="7383463" y="4552950"/>
          <p14:tracePt t="27768" x="7327900" y="4552950"/>
          <p14:tracePt t="27775" x="7272338" y="4552950"/>
          <p14:tracePt t="27783" x="7216775" y="4552950"/>
          <p14:tracePt t="27791" x="7153275" y="4552950"/>
          <p14:tracePt t="27799" x="7088188" y="4552950"/>
          <p14:tracePt t="27808" x="7048500" y="4560888"/>
          <p14:tracePt t="27815" x="6992938" y="4560888"/>
          <p14:tracePt t="27824" x="6969125" y="4560888"/>
          <p14:tracePt t="27831" x="6945313" y="4560888"/>
          <p14:tracePt t="27839" x="6913563" y="4568825"/>
          <p14:tracePt t="27847" x="6897688" y="4568825"/>
          <p14:tracePt t="27855" x="6873875" y="4568825"/>
          <p14:tracePt t="27863" x="6865938" y="4568825"/>
          <p14:tracePt t="27871" x="6850063" y="4576763"/>
          <p14:tracePt t="27879" x="6842125" y="4576763"/>
          <p14:tracePt t="27887" x="6818313" y="4584700"/>
          <p14:tracePt t="27896" x="6810375" y="4592638"/>
          <p14:tracePt t="27903" x="6802438" y="4592638"/>
          <p14:tracePt t="27911" x="6794500" y="4592638"/>
          <p14:tracePt t="27927" x="6784975" y="4592638"/>
          <p14:tracePt t="27936" x="6784975" y="4600575"/>
          <p14:tracePt t="28143" x="6794500" y="4600575"/>
          <p14:tracePt t="28167" x="6802438" y="4600575"/>
          <p14:tracePt t="28191" x="6810375" y="4600575"/>
          <p14:tracePt t="28199" x="6818313" y="4600575"/>
          <p14:tracePt t="28215" x="6826250" y="4600575"/>
          <p14:tracePt t="28223" x="6834188" y="4600575"/>
          <p14:tracePt t="28231" x="6842125" y="4600575"/>
          <p14:tracePt t="28247" x="6850063" y="4600575"/>
          <p14:tracePt t="28263" x="6865938" y="4600575"/>
          <p14:tracePt t="28279" x="6873875" y="4600575"/>
          <p14:tracePt t="28296" x="6881813" y="4600575"/>
          <p14:tracePt t="28319" x="6889750" y="4600575"/>
          <p14:tracePt t="28327" x="6897688" y="4600575"/>
          <p14:tracePt t="28343" x="6905625" y="4600575"/>
          <p14:tracePt t="28352" x="6921500" y="4600575"/>
          <p14:tracePt t="28359" x="6937375" y="4608513"/>
          <p14:tracePt t="28369" x="6945313" y="4608513"/>
          <p14:tracePt t="28375" x="6953250" y="4608513"/>
          <p14:tracePt t="28615" x="6953250" y="4616450"/>
          <p14:tracePt t="28647" x="6953250" y="4624388"/>
          <p14:tracePt t="28655" x="6945313" y="4633913"/>
          <p14:tracePt t="28663" x="6937375" y="4641850"/>
          <p14:tracePt t="28671" x="6937375" y="4649788"/>
          <p14:tracePt t="28679" x="6937375" y="4657725"/>
          <p14:tracePt t="28687" x="6929438" y="4673600"/>
          <p14:tracePt t="28695" x="6921500" y="4697413"/>
          <p14:tracePt t="28703" x="6921500" y="4721225"/>
          <p14:tracePt t="28711" x="6913563" y="4745038"/>
          <p14:tracePt t="28719" x="6913563" y="4776788"/>
          <p14:tracePt t="28727" x="6913563" y="4808538"/>
          <p14:tracePt t="28735" x="6913563" y="4864100"/>
          <p14:tracePt t="28743" x="6913563" y="4911725"/>
          <p14:tracePt t="28752" x="6913563" y="4967288"/>
          <p14:tracePt t="28759" x="6921500" y="5032375"/>
          <p14:tracePt t="28768" x="6929438" y="5095875"/>
          <p14:tracePt t="28775" x="6937375" y="5175250"/>
          <p14:tracePt t="28785" x="6937375" y="5246688"/>
          <p14:tracePt t="28791" x="6945313" y="5327650"/>
          <p14:tracePt t="28799" x="6953250" y="5399088"/>
          <p14:tracePt t="28808" x="6961188" y="5462588"/>
          <p14:tracePt t="28815" x="6977063" y="5541963"/>
          <p14:tracePt t="28823" x="6977063" y="5605463"/>
          <p14:tracePt t="28831" x="6985000" y="5670550"/>
          <p14:tracePt t="28839" x="7000875" y="5734050"/>
          <p14:tracePt t="28847" x="7016750" y="5805488"/>
          <p14:tracePt t="28856" x="7040563" y="5853113"/>
          <p14:tracePt t="28863" x="7056438" y="5908675"/>
          <p14:tracePt t="28871" x="7080250" y="5948363"/>
          <p14:tracePt t="28879" x="7096125" y="5988050"/>
          <p14:tracePt t="28888" x="7127875" y="6037263"/>
          <p14:tracePt t="28895" x="7153275" y="6076950"/>
          <p14:tracePt t="28903" x="7161213" y="6100763"/>
          <p14:tracePt t="28911" x="7177088" y="6124575"/>
          <p14:tracePt t="28919" x="7185025" y="6148388"/>
          <p14:tracePt t="28927" x="7200900" y="6164263"/>
          <p14:tracePt t="28935" x="7200900" y="6172200"/>
          <p14:tracePt t="28943" x="7208838" y="6188075"/>
          <p14:tracePt t="28952" x="7208838" y="6196013"/>
          <p14:tracePt t="28960" x="7216775" y="6196013"/>
          <p14:tracePt t="28968" x="7216775" y="6211888"/>
          <p14:tracePt t="28985" x="7224713" y="6219825"/>
          <p14:tracePt t="28991" x="7232650" y="6235700"/>
          <p14:tracePt t="28999" x="7232650" y="6251575"/>
          <p14:tracePt t="29007" x="7240588" y="6267450"/>
          <p14:tracePt t="29015" x="7240588" y="6275388"/>
          <p14:tracePt t="29037" x="7264400" y="6323013"/>
          <p14:tracePt t="29039" x="7264400" y="6338888"/>
          <p14:tracePt t="29047" x="7264400" y="6364288"/>
          <p14:tracePt t="29056" x="7272338" y="6388100"/>
          <p14:tracePt t="29063" x="7280275" y="6411913"/>
          <p14:tracePt t="29071" x="7280275" y="6435725"/>
          <p14:tracePt t="29079" x="7288213" y="6459538"/>
          <p14:tracePt t="29088" x="7288213" y="6483350"/>
          <p14:tracePt t="29095" x="7288213" y="6507163"/>
          <p14:tracePt t="29103" x="7288213" y="6538913"/>
          <p14:tracePt t="29111" x="7288213" y="6562725"/>
          <p14:tracePt t="29119" x="7288213" y="6586538"/>
          <p14:tracePt t="29127" x="7288213" y="6610350"/>
          <p14:tracePt t="29137" x="7288213" y="6626225"/>
          <p14:tracePt t="29143" x="7288213" y="6642100"/>
          <p14:tracePt t="29152" x="7288213" y="6650038"/>
          <p14:tracePt t="29159" x="7288213" y="6657975"/>
          <p14:tracePt t="29168" x="7288213" y="6673850"/>
          <p14:tracePt t="29185" x="7288213" y="6681788"/>
          <p14:tracePt t="29207" x="7288213" y="6691313"/>
          <p14:tracePt t="29223" x="7288213" y="6699250"/>
          <p14:tracePt t="29231" x="7296150" y="6699250"/>
          <p14:tracePt t="29247" x="7304088" y="6707188"/>
          <p14:tracePt t="29255" x="7319963" y="6715125"/>
          <p14:tracePt t="29263" x="7327900" y="6731000"/>
          <p14:tracePt t="29271" x="7335838" y="6738938"/>
          <p14:tracePt t="29279" x="7359650" y="6754813"/>
          <p14:tracePt t="29287" x="7367588" y="6770688"/>
          <p14:tracePt t="29295" x="7383463" y="6770688"/>
          <p14:tracePt t="29303" x="7407275" y="6786563"/>
          <p14:tracePt t="29312" x="7431088" y="6802438"/>
          <p14:tracePt t="29320" x="7454900" y="6802438"/>
          <p14:tracePt t="29327" x="7478713" y="6810375"/>
          <p14:tracePt t="29335" x="7512050" y="6818313"/>
          <p14:tracePt t="29343" x="7567613" y="6826250"/>
          <p14:tracePt t="29351" x="7615238" y="6826250"/>
          <p14:tracePt t="29359" x="7678738" y="6826250"/>
          <p14:tracePt t="29368" x="7750175" y="6826250"/>
          <p14:tracePt t="29375" x="7813675" y="6826250"/>
          <p14:tracePt t="29385" x="7878763" y="6826250"/>
          <p14:tracePt t="29391" x="7934325" y="6826250"/>
          <p14:tracePt t="29399" x="7974013" y="6826250"/>
          <p14:tracePt t="29407" x="8021638" y="6818313"/>
          <p14:tracePt t="29415" x="8053388" y="6810375"/>
          <p14:tracePt t="29423" x="8077200" y="6802438"/>
          <p14:tracePt t="29431" x="8101013" y="6802438"/>
          <p14:tracePt t="29439" x="8124825" y="6802438"/>
          <p14:tracePt t="29447" x="8140700" y="6786563"/>
          <p14:tracePt t="29455" x="8156575" y="6786563"/>
          <p14:tracePt t="29463" x="8172450" y="6786563"/>
          <p14:tracePt t="29472" x="8189913" y="6778625"/>
          <p14:tracePt t="29479" x="8213725" y="6770688"/>
          <p14:tracePt t="29487" x="8229600" y="6770688"/>
          <p14:tracePt t="29495" x="8245475" y="6762750"/>
          <p14:tracePt t="29503" x="8253413" y="6754813"/>
          <p14:tracePt t="29511" x="8269288" y="6754813"/>
          <p14:tracePt t="29519" x="8269288" y="6746875"/>
          <p14:tracePt t="29528" x="8277225" y="6746875"/>
          <p14:tracePt t="29535" x="8285163" y="6738938"/>
          <p14:tracePt t="29543" x="8293100" y="6731000"/>
          <p14:tracePt t="29552" x="8293100" y="6723063"/>
          <p14:tracePt t="29568" x="8293100" y="6715125"/>
          <p14:tracePt t="29575" x="8301038" y="6707188"/>
          <p14:tracePt t="29584" x="8301038" y="6699250"/>
          <p14:tracePt t="29601" x="8301038" y="6681788"/>
          <p14:tracePt t="29607" x="8308975" y="6665913"/>
          <p14:tracePt t="29615" x="8308975" y="6650038"/>
          <p14:tracePt t="29623" x="8308975" y="6626225"/>
          <p14:tracePt t="29631" x="8308975" y="6594475"/>
          <p14:tracePt t="29639" x="8308975" y="6554788"/>
          <p14:tracePt t="29647" x="8308975" y="6507163"/>
          <p14:tracePt t="29655" x="8308975" y="6467475"/>
          <p14:tracePt t="29663" x="8301038" y="6443663"/>
          <p14:tracePt t="29671" x="8301038" y="6403975"/>
          <p14:tracePt t="29679" x="8301038" y="6380163"/>
          <p14:tracePt t="29687" x="8293100" y="6356350"/>
          <p14:tracePt t="29695" x="8285163" y="6330950"/>
          <p14:tracePt t="29703" x="8269288" y="6307138"/>
          <p14:tracePt t="29711" x="8261350" y="6267450"/>
          <p14:tracePt t="29720" x="8237538" y="6235700"/>
          <p14:tracePt t="29727" x="8205788" y="6203950"/>
          <p14:tracePt t="29735" x="8189913" y="6156325"/>
          <p14:tracePt t="29743" x="8156575" y="6108700"/>
          <p14:tracePt t="29751" x="8148638" y="6092825"/>
          <p14:tracePt t="29759" x="8140700" y="6069013"/>
          <p14:tracePt t="29768" x="8132763" y="6053138"/>
          <p14:tracePt t="29775" x="8124825" y="6037263"/>
          <p14:tracePt t="29784" x="8124825" y="6013450"/>
          <p14:tracePt t="29791" x="8124825" y="5988050"/>
          <p14:tracePt t="29799" x="8116888" y="5980113"/>
          <p14:tracePt t="29807" x="8116888" y="5964238"/>
          <p14:tracePt t="29815" x="8108950" y="5948363"/>
          <p14:tracePt t="29823" x="8108950" y="5932488"/>
          <p14:tracePt t="29831" x="8108950" y="5916613"/>
          <p14:tracePt t="29839" x="8108950" y="5900738"/>
          <p14:tracePt t="29847" x="8108950" y="5892800"/>
          <p14:tracePt t="29855" x="8108950" y="5876925"/>
          <p14:tracePt t="29863" x="8108950" y="5861050"/>
          <p14:tracePt t="29871" x="8108950" y="5845175"/>
          <p14:tracePt t="29879" x="8108950" y="5837238"/>
          <p14:tracePt t="29887" x="8108950" y="5829300"/>
          <p14:tracePt t="29895" x="8108950" y="5813425"/>
          <p14:tracePt t="29903" x="8108950" y="5797550"/>
          <p14:tracePt t="29911" x="8108950" y="5789613"/>
          <p14:tracePt t="29919" x="8108950" y="5781675"/>
          <p14:tracePt t="29927" x="8108950" y="5765800"/>
          <p14:tracePt t="29935" x="8108950" y="5749925"/>
          <p14:tracePt t="29943" x="8108950" y="5741988"/>
          <p14:tracePt t="29951" x="8108950" y="5734050"/>
          <p14:tracePt t="29959" x="8108950" y="5718175"/>
          <p14:tracePt t="29968" x="8108950" y="5710238"/>
          <p14:tracePt t="29975" x="8108950" y="5694363"/>
          <p14:tracePt t="29985" x="8108950" y="5686425"/>
          <p14:tracePt t="29991" x="8108950" y="5670550"/>
          <p14:tracePt t="30001" x="8108950" y="5653088"/>
          <p14:tracePt t="30007" x="8108950" y="5645150"/>
          <p14:tracePt t="30016" x="8101013" y="5637213"/>
          <p14:tracePt t="30023" x="8101013" y="5629275"/>
          <p14:tracePt t="30031" x="8093075" y="5621338"/>
          <p14:tracePt t="30039" x="8093075" y="5613400"/>
          <p14:tracePt t="30048" x="8093075" y="5605463"/>
          <p14:tracePt t="30061" x="8085138" y="5589588"/>
          <p14:tracePt t="30063" x="8069263" y="5573713"/>
          <p14:tracePt t="30071" x="8061325" y="5549900"/>
          <p14:tracePt t="30079" x="8053388" y="5534025"/>
          <p14:tracePt t="30088" x="8037513" y="5518150"/>
          <p14:tracePt t="30095" x="8021638" y="5502275"/>
          <p14:tracePt t="30104" x="8021638" y="5494338"/>
          <p14:tracePt t="30111" x="8005763" y="5486400"/>
          <p14:tracePt t="30120" x="8005763" y="5470525"/>
          <p14:tracePt t="30127" x="7989888" y="5462588"/>
          <p14:tracePt t="30135" x="7989888" y="5454650"/>
          <p14:tracePt t="30151" x="7981950" y="5438775"/>
          <p14:tracePt t="30159" x="7974013" y="5438775"/>
          <p14:tracePt t="30168" x="7974013" y="5430838"/>
          <p14:tracePt t="30185" x="7966075" y="5414963"/>
          <p14:tracePt t="30201" x="7958138" y="5407025"/>
          <p14:tracePt t="30207" x="7958138" y="5399088"/>
          <p14:tracePt t="30215" x="7950200" y="5391150"/>
          <p14:tracePt t="30223" x="7950200" y="5375275"/>
          <p14:tracePt t="30231" x="7950200" y="5367338"/>
          <p14:tracePt t="30239" x="7942263" y="5351463"/>
          <p14:tracePt t="30247" x="7942263" y="5343525"/>
          <p14:tracePt t="30255" x="7934325" y="5327650"/>
          <p14:tracePt t="30263" x="7934325" y="5319713"/>
          <p14:tracePt t="30271" x="7926388" y="5310188"/>
          <p14:tracePt t="30279" x="7918450" y="5286375"/>
          <p14:tracePt t="30287" x="7918450" y="5278438"/>
          <p14:tracePt t="30295" x="7910513" y="5262563"/>
          <p14:tracePt t="30303" x="7894638" y="5254625"/>
          <p14:tracePt t="30319" x="7886700" y="5238750"/>
          <p14:tracePt t="30327" x="7870825" y="5230813"/>
          <p14:tracePt t="30335" x="7862888" y="5230813"/>
          <p14:tracePt t="30343" x="7854950" y="5222875"/>
          <p14:tracePt t="30351" x="7829550" y="5222875"/>
          <p14:tracePt t="30359" x="7813675" y="5222875"/>
          <p14:tracePt t="30367" x="7805738" y="5222875"/>
          <p14:tracePt t="30375" x="7781925" y="5222875"/>
          <p14:tracePt t="30385" x="7766050" y="5222875"/>
          <p14:tracePt t="30391" x="7750175" y="5222875"/>
          <p14:tracePt t="30401" x="7726363" y="5222875"/>
          <p14:tracePt t="30407" x="7702550" y="5222875"/>
          <p14:tracePt t="30415" x="7694613" y="5222875"/>
          <p14:tracePt t="30423" x="7686675" y="5222875"/>
          <p14:tracePt t="30431" x="7678738" y="5222875"/>
          <p14:tracePt t="30455" x="7670800" y="5230813"/>
          <p14:tracePt t="30463" x="7670800" y="5238750"/>
          <p14:tracePt t="30471" x="7662863" y="5238750"/>
          <p14:tracePt t="30479" x="7654925" y="5246688"/>
          <p14:tracePt t="30495" x="7646988" y="5246688"/>
          <p14:tracePt t="30503" x="7646988" y="5254625"/>
          <p14:tracePt t="30511" x="7639050" y="5254625"/>
          <p14:tracePt t="30519" x="7639050" y="5262563"/>
          <p14:tracePt t="30527" x="7639050" y="5270500"/>
          <p14:tracePt t="30535" x="7631113" y="5270500"/>
          <p14:tracePt t="30543" x="7623175" y="5270500"/>
          <p14:tracePt t="30552" x="7623175" y="5278438"/>
          <p14:tracePt t="30559" x="7615238" y="5278438"/>
          <p14:tracePt t="30568" x="7615238" y="5286375"/>
          <p14:tracePt t="30575" x="7607300" y="5286375"/>
          <p14:tracePt t="30584" x="7607300" y="5294313"/>
          <p14:tracePt t="30591" x="7599363" y="5302250"/>
          <p14:tracePt t="30602" x="7591425" y="5302250"/>
          <p14:tracePt t="30615" x="7583488" y="5310188"/>
          <p14:tracePt t="30631" x="7575550" y="5319713"/>
          <p14:tracePt t="30639" x="7567613" y="5319713"/>
          <p14:tracePt t="30647" x="7559675" y="5327650"/>
          <p14:tracePt t="30655" x="7559675" y="5335588"/>
          <p14:tracePt t="30663" x="7543800" y="5343525"/>
          <p14:tracePt t="30672" x="7543800" y="5351463"/>
          <p14:tracePt t="30679" x="7535863" y="5367338"/>
          <p14:tracePt t="30687" x="7535863" y="5375275"/>
          <p14:tracePt t="30695" x="7527925" y="5383213"/>
          <p14:tracePt t="30703" x="7527925" y="5391150"/>
          <p14:tracePt t="30711" x="7527925" y="5407025"/>
          <p14:tracePt t="30727" x="7527925" y="5422900"/>
          <p14:tracePt t="30734" x="7527925" y="5438775"/>
          <p14:tracePt t="30743" x="7527925" y="5446713"/>
          <p14:tracePt t="30751" x="7527925" y="5454650"/>
          <p14:tracePt t="30759" x="7527925" y="5470525"/>
          <p14:tracePt t="30768" x="7527925" y="5486400"/>
          <p14:tracePt t="30775" x="7527925" y="5494338"/>
          <p14:tracePt t="30784" x="7535863" y="5510213"/>
          <p14:tracePt t="30791" x="7543800" y="5526088"/>
          <p14:tracePt t="30801" x="7551738" y="5526088"/>
          <p14:tracePt t="30807" x="7559675" y="5541963"/>
          <p14:tracePt t="30823" x="7567613" y="5549900"/>
          <p14:tracePt t="30831" x="7575550" y="5549900"/>
          <p14:tracePt t="30847" x="7583488" y="5549900"/>
          <p14:tracePt t="30855" x="7591425" y="5557838"/>
          <p14:tracePt t="30871" x="7599363" y="5557838"/>
          <p14:tracePt t="30887" x="7607300" y="5557838"/>
          <p14:tracePt t="30894" x="7615238" y="5557838"/>
          <p14:tracePt t="30903" x="7623175" y="5557838"/>
          <p14:tracePt t="30910" x="7631113" y="5557838"/>
          <p14:tracePt t="30919" x="7646988" y="5557838"/>
          <p14:tracePt t="30926" x="7662863" y="5557838"/>
          <p14:tracePt t="30935" x="7686675" y="5557838"/>
          <p14:tracePt t="30942" x="7726363" y="5549900"/>
          <p14:tracePt t="30951" x="7766050" y="5541963"/>
          <p14:tracePt t="30959" x="7813675" y="5526088"/>
          <p14:tracePt t="30966" x="7862888" y="5518150"/>
          <p14:tracePt t="30975" x="7894638" y="5502275"/>
          <p14:tracePt t="30983" x="7934325" y="5494338"/>
          <p14:tracePt t="30991" x="7958138" y="5486400"/>
          <p14:tracePt t="30999" x="7974013" y="5462588"/>
          <p14:tracePt t="31007" x="7997825" y="5454650"/>
          <p14:tracePt t="31015" x="8005763" y="5438775"/>
          <p14:tracePt t="31034" x="8029575" y="5430838"/>
          <p14:tracePt t="31039" x="8037513" y="5422900"/>
          <p14:tracePt t="31046" x="8053388" y="5407025"/>
          <p14:tracePt t="31055" x="8053388" y="5391150"/>
          <p14:tracePt t="31062" x="8077200" y="5375275"/>
          <p14:tracePt t="31071" x="8085138" y="5359400"/>
          <p14:tracePt t="31078" x="8108950" y="5327650"/>
          <p14:tracePt t="31087" x="8116888" y="5302250"/>
          <p14:tracePt t="31094" x="8132763" y="5286375"/>
          <p14:tracePt t="31103" x="8156575" y="5262563"/>
          <p14:tracePt t="31110" x="8156575" y="5254625"/>
          <p14:tracePt t="31119" x="8172450" y="5238750"/>
          <p14:tracePt t="31126" x="8180388" y="5230813"/>
          <p14:tracePt t="31142" x="8180388" y="5222875"/>
          <p14:tracePt t="31151" x="8180388" y="5214938"/>
          <p14:tracePt t="31208" x="8180388" y="5207000"/>
          <p14:tracePt t="31359" x="8180388" y="5199063"/>
          <p14:tracePt t="31375" x="8180388" y="5183188"/>
          <p14:tracePt t="31384" x="8189913" y="5175250"/>
          <p14:tracePt t="31391" x="8213725" y="5159375"/>
          <p14:tracePt t="31400" x="8261350" y="5151438"/>
          <p14:tracePt t="31407" x="8308975" y="5127625"/>
          <p14:tracePt t="31415" x="8340725" y="5111750"/>
          <p14:tracePt t="31423" x="8380413" y="5095875"/>
          <p14:tracePt t="31431" x="8428038" y="5072063"/>
          <p14:tracePt t="31439" x="8451850" y="5056188"/>
          <p14:tracePt t="31447" x="8475663" y="5040313"/>
          <p14:tracePt t="31455" x="8499475" y="5024438"/>
          <p14:tracePt t="31463" x="8507413" y="5024438"/>
          <p14:tracePt t="31471" x="8515350" y="5000625"/>
          <p14:tracePt t="31487" x="8523288" y="4992688"/>
          <p14:tracePt t="31495" x="8523288" y="4984750"/>
          <p14:tracePt t="31503" x="8523288" y="4976813"/>
          <p14:tracePt t="31551" x="8523288" y="4967288"/>
          <p14:tracePt t="31560" x="8515350" y="4967288"/>
          <p14:tracePt t="31567" x="8499475" y="4967288"/>
          <p14:tracePt t="31575" x="8459788" y="4967288"/>
          <p14:tracePt t="31584" x="8404225" y="4967288"/>
          <p14:tracePt t="31591" x="8340725" y="4959350"/>
          <p14:tracePt t="31601" x="8245475" y="4959350"/>
          <p14:tracePt t="31607" x="8148638" y="4959350"/>
          <p14:tracePt t="31615" x="8077200" y="4959350"/>
          <p14:tracePt t="31623" x="7989888" y="4959350"/>
          <p14:tracePt t="31631" x="7926388" y="4959350"/>
          <p14:tracePt t="31639" x="7870825" y="4967288"/>
          <p14:tracePt t="31647" x="7839075" y="4967288"/>
          <p14:tracePt t="31655" x="7821613" y="4967288"/>
          <p14:tracePt t="31663" x="7813675" y="4967288"/>
          <p14:tracePt t="31671" x="7805738" y="4967288"/>
          <p14:tracePt t="31759" x="7805738" y="4959350"/>
          <p14:tracePt t="31767" x="7805738" y="4951413"/>
          <p14:tracePt t="31776" x="7813675" y="4935538"/>
          <p14:tracePt t="31784" x="7829550" y="4927600"/>
          <p14:tracePt t="31791" x="7847013" y="4911725"/>
          <p14:tracePt t="31800" x="7862888" y="4903788"/>
          <p14:tracePt t="31807" x="7878763" y="4887913"/>
          <p14:tracePt t="31817" x="7918450" y="4879975"/>
          <p14:tracePt t="31823" x="7950200" y="4872038"/>
          <p14:tracePt t="31831" x="7974013" y="4856163"/>
          <p14:tracePt t="31839" x="7997825" y="4848225"/>
          <p14:tracePt t="31847" x="8013700" y="4848225"/>
          <p14:tracePt t="31855" x="8021638" y="4848225"/>
          <p14:tracePt t="31863" x="8029575" y="4848225"/>
          <p14:tracePt t="31895" x="8029575" y="4856163"/>
          <p14:tracePt t="31903" x="8029575" y="4879975"/>
          <p14:tracePt t="31911" x="8029575" y="4911725"/>
          <p14:tracePt t="31919" x="8029575" y="4943475"/>
          <p14:tracePt t="31927" x="8029575" y="4976813"/>
          <p14:tracePt t="31935" x="8029575" y="5032375"/>
          <p14:tracePt t="31943" x="8021638" y="5087938"/>
          <p14:tracePt t="31951" x="7997825" y="5143500"/>
          <p14:tracePt t="31959" x="7966075" y="5191125"/>
          <p14:tracePt t="31967" x="7934325" y="5238750"/>
          <p14:tracePt t="31975" x="7902575" y="5286375"/>
          <p14:tracePt t="31984" x="7862888" y="5327650"/>
          <p14:tracePt t="31991" x="7821613" y="5359400"/>
          <p14:tracePt t="32000" x="7773988" y="5391150"/>
          <p14:tracePt t="32007" x="7742238" y="5407025"/>
          <p14:tracePt t="32017" x="7694613" y="5422900"/>
          <p14:tracePt t="32024" x="7646988" y="5438775"/>
          <p14:tracePt t="32036" x="7623175" y="5446713"/>
          <p14:tracePt t="32040" x="7559675" y="5454650"/>
          <p14:tracePt t="32047" x="7504113" y="5462588"/>
          <p14:tracePt t="32055" x="7462838" y="5462588"/>
          <p14:tracePt t="32063" x="7415213" y="5462588"/>
          <p14:tracePt t="32071" x="7383463" y="5462588"/>
          <p14:tracePt t="32079" x="7359650" y="5462588"/>
          <p14:tracePt t="32087" x="7327900" y="5462588"/>
          <p14:tracePt t="32095" x="7304088" y="5470525"/>
          <p14:tracePt t="32103" x="7280275" y="5470525"/>
          <p14:tracePt t="32111" x="7264400" y="5470525"/>
          <p14:tracePt t="32119" x="7240588" y="5462588"/>
          <p14:tracePt t="32127" x="7224713" y="5462588"/>
          <p14:tracePt t="32135" x="7185025" y="5454650"/>
          <p14:tracePt t="32143" x="7169150" y="5446713"/>
          <p14:tracePt t="32150" x="7145338" y="5438775"/>
          <p14:tracePt t="32159" x="7127875" y="5430838"/>
          <p14:tracePt t="32167" x="7112000" y="5430838"/>
          <p14:tracePt t="32175" x="7104063" y="5430838"/>
          <p14:tracePt t="32184" x="7088188" y="5430838"/>
          <p14:tracePt t="32271" x="7112000" y="5430838"/>
          <p14:tracePt t="32279" x="7161213" y="5438775"/>
          <p14:tracePt t="32287" x="7224713" y="5454650"/>
          <p14:tracePt t="32295" x="7304088" y="5470525"/>
          <p14:tracePt t="32303" x="7383463" y="5486400"/>
          <p14:tracePt t="32311" x="7496175" y="5502275"/>
          <p14:tracePt t="32319" x="7599363" y="5526088"/>
          <p14:tracePt t="32327" x="7726363" y="5557838"/>
          <p14:tracePt t="32336" x="7829550" y="5581650"/>
          <p14:tracePt t="32343" x="7942263" y="5605463"/>
          <p14:tracePt t="32351" x="8013700" y="5645150"/>
          <p14:tracePt t="32360" x="8085138" y="5662613"/>
          <p14:tracePt t="32367" x="8132763" y="5686425"/>
          <p14:tracePt t="32375" x="8148638" y="5694363"/>
          <p14:tracePt t="32383" x="8164513" y="5718175"/>
          <p14:tracePt t="32391" x="8164513" y="5726113"/>
          <p14:tracePt t="32400" x="8172450" y="5741988"/>
          <p14:tracePt t="32407" x="8180388" y="5749925"/>
          <p14:tracePt t="32417" x="8180388" y="5773738"/>
          <p14:tracePt t="32423" x="8180388" y="5781675"/>
          <p14:tracePt t="32431" x="8180388" y="5797550"/>
          <p14:tracePt t="32439" x="8180388" y="5813425"/>
          <p14:tracePt t="32447" x="8180388" y="5829300"/>
          <p14:tracePt t="32455" x="8180388" y="5845175"/>
          <p14:tracePt t="32463" x="8180388" y="5853113"/>
          <p14:tracePt t="32471" x="8172450" y="5861050"/>
          <p14:tracePt t="32479" x="8164513" y="5876925"/>
          <p14:tracePt t="32487" x="8148638" y="5884863"/>
          <p14:tracePt t="32495" x="8132763" y="5900738"/>
          <p14:tracePt t="32503" x="8108950" y="5916613"/>
          <p14:tracePt t="32511" x="8085138" y="5932488"/>
          <p14:tracePt t="32519" x="8053388" y="5948363"/>
          <p14:tracePt t="32527" x="8021638" y="5964238"/>
          <p14:tracePt t="32536" x="7997825" y="5980113"/>
          <p14:tracePt t="32543" x="7958138" y="5988050"/>
          <p14:tracePt t="32550" x="7934325" y="6005513"/>
          <p14:tracePt t="32560" x="7910513" y="6013450"/>
          <p14:tracePt t="32567" x="7886700" y="6021388"/>
          <p14:tracePt t="32575" x="7862888" y="6021388"/>
          <p14:tracePt t="32583" x="7862888" y="6029325"/>
          <p14:tracePt t="32600" x="7854950" y="6029325"/>
          <p14:tracePt t="32617" x="7839075" y="6037263"/>
          <p14:tracePt t="32623" x="7839075" y="6045200"/>
          <p14:tracePt t="32631" x="7829550" y="6045200"/>
          <p14:tracePt t="32639" x="7821613" y="6045200"/>
          <p14:tracePt t="32647" x="7821613" y="6053138"/>
          <p14:tracePt t="32663" x="7813675" y="6061075"/>
          <p14:tracePt t="32671" x="7813675" y="6069013"/>
          <p14:tracePt t="32687" x="7805738" y="6076950"/>
          <p14:tracePt t="32711" x="7805738" y="6084888"/>
          <p14:tracePt t="32727" x="7805738" y="6092825"/>
          <p14:tracePt t="32734" x="7805738" y="6100763"/>
          <p14:tracePt t="32743" x="7805738" y="6108700"/>
          <p14:tracePt t="32760" x="7805738" y="6116638"/>
          <p14:tracePt t="32767" x="7805738" y="6124575"/>
          <p14:tracePt t="32775" x="7805738" y="6132513"/>
          <p14:tracePt t="32784" x="7805738" y="6140450"/>
          <p14:tracePt t="32791" x="7813675" y="6148388"/>
          <p14:tracePt t="32800" x="7813675" y="6156325"/>
          <p14:tracePt t="32807" x="7821613" y="6164263"/>
          <p14:tracePt t="32816" x="7821613" y="6172200"/>
          <p14:tracePt t="32823" x="7821613" y="6180138"/>
          <p14:tracePt t="32847" x="7821613" y="6196013"/>
          <p14:tracePt t="32879" x="7821613" y="6203950"/>
          <p14:tracePt t="32919" x="7813675" y="6203950"/>
          <p14:tracePt t="32927" x="7805738" y="6203950"/>
          <p14:tracePt t="32935" x="7789863" y="6203950"/>
          <p14:tracePt t="32943" x="7773988" y="6196013"/>
          <p14:tracePt t="32959" x="7758113" y="6196013"/>
          <p14:tracePt t="32967" x="7758113" y="6188075"/>
          <p14:tracePt t="32975" x="7750175" y="6188075"/>
          <p14:tracePt t="32983" x="7742238" y="6188075"/>
          <p14:tracePt t="32991" x="7734300" y="6188075"/>
          <p14:tracePt t="33000" x="7718425" y="6180138"/>
          <p14:tracePt t="33007" x="7702550" y="6180138"/>
          <p14:tracePt t="33017" x="7678738" y="6172200"/>
          <p14:tracePt t="33023" x="7654925" y="6172200"/>
          <p14:tracePt t="33035" x="7646988" y="6172200"/>
          <p14:tracePt t="33039" x="7631113" y="6172200"/>
          <p14:tracePt t="33047" x="7623175" y="6172200"/>
          <p14:tracePt t="33055" x="7615238" y="6172200"/>
          <p14:tracePt t="33167" x="7615238" y="6164263"/>
          <p14:tracePt t="33175" x="7623175" y="6164263"/>
          <p14:tracePt t="33199" x="7631113" y="6164263"/>
          <p14:tracePt t="33207" x="7631113" y="6156325"/>
          <p14:tracePt t="33216" x="7639050" y="6156325"/>
          <p14:tracePt t="33223" x="7646988" y="6156325"/>
          <p14:tracePt t="33247" x="7654925" y="6156325"/>
          <p14:tracePt t="33255" x="7662863" y="6156325"/>
          <p14:tracePt t="33271" x="7678738" y="6156325"/>
          <p14:tracePt t="33287" x="7686675" y="6156325"/>
          <p14:tracePt t="33303" x="7694613" y="6156325"/>
          <p14:tracePt t="33311" x="7702550" y="6156325"/>
          <p14:tracePt t="33319" x="7710488" y="6156325"/>
          <p14:tracePt t="33327" x="7710488" y="6164263"/>
          <p14:tracePt t="33335" x="7726363" y="6164263"/>
          <p14:tracePt t="33351" x="7726363" y="6172200"/>
          <p14:tracePt t="33359" x="7734300" y="6172200"/>
          <p14:tracePt t="33367" x="7742238" y="6172200"/>
          <p14:tracePt t="33375" x="7742238" y="6180138"/>
          <p14:tracePt t="33383" x="7750175" y="6188075"/>
          <p14:tracePt t="33391" x="7758113" y="6188075"/>
          <p14:tracePt t="33400" x="7758113" y="6196013"/>
          <p14:tracePt t="33407" x="7773988" y="6196013"/>
          <p14:tracePt t="33417" x="7773988" y="6211888"/>
          <p14:tracePt t="33423" x="7789863" y="6219825"/>
          <p14:tracePt t="33439" x="7789863" y="6227763"/>
          <p14:tracePt t="33447" x="7797800" y="6227763"/>
          <p14:tracePt t="33455" x="7797800" y="6235700"/>
          <p14:tracePt t="33471" x="7797800" y="6243638"/>
          <p14:tracePt t="33487" x="7797800" y="6251575"/>
          <p14:tracePt t="33687" x="7797800" y="6243638"/>
          <p14:tracePt t="33695" x="7797800" y="6235700"/>
          <p14:tracePt t="33703" x="7805738" y="6235700"/>
          <p14:tracePt t="33711" x="7813675" y="6227763"/>
          <p14:tracePt t="33727" x="7813675" y="6219825"/>
          <p14:tracePt t="33799" x="7821613" y="6219825"/>
          <p14:tracePt t="33831" x="7821613" y="6211888"/>
          <p14:tracePt t="33847" x="7829550" y="6211888"/>
          <p14:tracePt t="34591" x="7839075" y="6211888"/>
          <p14:tracePt t="34623" x="7847013" y="6211888"/>
          <p14:tracePt t="34639" x="7847013" y="6219825"/>
          <p14:tracePt t="34647" x="7847013" y="6227763"/>
          <p14:tracePt t="34663" x="7847013" y="6235700"/>
          <p14:tracePt t="34703" x="7847013" y="6243638"/>
          <p14:tracePt t="34735" x="7847013" y="6251575"/>
          <p14:tracePt t="34743" x="7847013" y="6259513"/>
          <p14:tracePt t="34768" x="7847013" y="6267450"/>
          <p14:tracePt t="34783" x="7847013" y="6275388"/>
          <p14:tracePt t="34791" x="7839075" y="6275388"/>
          <p14:tracePt t="34807" x="7839075" y="6283325"/>
          <p14:tracePt t="34927" x="7829550" y="6283325"/>
          <p14:tracePt t="34943" x="7829550" y="6275388"/>
          <p14:tracePt t="34959" x="7821613" y="6267450"/>
          <p14:tracePt t="34975" x="7813675" y="6267450"/>
          <p14:tracePt t="34983" x="7805738" y="6259513"/>
          <p14:tracePt t="34991" x="7805738" y="6251575"/>
          <p14:tracePt t="34999" x="7797800" y="6251575"/>
          <p14:tracePt t="35016" x="7789863" y="6251575"/>
          <p14:tracePt t="35023" x="7773988" y="6251575"/>
          <p14:tracePt t="35033" x="7773988" y="6243638"/>
          <p14:tracePt t="35051" x="7750175" y="6243638"/>
          <p14:tracePt t="35063" x="7734300" y="6243638"/>
          <p14:tracePt t="35079" x="7726363" y="6243638"/>
          <p14:tracePt t="35087" x="7710488" y="6243638"/>
          <p14:tracePt t="35095" x="7702550" y="6243638"/>
          <p14:tracePt t="35103" x="7694613" y="6243638"/>
          <p14:tracePt t="35111" x="7686675" y="6243638"/>
          <p14:tracePt t="35119" x="7678738" y="6251575"/>
          <p14:tracePt t="35127" x="7670800" y="6251575"/>
          <p14:tracePt t="35135" x="7662863" y="6251575"/>
          <p14:tracePt t="35151" x="7654925" y="6251575"/>
          <p14:tracePt t="35159" x="7646988" y="6251575"/>
          <p14:tracePt t="35167" x="7631113" y="6251575"/>
          <p14:tracePt t="35175" x="7615238" y="6251575"/>
          <p14:tracePt t="35183" x="7599363" y="6251575"/>
          <p14:tracePt t="35191" x="7591425" y="6251575"/>
          <p14:tracePt t="35200" x="7583488" y="6251575"/>
          <p14:tracePt t="35207" x="7559675" y="6251575"/>
          <p14:tracePt t="35216" x="7551738" y="6251575"/>
          <p14:tracePt t="35223" x="7543800" y="6251575"/>
          <p14:tracePt t="35232" x="7535863" y="6251575"/>
          <p14:tracePt t="35239" x="7519988" y="6251575"/>
          <p14:tracePt t="35255" x="7512050" y="6251575"/>
          <p14:tracePt t="35399" x="7535863" y="6251575"/>
          <p14:tracePt t="35407" x="7567613" y="6243638"/>
          <p14:tracePt t="35415" x="7591425" y="6235700"/>
          <p14:tracePt t="35423" x="7623175" y="6227763"/>
          <p14:tracePt t="35432" x="7662863" y="6227763"/>
          <p14:tracePt t="35439" x="7694613" y="6227763"/>
          <p14:tracePt t="35449" x="7718425" y="6219825"/>
          <p14:tracePt t="35455" x="7734300" y="6211888"/>
          <p14:tracePt t="35463" x="7750175" y="6211888"/>
          <p14:tracePt t="35471" x="7766050" y="6203950"/>
          <p14:tracePt t="35479" x="7773988" y="6203950"/>
          <p14:tracePt t="35599" x="7773988" y="6211888"/>
          <p14:tracePt t="35615" x="7766050" y="6211888"/>
          <p14:tracePt t="35623" x="7758113" y="6219825"/>
          <p14:tracePt t="35639" x="7758113" y="6227763"/>
          <p14:tracePt t="35649" x="7750175" y="6227763"/>
          <p14:tracePt t="35679" x="7750175" y="6235700"/>
          <p14:tracePt t="35799" x="7742238" y="6235700"/>
          <p14:tracePt t="35807" x="7734300" y="6235700"/>
          <p14:tracePt t="35815" x="7726363" y="6235700"/>
          <p14:tracePt t="35823" x="7718425" y="6235700"/>
          <p14:tracePt t="35833" x="7710488" y="6235700"/>
          <p14:tracePt t="35855" x="7702550" y="6235700"/>
          <p14:tracePt t="35863" x="7702550" y="6227763"/>
          <p14:tracePt t="35903" x="7694613" y="6227763"/>
          <p14:tracePt t="36119" x="7686675" y="6227763"/>
          <p14:tracePt t="36127" x="7678738" y="6227763"/>
          <p14:tracePt t="36135" x="7670800" y="6227763"/>
          <p14:tracePt t="36143" x="7654925" y="6227763"/>
          <p14:tracePt t="36151" x="7646988" y="6227763"/>
          <p14:tracePt t="36159" x="7631113" y="6227763"/>
          <p14:tracePt t="36167" x="7607300" y="6227763"/>
          <p14:tracePt t="36175" x="7575550" y="6227763"/>
          <p14:tracePt t="36183" x="7543800" y="6227763"/>
          <p14:tracePt t="36191" x="7504113" y="6227763"/>
          <p14:tracePt t="36199" x="7462838" y="6227763"/>
          <p14:tracePt t="36207" x="7431088" y="6219825"/>
          <p14:tracePt t="36216" x="7407275" y="6219825"/>
          <p14:tracePt t="36223" x="7391400" y="6219825"/>
          <p14:tracePt t="36233" x="7367588" y="6219825"/>
          <p14:tracePt t="36239" x="7359650" y="6219825"/>
          <p14:tracePt t="36479" x="7367588" y="6219825"/>
          <p14:tracePt t="36487" x="7375525" y="6219825"/>
          <p14:tracePt t="36495" x="7391400" y="6211888"/>
          <p14:tracePt t="36503" x="7415213" y="6211888"/>
          <p14:tracePt t="36511" x="7446963" y="6203950"/>
          <p14:tracePt t="36519" x="7486650" y="6203950"/>
          <p14:tracePt t="36527" x="7527925" y="6196013"/>
          <p14:tracePt t="36535" x="7591425" y="6196013"/>
          <p14:tracePt t="36543" x="7654925" y="6196013"/>
          <p14:tracePt t="36551" x="7718425" y="6188075"/>
          <p14:tracePt t="36559" x="7773988" y="6180138"/>
          <p14:tracePt t="36567" x="7805738" y="6180138"/>
          <p14:tracePt t="36575" x="7839075" y="6180138"/>
          <p14:tracePt t="36583" x="7854950" y="6180138"/>
          <p14:tracePt t="36831" x="7847013" y="6188075"/>
          <p14:tracePt t="36839" x="7839075" y="6188075"/>
          <p14:tracePt t="36848" x="7829550" y="6188075"/>
          <p14:tracePt t="36855" x="7813675" y="6188075"/>
          <p14:tracePt t="36863" x="7797800" y="6188075"/>
          <p14:tracePt t="36871" x="7781925" y="6196013"/>
          <p14:tracePt t="36879" x="7773988" y="6196013"/>
          <p14:tracePt t="36887" x="7758113" y="6196013"/>
          <p14:tracePt t="36895" x="7750175" y="6196013"/>
          <p14:tracePt t="36903" x="7734300" y="6196013"/>
          <p14:tracePt t="36911" x="7726363" y="6196013"/>
          <p14:tracePt t="36919" x="7710488" y="6196013"/>
          <p14:tracePt t="36927" x="7702550" y="6203950"/>
          <p14:tracePt t="36935" x="7686675" y="6211888"/>
          <p14:tracePt t="36943" x="7678738" y="6211888"/>
          <p14:tracePt t="36951" x="7670800" y="6211888"/>
          <p14:tracePt t="36959" x="7662863" y="6211888"/>
          <p14:tracePt t="36967" x="7654925" y="6211888"/>
          <p14:tracePt t="36991" x="7646988" y="6211888"/>
          <p14:tracePt t="37135" x="7654925" y="6211888"/>
          <p14:tracePt t="37159" x="7662863" y="6211888"/>
          <p14:tracePt t="37175" x="7670800" y="6211888"/>
          <p14:tracePt t="37183" x="7678738" y="6211888"/>
          <p14:tracePt t="37207" x="7686675" y="6211888"/>
          <p14:tracePt t="37231" x="7694613" y="6211888"/>
          <p14:tracePt t="52911" x="7702550" y="6211888"/>
          <p14:tracePt t="52919" x="7710488" y="6211888"/>
          <p14:tracePt t="52927" x="7734300" y="6211888"/>
          <p14:tracePt t="52943" x="7742238" y="6211888"/>
          <p14:tracePt t="52951" x="7758113" y="6211888"/>
          <p14:tracePt t="52959" x="7773988" y="6211888"/>
          <p14:tracePt t="52976" x="7789863" y="6211888"/>
          <p14:tracePt t="52983" x="7805738" y="6211888"/>
          <p14:tracePt t="52992" x="7821613" y="6211888"/>
          <p14:tracePt t="52999" x="7839075" y="6211888"/>
          <p14:tracePt t="53007" x="7854950" y="6211888"/>
          <p14:tracePt t="53015" x="7870825" y="6211888"/>
          <p14:tracePt t="53028" x="7886700" y="6211888"/>
          <p14:tracePt t="53031" x="7910513" y="6211888"/>
          <p14:tracePt t="53039" x="7926388" y="6219825"/>
          <p14:tracePt t="53047" x="7950200" y="6219825"/>
          <p14:tracePt t="53055" x="7974013" y="6219825"/>
          <p14:tracePt t="53063" x="7989888" y="6219825"/>
          <p14:tracePt t="53071" x="8005763" y="6219825"/>
          <p14:tracePt t="53079" x="8021638" y="6227763"/>
          <p14:tracePt t="53087" x="8029575" y="6227763"/>
          <p14:tracePt t="53095" x="8037513" y="6227763"/>
          <p14:tracePt t="53103" x="8045450" y="6227763"/>
          <p14:tracePt t="69143" x="8053388" y="6227763"/>
          <p14:tracePt t="69153" x="8069263" y="6227763"/>
          <p14:tracePt t="69159" x="8077200" y="6219825"/>
          <p14:tracePt t="69167" x="8085138" y="6219825"/>
          <p14:tracePt t="69407" x="8101013" y="6219825"/>
          <p14:tracePt t="69415" x="8124825" y="6211888"/>
          <p14:tracePt t="69423" x="8148638" y="6203950"/>
          <p14:tracePt t="69431" x="8189913" y="6203950"/>
          <p14:tracePt t="69439" x="8221663" y="6203950"/>
          <p14:tracePt t="69447" x="8261350" y="6196013"/>
          <p14:tracePt t="69455" x="8293100" y="6196013"/>
          <p14:tracePt t="69463" x="8340725" y="6196013"/>
          <p14:tracePt t="69470" x="8396288" y="6188075"/>
          <p14:tracePt t="69479" x="8459788" y="6180138"/>
          <p14:tracePt t="69487" x="8507413" y="6164263"/>
          <p14:tracePt t="69495" x="8580438" y="6148388"/>
          <p14:tracePt t="69503" x="8643938" y="6124575"/>
          <p14:tracePt t="69511" x="8723313" y="6108700"/>
          <p14:tracePt t="69520" x="8794750" y="6092825"/>
          <p14:tracePt t="69527" x="8858250" y="6076950"/>
          <p14:tracePt t="69536" x="8907463" y="6053138"/>
          <p14:tracePt t="69543" x="8978900" y="6029325"/>
          <p14:tracePt t="69553" x="9018588" y="6013450"/>
          <p14:tracePt t="69559" x="9066213" y="5988050"/>
          <p14:tracePt t="69567" x="9090025" y="5964238"/>
          <p14:tracePt t="69575" x="9121775" y="5948363"/>
          <p14:tracePt t="69583" x="9145588" y="5916613"/>
          <p14:tracePt t="69591" x="9177338" y="5884863"/>
          <p14:tracePt t="69599" x="9185275" y="5868988"/>
          <p14:tracePt t="69607" x="9201150" y="5845175"/>
          <p14:tracePt t="69615" x="9217025" y="5821363"/>
          <p14:tracePt t="69623" x="9224963" y="5797550"/>
          <p14:tracePt t="69631" x="9242425" y="5765800"/>
          <p14:tracePt t="69639" x="9250363" y="5741988"/>
          <p14:tracePt t="69647" x="9266238" y="5686425"/>
          <p14:tracePt t="69656" x="9290050" y="5637213"/>
          <p14:tracePt t="69663" x="9297988" y="5589588"/>
          <p14:tracePt t="69673" x="9313863" y="5557838"/>
          <p14:tracePt t="69679" x="9329738" y="5510213"/>
          <p14:tracePt t="69686" x="9345613" y="5462588"/>
          <p14:tracePt t="69695" x="9369425" y="5407025"/>
          <p14:tracePt t="69703" x="9393238" y="5359400"/>
          <p14:tracePt t="69711" x="9409113" y="5319713"/>
          <p14:tracePt t="69720" x="9432925" y="5270500"/>
          <p14:tracePt t="69727" x="9456738" y="5222875"/>
          <p14:tracePt t="69736" x="9472613" y="5175250"/>
          <p14:tracePt t="69743" x="9480550" y="5135563"/>
          <p14:tracePt t="69753" x="9496425" y="5103813"/>
          <p14:tracePt t="69759" x="9512300" y="5080000"/>
          <p14:tracePt t="69767" x="9520238" y="5056188"/>
          <p14:tracePt t="69775" x="9520238" y="5032375"/>
          <p14:tracePt t="69783" x="9520238" y="5016500"/>
          <p14:tracePt t="69791" x="9520238" y="4992688"/>
          <p14:tracePt t="69799" x="9520238" y="4967288"/>
          <p14:tracePt t="69807" x="9520238" y="4951413"/>
          <p14:tracePt t="69815" x="9520238" y="4935538"/>
          <p14:tracePt t="69823" x="9528175" y="4911725"/>
          <p14:tracePt t="69831" x="9536113" y="4895850"/>
          <p14:tracePt t="69839" x="9536113" y="4872038"/>
          <p14:tracePt t="69847" x="9536113" y="4856163"/>
          <p14:tracePt t="69855" x="9544050" y="4840288"/>
          <p14:tracePt t="69863" x="9544050" y="4824413"/>
          <p14:tracePt t="69871" x="9551988" y="4816475"/>
          <p14:tracePt t="69879" x="9551988" y="4800600"/>
          <p14:tracePt t="69887" x="9551988" y="4784725"/>
          <p14:tracePt t="69895" x="9551988" y="4776788"/>
          <p14:tracePt t="69903" x="9551988" y="4768850"/>
          <p14:tracePt t="69911" x="9551988" y="4760913"/>
          <p14:tracePt t="69919" x="9551988" y="4752975"/>
          <p14:tracePt t="69927" x="9544050" y="4745038"/>
          <p14:tracePt t="69936" x="9536113" y="4737100"/>
          <p14:tracePt t="69943" x="9520238" y="4729163"/>
          <p14:tracePt t="69953" x="9512300" y="4729163"/>
          <p14:tracePt t="69959" x="9504363" y="4729163"/>
          <p14:tracePt t="69967" x="9488488" y="4721225"/>
          <p14:tracePt t="69983" x="9480550" y="4721225"/>
          <p14:tracePt t="69991" x="9464675" y="4721225"/>
          <p14:tracePt t="70007" x="9448800" y="4721225"/>
          <p14:tracePt t="70015" x="9432925" y="4737100"/>
          <p14:tracePt t="70036" x="9401175" y="4768850"/>
          <p14:tracePt t="70040" x="9393238" y="4784725"/>
          <p14:tracePt t="70047" x="9385300" y="4792663"/>
          <p14:tracePt t="70055" x="9369425" y="4800600"/>
          <p14:tracePt t="70063" x="9361488" y="4816475"/>
          <p14:tracePt t="70079" x="9361488" y="4832350"/>
          <p14:tracePt t="70086" x="9353550" y="4832350"/>
          <p14:tracePt t="70095" x="9353550" y="4848225"/>
          <p14:tracePt t="70103" x="9353550" y="4856163"/>
          <p14:tracePt t="70111" x="9345613" y="4872038"/>
          <p14:tracePt t="70119" x="9337675" y="4887913"/>
          <p14:tracePt t="70127" x="9337675" y="4903788"/>
          <p14:tracePt t="70136" x="9329738" y="4927600"/>
          <p14:tracePt t="70143" x="9321800" y="4943475"/>
          <p14:tracePt t="70153" x="9313863" y="4967288"/>
          <p14:tracePt t="70159" x="9313863" y="4984750"/>
          <p14:tracePt t="70167" x="9305925" y="5008563"/>
          <p14:tracePt t="70175" x="9290050" y="5032375"/>
          <p14:tracePt t="70183" x="9290050" y="5048250"/>
          <p14:tracePt t="70191" x="9282113" y="5056188"/>
          <p14:tracePt t="70199" x="9266238" y="5080000"/>
          <p14:tracePt t="70207" x="9266238" y="5103813"/>
          <p14:tracePt t="70215" x="9250363" y="5111750"/>
          <p14:tracePt t="70223" x="9242425" y="5127625"/>
          <p14:tracePt t="70231" x="9234488" y="5151438"/>
          <p14:tracePt t="70240" x="9217025" y="5167313"/>
          <p14:tracePt t="70247" x="9217025" y="5191125"/>
          <p14:tracePt t="70255" x="9209088" y="5207000"/>
          <p14:tracePt t="70263" x="9193213" y="5230813"/>
          <p14:tracePt t="70272" x="9177338" y="5270500"/>
          <p14:tracePt t="70279" x="9161463" y="5294313"/>
          <p14:tracePt t="70286" x="9145588" y="5335588"/>
          <p14:tracePt t="70295" x="9137650" y="5351463"/>
          <p14:tracePt t="70303" x="9121775" y="5391150"/>
          <p14:tracePt t="70311" x="9105900" y="5422900"/>
          <p14:tracePt t="70319" x="9082088" y="5454650"/>
          <p14:tracePt t="70327" x="9066213" y="5494338"/>
          <p14:tracePt t="70336" x="9058275" y="5518150"/>
          <p14:tracePt t="70343" x="9042400" y="5565775"/>
          <p14:tracePt t="70352" x="9026525" y="5589588"/>
          <p14:tracePt t="70359" x="9018588" y="5613400"/>
          <p14:tracePt t="70367" x="9010650" y="5653088"/>
          <p14:tracePt t="70375" x="9002713" y="5686425"/>
          <p14:tracePt t="70383" x="8994775" y="5702300"/>
          <p14:tracePt t="70391" x="8978900" y="5734050"/>
          <p14:tracePt t="70399" x="8978900" y="5757863"/>
          <p14:tracePt t="70407" x="8978900" y="5797550"/>
          <p14:tracePt t="70415" x="8978900" y="5829300"/>
          <p14:tracePt t="70423" x="8978900" y="5853113"/>
          <p14:tracePt t="70431" x="8978900" y="5876925"/>
          <p14:tracePt t="70439" x="8978900" y="5908675"/>
          <p14:tracePt t="70447" x="8978900" y="5932488"/>
          <p14:tracePt t="70455" x="8978900" y="5956300"/>
          <p14:tracePt t="70463" x="8978900" y="5980113"/>
          <p14:tracePt t="70471" x="8978900" y="6013450"/>
          <p14:tracePt t="70479" x="8978900" y="6029325"/>
          <p14:tracePt t="70487" x="8978900" y="6061075"/>
          <p14:tracePt t="70495" x="8986838" y="6084888"/>
          <p14:tracePt t="70503" x="8994775" y="6100763"/>
          <p14:tracePt t="70511" x="9002713" y="6124575"/>
          <p14:tracePt t="70519" x="9018588" y="6148388"/>
          <p14:tracePt t="70527" x="9026525" y="6164263"/>
          <p14:tracePt t="70536" x="9042400" y="6188075"/>
          <p14:tracePt t="70543" x="9058275" y="6203950"/>
          <p14:tracePt t="70552" x="9074150" y="6227763"/>
          <p14:tracePt t="70559" x="9090025" y="6243638"/>
          <p14:tracePt t="70567" x="9097963" y="6251575"/>
          <p14:tracePt t="70575" x="9113838" y="6267450"/>
          <p14:tracePt t="70583" x="9121775" y="6275388"/>
          <p14:tracePt t="70592" x="9137650" y="6283325"/>
          <p14:tracePt t="70599" x="9137650" y="6291263"/>
          <p14:tracePt t="70608" x="9153525" y="6299200"/>
          <p14:tracePt t="70615" x="9161463" y="6307138"/>
          <p14:tracePt t="70623" x="9177338" y="6315075"/>
          <p14:tracePt t="70631" x="9193213" y="6323013"/>
          <p14:tracePt t="70640" x="9201150" y="6330950"/>
          <p14:tracePt t="70647" x="9217025" y="6348413"/>
          <p14:tracePt t="70655" x="9234488" y="6356350"/>
          <p14:tracePt t="70663" x="9242425" y="6372225"/>
          <p14:tracePt t="70672" x="9258300" y="6380163"/>
          <p14:tracePt t="70679" x="9266238" y="6388100"/>
          <p14:tracePt t="70688" x="9282113" y="6396038"/>
          <p14:tracePt t="70696" x="9290050" y="6396038"/>
          <p14:tracePt t="70703" x="9297988" y="6396038"/>
          <p14:tracePt t="70711" x="9305925" y="6411913"/>
          <p14:tracePt t="70719" x="9321800" y="6411913"/>
          <p14:tracePt t="70727" x="9329738" y="6411913"/>
          <p14:tracePt t="70736" x="9345613" y="6419850"/>
          <p14:tracePt t="70743" x="9361488" y="6419850"/>
          <p14:tracePt t="70752" x="9393238" y="6435725"/>
          <p14:tracePt t="70759" x="9417050" y="6435725"/>
          <p14:tracePt t="70767" x="9440863" y="6435725"/>
          <p14:tracePt t="70775" x="9472613" y="6451600"/>
          <p14:tracePt t="70783" x="9504363" y="6451600"/>
          <p14:tracePt t="70791" x="9528175" y="6459538"/>
          <p14:tracePt t="70799" x="9551988" y="6467475"/>
          <p14:tracePt t="70807" x="9593263" y="6475413"/>
          <p14:tracePt t="70815" x="9625013" y="6475413"/>
          <p14:tracePt t="70823" x="9648825" y="6475413"/>
          <p14:tracePt t="70831" x="9664700" y="6475413"/>
          <p14:tracePt t="70840" x="9688513" y="6475413"/>
          <p14:tracePt t="70847" x="9696450" y="6475413"/>
          <p14:tracePt t="70855" x="9720263" y="6475413"/>
          <p14:tracePt t="70863" x="9736138" y="6475413"/>
          <p14:tracePt t="70879" x="9752013" y="6475413"/>
          <p14:tracePt t="70896" x="9759950" y="6475413"/>
          <p14:tracePt t="70919" x="9767888" y="6475413"/>
          <p14:tracePt t="70943" x="9767888" y="6467475"/>
          <p14:tracePt t="70968" x="9775825" y="6467475"/>
          <p14:tracePt t="70975" x="9775825" y="6459538"/>
          <p14:tracePt t="70999" x="9783763" y="6451600"/>
          <p14:tracePt t="71007" x="9791700" y="6451600"/>
          <p14:tracePt t="71015" x="9815513" y="6435725"/>
          <p14:tracePt t="71023" x="9839325" y="6427788"/>
          <p14:tracePt t="71037" x="9855200" y="6411913"/>
          <p14:tracePt t="71040" x="9871075" y="6403975"/>
          <p14:tracePt t="71047" x="9894888" y="6388100"/>
          <p14:tracePt t="71055" x="9910763" y="6380163"/>
          <p14:tracePt t="71063" x="9918700" y="6372225"/>
          <p14:tracePt t="71073" x="9918700" y="6364288"/>
          <p14:tracePt t="71079" x="9926638" y="6364288"/>
          <p14:tracePt t="71135" x="9936163" y="6364288"/>
          <p14:tracePt t="71143" x="9936163" y="6356350"/>
          <p14:tracePt t="71159" x="9944100" y="6356350"/>
          <p14:tracePt t="71391" x="9944100" y="6348413"/>
          <p14:tracePt t="71415" x="9952038" y="6348413"/>
          <p14:tracePt t="71447" x="9952038" y="6338888"/>
          <p14:tracePt t="71455" x="9952038" y="6330950"/>
          <p14:tracePt t="71471" x="9959975" y="6330950"/>
          <p14:tracePt t="71479" x="9959975" y="6323013"/>
          <p14:tracePt t="71503" x="9959975" y="6307138"/>
          <p14:tracePt t="71511" x="9959975" y="6299200"/>
          <p14:tracePt t="71519" x="9959975" y="6291263"/>
          <p14:tracePt t="71527" x="9959975" y="6283325"/>
          <p14:tracePt t="71535" x="9967913" y="6267450"/>
          <p14:tracePt t="71543" x="9967913" y="6251575"/>
          <p14:tracePt t="71552" x="9967913" y="6243638"/>
          <p14:tracePt t="71559" x="9967913" y="6227763"/>
          <p14:tracePt t="71569" x="9967913" y="6196013"/>
          <p14:tracePt t="71575" x="9967913" y="6172200"/>
          <p14:tracePt t="71583" x="9967913" y="6140450"/>
          <p14:tracePt t="71591" x="9967913" y="6116638"/>
          <p14:tracePt t="71599" x="9967913" y="6084888"/>
          <p14:tracePt t="71607" x="9967913" y="6069013"/>
          <p14:tracePt t="71615" x="9967913" y="6037263"/>
          <p14:tracePt t="71623" x="9975850" y="6013450"/>
          <p14:tracePt t="71631" x="9975850" y="5972175"/>
          <p14:tracePt t="71639" x="9975850" y="5940425"/>
          <p14:tracePt t="71647" x="9975850" y="5916613"/>
          <p14:tracePt t="71655" x="9975850" y="5892800"/>
          <p14:tracePt t="71663" x="9975850" y="5861050"/>
          <p14:tracePt t="71671" x="9975850" y="5829300"/>
          <p14:tracePt t="71679" x="9975850" y="5797550"/>
          <p14:tracePt t="71687" x="9975850" y="5749925"/>
          <p14:tracePt t="71695" x="9975850" y="5710238"/>
          <p14:tracePt t="71702" x="9975850" y="5678488"/>
          <p14:tracePt t="71711" x="9967913" y="5645150"/>
          <p14:tracePt t="71719" x="9967913" y="5605463"/>
          <p14:tracePt t="71727" x="9967913" y="5581650"/>
          <p14:tracePt t="71736" x="9967913" y="5549900"/>
          <p14:tracePt t="71743" x="9967913" y="5526088"/>
          <p14:tracePt t="71752" x="9967913" y="5502275"/>
          <p14:tracePt t="71759" x="9959975" y="5486400"/>
          <p14:tracePt t="71768" x="9959975" y="5470525"/>
          <p14:tracePt t="71775" x="9959975" y="5446713"/>
          <p14:tracePt t="71783" x="9959975" y="5430838"/>
          <p14:tracePt t="71791" x="9959975" y="5422900"/>
          <p14:tracePt t="71799" x="9959975" y="5399088"/>
          <p14:tracePt t="71807" x="9959975" y="5375275"/>
          <p14:tracePt t="71815" x="9952038" y="5351463"/>
          <p14:tracePt t="71823" x="9952038" y="5343525"/>
          <p14:tracePt t="71831" x="9944100" y="5327650"/>
          <p14:tracePt t="71839" x="9936163" y="5319713"/>
          <p14:tracePt t="71847" x="9936163" y="5302250"/>
          <p14:tracePt t="71863" x="9936163" y="5294313"/>
          <p14:tracePt t="71879" x="9926638" y="5286375"/>
          <p14:tracePt t="71895" x="9926638" y="5270500"/>
          <p14:tracePt t="71912" x="9926638" y="5262563"/>
          <p14:tracePt t="71920" x="9926638" y="5254625"/>
          <p14:tracePt t="71927" x="9926638" y="5246688"/>
          <p14:tracePt t="71936" x="9918700" y="5246688"/>
          <p14:tracePt t="71943" x="9918700" y="5238750"/>
          <p14:tracePt t="71952" x="9918700" y="5222875"/>
          <p14:tracePt t="71959" x="9918700" y="5214938"/>
          <p14:tracePt t="71969" x="9918700" y="5207000"/>
          <p14:tracePt t="71975" x="9910763" y="5191125"/>
          <p14:tracePt t="71983" x="9910763" y="5183188"/>
          <p14:tracePt t="71991" x="9902825" y="5175250"/>
          <p14:tracePt t="72007" x="9902825" y="5167313"/>
          <p14:tracePt t="72031" x="9902825" y="5159375"/>
          <p14:tracePt t="72052" x="9902825" y="5151438"/>
          <p14:tracePt t="72057" x="9902825" y="5143500"/>
          <p14:tracePt t="72095" x="9902825" y="5135563"/>
          <p14:tracePt t="141047" x="9886950" y="5135563"/>
          <p14:tracePt t="141055" x="9871075" y="5127625"/>
          <p14:tracePt t="141063" x="9847263" y="5119688"/>
          <p14:tracePt t="141070" x="9823450" y="5119688"/>
          <p14:tracePt t="141079" x="9815513" y="5119688"/>
          <p14:tracePt t="141087" x="9799638" y="5119688"/>
          <p14:tracePt t="141095" x="9791700" y="5119688"/>
          <p14:tracePt t="141103" x="9783763" y="5119688"/>
          <p14:tracePt t="141111" x="9775825" y="5119688"/>
          <p14:tracePt t="141119" x="9759950" y="5119688"/>
          <p14:tracePt t="141126" x="9752013" y="5119688"/>
          <p14:tracePt t="141135" x="9744075" y="5119688"/>
          <p14:tracePt t="141151" x="9736138" y="5119688"/>
          <p14:tracePt t="141191" x="9728200" y="5111750"/>
          <p14:tracePt t="141199" x="9728200" y="5103813"/>
          <p14:tracePt t="141207" x="9712325" y="5103813"/>
          <p14:tracePt t="141215" x="9704388" y="5095875"/>
          <p14:tracePt t="141223" x="9688513" y="5087938"/>
          <p14:tracePt t="141231" x="9664700" y="5087938"/>
          <p14:tracePt t="141239" x="9648825" y="5072063"/>
          <p14:tracePt t="141247" x="9640888" y="5064125"/>
          <p14:tracePt t="141254" x="9625013" y="5064125"/>
          <p14:tracePt t="141263" x="9609138" y="5056188"/>
          <p14:tracePt t="141272" x="9601200" y="5048250"/>
          <p14:tracePt t="141279" x="9593263" y="5040313"/>
          <p14:tracePt t="141286" x="9567863" y="5024438"/>
          <p14:tracePt t="141295" x="9567863" y="5000625"/>
          <p14:tracePt t="141303" x="9551988" y="4976813"/>
          <p14:tracePt t="141312" x="9536113" y="4959350"/>
          <p14:tracePt t="141319" x="9536113" y="4943475"/>
          <p14:tracePt t="141326" x="9528175" y="4927600"/>
          <p14:tracePt t="141335" x="9520238" y="4895850"/>
          <p14:tracePt t="141343" x="9512300" y="4879975"/>
          <p14:tracePt t="141351" x="9504363" y="4856163"/>
          <p14:tracePt t="141359" x="9496425" y="4832350"/>
          <p14:tracePt t="141367" x="9496425" y="4816475"/>
          <p14:tracePt t="141376" x="9496425" y="4792663"/>
          <p14:tracePt t="141383" x="9496425" y="4776788"/>
          <p14:tracePt t="141392" x="9504363" y="4760913"/>
          <p14:tracePt t="141399" x="9504363" y="4737100"/>
          <p14:tracePt t="141407" x="9520238" y="4721225"/>
          <p14:tracePt t="141415" x="9528175" y="4713288"/>
          <p14:tracePt t="141423" x="9536113" y="4697413"/>
          <p14:tracePt t="141431" x="9544050" y="4681538"/>
          <p14:tracePt t="141439" x="9551988" y="4681538"/>
          <p14:tracePt t="141447" x="9559925" y="4665663"/>
          <p14:tracePt t="141463" x="9575800" y="4665663"/>
          <p14:tracePt t="141471" x="9575800" y="4657725"/>
          <p14:tracePt t="141495" x="9585325" y="4657725"/>
          <p14:tracePt t="141503" x="9585325" y="4649788"/>
          <p14:tracePt t="141519" x="9593263" y="4649788"/>
          <p14:tracePt t="141535" x="9601200" y="4649788"/>
          <p14:tracePt t="141542" x="9601200" y="4641850"/>
          <p14:tracePt t="141551" x="9609138" y="4641850"/>
          <p14:tracePt t="141567" x="9617075" y="4633913"/>
          <p14:tracePt t="141575" x="9625013" y="4633913"/>
          <p14:tracePt t="141583" x="9632950" y="4633913"/>
          <p14:tracePt t="141592" x="9632950" y="4624388"/>
          <p14:tracePt t="141599" x="9640888" y="4624388"/>
          <p14:tracePt t="141607" x="9640888" y="4616450"/>
          <p14:tracePt t="141895" x="9648825" y="4616450"/>
          <p14:tracePt t="141903" x="9672638" y="4608513"/>
          <p14:tracePt t="141911" x="9688513" y="4600575"/>
          <p14:tracePt t="141919" x="9712325" y="4584700"/>
          <p14:tracePt t="141926" x="9752013" y="4552950"/>
          <p14:tracePt t="141935" x="9799638" y="4521200"/>
          <p14:tracePt t="141942" x="9855200" y="4481513"/>
          <p14:tracePt t="141951" x="9926638" y="4433888"/>
          <p14:tracePt t="141959" x="10015538" y="4386263"/>
          <p14:tracePt t="141967" x="10118725" y="4306888"/>
          <p14:tracePt t="141976" x="10213975" y="4249738"/>
          <p14:tracePt t="141983" x="10318750" y="4186238"/>
          <p14:tracePt t="141992" x="10421938" y="4130675"/>
          <p14:tracePt t="141999" x="10525125" y="4059238"/>
          <p14:tracePt t="142007" x="10669588" y="3979863"/>
          <p14:tracePt t="142015" x="10780713" y="3914775"/>
          <p14:tracePt t="142023" x="10907713" y="3835400"/>
          <p14:tracePt t="142033" x="11036300" y="3763963"/>
          <p14:tracePt t="142039" x="11131550" y="3724275"/>
          <p14:tracePt t="142047" x="11218863" y="3676650"/>
          <p14:tracePt t="142054" x="11298238" y="3644900"/>
          <p14:tracePt t="142063" x="11379200" y="3613150"/>
          <p14:tracePt t="142070" x="11418888" y="3605213"/>
          <p14:tracePt t="142079" x="11458575" y="3579813"/>
          <p14:tracePt t="142086" x="11474450" y="3571875"/>
          <p14:tracePt t="142095" x="11490325" y="3563938"/>
          <p14:tracePt t="142102" x="11490325" y="3556000"/>
          <p14:tracePt t="142111" x="11506200" y="3548063"/>
          <p14:tracePt t="142128" x="11506200" y="3540125"/>
          <p14:tracePt t="142143" x="11514138" y="3532188"/>
          <p14:tracePt t="142159" x="11514138" y="3524250"/>
          <p14:tracePt t="142255" x="11506200" y="3524250"/>
          <p14:tracePt t="142263" x="11490325" y="3532188"/>
          <p14:tracePt t="142271" x="11474450" y="3540125"/>
          <p14:tracePt t="142279" x="11458575" y="3556000"/>
          <p14:tracePt t="142286" x="11450638" y="3563938"/>
          <p14:tracePt t="142295" x="11418888" y="3587750"/>
          <p14:tracePt t="142302" x="11403013" y="3595688"/>
          <p14:tracePt t="142311" x="11379200" y="3613150"/>
          <p14:tracePt t="142319" x="11363325" y="3613150"/>
          <p14:tracePt t="142329" x="11355388" y="3621088"/>
          <p14:tracePt t="142911" x="11363325" y="3621088"/>
          <p14:tracePt t="148334" x="11363325" y="3613150"/>
          <p14:tracePt t="148359" x="11363325" y="3605213"/>
          <p14:tracePt t="148503" x="11363325" y="3595688"/>
          <p14:tracePt t="148527" x="11363325" y="3587750"/>
          <p14:tracePt t="148543" x="11363325" y="3579813"/>
          <p14:tracePt t="148550" x="11363325" y="3571875"/>
          <p14:tracePt t="148576" x="11371263" y="3571875"/>
          <p14:tracePt t="148583" x="11371263" y="3563938"/>
          <p14:tracePt t="148831" x="11379200" y="3563938"/>
          <p14:tracePt t="148911" x="11379200" y="3571875"/>
          <p14:tracePt t="149679" x="11379200" y="3563938"/>
          <p14:tracePt t="149743" x="11387138" y="3563938"/>
          <p14:tracePt t="149863" x="11395075" y="3563938"/>
          <p14:tracePt t="149879" x="11403013" y="3563938"/>
          <p14:tracePt t="149887" x="11410950" y="3556000"/>
          <p14:tracePt t="149895" x="11418888" y="3548063"/>
          <p14:tracePt t="149911" x="11426825" y="3532188"/>
          <p14:tracePt t="149919" x="11434763" y="3532188"/>
          <p14:tracePt t="149934" x="11442700" y="3532188"/>
          <p14:tracePt t="149943" x="11450638" y="3524250"/>
          <p14:tracePt t="150119" x="11450638" y="3516313"/>
          <p14:tracePt t="150422" x="11458575" y="3516313"/>
          <p14:tracePt t="150430" x="11458575" y="3508375"/>
          <p14:tracePt t="150439" x="11466513" y="3508375"/>
          <p14:tracePt t="150447" x="11474450" y="3500438"/>
          <p14:tracePt t="150455" x="11482388" y="3500438"/>
          <p14:tracePt t="150463" x="11482388" y="3492500"/>
          <p14:tracePt t="150472" x="11490325" y="3484563"/>
          <p14:tracePt t="150487" x="11498263" y="3484563"/>
          <p14:tracePt t="150495" x="11506200" y="3476625"/>
          <p14:tracePt t="151374" x="11530013" y="3468688"/>
          <p14:tracePt t="151383" x="11561763" y="3460750"/>
          <p14:tracePt t="151391" x="11585575" y="3444875"/>
          <p14:tracePt t="151399" x="11609388" y="3444875"/>
          <p14:tracePt t="151406" x="11641138" y="3436938"/>
          <p14:tracePt t="151415" x="11722100" y="3405188"/>
          <p14:tracePt t="151422" x="11817350" y="3389313"/>
          <p14:tracePt t="151431" x="11920538" y="3381375"/>
          <p14:tracePt t="151438" x="12033250" y="3373438"/>
          <p14:tracePt t="151447" x="12136438" y="33655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8" r="5726" b="6620"/>
          <a:stretch/>
        </p:blipFill>
        <p:spPr>
          <a:xfrm>
            <a:off x="2707297" y="1809486"/>
            <a:ext cx="6942730" cy="42166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29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Typy gliových buněk - neuroglie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D426FAD-3E36-446D-B6DE-9DF0E782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0"/>
    </mc:Choice>
    <mc:Fallback xmlns="">
      <p:transition spd="slow" advTm="4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9" x="11936413" y="3429000"/>
          <p14:tracePt t="1057" x="11809413" y="3429000"/>
          <p14:tracePt t="1065" x="11698288" y="3429000"/>
          <p14:tracePt t="1073" x="11601450" y="3429000"/>
          <p14:tracePt t="1081" x="11522075" y="3429000"/>
          <p14:tracePt t="1089" x="11458575" y="3429000"/>
          <p14:tracePt t="1097" x="11395075" y="3429000"/>
          <p14:tracePt t="1105" x="11363325" y="3429000"/>
          <p14:tracePt t="1113" x="11339513" y="3429000"/>
          <p14:tracePt t="1121" x="11314113" y="3429000"/>
          <p14:tracePt t="1129" x="11306175" y="3429000"/>
          <p14:tracePt t="1385" x="11306175" y="3421063"/>
          <p14:tracePt t="1409" x="11306175" y="3413125"/>
          <p14:tracePt t="1609" x="11314113" y="3413125"/>
          <p14:tracePt t="1633" x="11314113" y="3405188"/>
          <p14:tracePt t="1641" x="11323638" y="3405188"/>
          <p14:tracePt t="1657" x="11331575" y="3405188"/>
          <p14:tracePt t="1673" x="11339513" y="3405188"/>
          <p14:tracePt t="7345" x="11323638" y="3389313"/>
          <p14:tracePt t="7353" x="11306175" y="3365500"/>
          <p14:tracePt t="7361" x="11290300" y="3357563"/>
          <p14:tracePt t="7369" x="11266488" y="3349625"/>
          <p14:tracePt t="7489" x="11266488" y="3357563"/>
          <p14:tracePt t="7506" x="11266488" y="3373438"/>
          <p14:tracePt t="7521" x="11266488" y="3381375"/>
          <p14:tracePt t="7801" x="11250613" y="3389313"/>
          <p14:tracePt t="7810" x="11218863" y="3405188"/>
          <p14:tracePt t="7817" x="11171238" y="3421063"/>
          <p14:tracePt t="7826" x="11115675" y="3429000"/>
          <p14:tracePt t="7833" x="11075988" y="3429000"/>
          <p14:tracePt t="7841" x="11028363" y="3429000"/>
          <p14:tracePt t="7849" x="11004550" y="3429000"/>
          <p14:tracePt t="7857" x="10988675" y="3429000"/>
          <p14:tracePt t="7879" x="10947400" y="3429000"/>
          <p14:tracePt t="7881" x="10923588" y="3429000"/>
          <p14:tracePt t="7889" x="10891838" y="3436938"/>
          <p14:tracePt t="7897" x="10844213" y="3444875"/>
          <p14:tracePt t="7905" x="10804525" y="3444875"/>
          <p14:tracePt t="7913" x="10764838" y="3452813"/>
          <p14:tracePt t="7921" x="10733088" y="3460750"/>
          <p14:tracePt t="7929" x="10709275" y="3468688"/>
          <p14:tracePt t="7937" x="10661650" y="3476625"/>
          <p14:tracePt t="7946" x="10612438" y="3492500"/>
          <p14:tracePt t="7952" x="10556875" y="3508375"/>
          <p14:tracePt t="7961" x="10493375" y="3524250"/>
          <p14:tracePt t="7968" x="10406063" y="3532188"/>
          <p14:tracePt t="7977" x="10287000" y="3556000"/>
          <p14:tracePt t="7985" x="10126663" y="3563938"/>
          <p14:tracePt t="7993" x="9847263" y="3579813"/>
          <p14:tracePt t="8000" x="9551988" y="3605213"/>
          <p14:tracePt t="8008" x="9250363" y="3621088"/>
          <p14:tracePt t="8017" x="8899525" y="3621088"/>
          <p14:tracePt t="8025" x="8596313" y="3636963"/>
          <p14:tracePt t="8033" x="8356600" y="3644900"/>
          <p14:tracePt t="8040" x="8085138" y="3676650"/>
          <p14:tracePt t="8049" x="7797800" y="3684588"/>
          <p14:tracePt t="8056" x="7559675" y="3700463"/>
          <p14:tracePt t="8065" x="7272338" y="3716338"/>
          <p14:tracePt t="8072" x="7056438" y="3716338"/>
          <p14:tracePt t="8080" x="6858000" y="3716338"/>
          <p14:tracePt t="8088" x="6681788" y="3716338"/>
          <p14:tracePt t="8096" x="6554788" y="3716338"/>
          <p14:tracePt t="8104" x="6467475" y="3724275"/>
          <p14:tracePt t="8113" x="6378575" y="3732213"/>
          <p14:tracePt t="8120" x="6323013" y="3732213"/>
          <p14:tracePt t="8129" x="6259513" y="3732213"/>
          <p14:tracePt t="8136" x="6211888" y="3740150"/>
          <p14:tracePt t="8144" x="6164263" y="3740150"/>
          <p14:tracePt t="8152" x="6108700" y="3740150"/>
          <p14:tracePt t="8161" x="6043613" y="3740150"/>
          <p14:tracePt t="8168" x="5972175" y="3740150"/>
          <p14:tracePt t="8176" x="5900738" y="3740150"/>
          <p14:tracePt t="8185" x="5821363" y="3740150"/>
          <p14:tracePt t="8192" x="5740400" y="3740150"/>
          <p14:tracePt t="8200" x="5661025" y="3740150"/>
          <p14:tracePt t="8209" x="5581650" y="3740150"/>
          <p14:tracePt t="8217" x="5518150" y="3740150"/>
          <p14:tracePt t="8226" x="5438775" y="3740150"/>
          <p14:tracePt t="8233" x="5373688" y="3740150"/>
          <p14:tracePt t="8241" x="5326063" y="3740150"/>
          <p14:tracePt t="8249" x="5270500" y="3740150"/>
          <p14:tracePt t="8257" x="5214938" y="3740150"/>
          <p14:tracePt t="8265" x="5159375" y="3740150"/>
          <p14:tracePt t="8273" x="5119688" y="3740150"/>
          <p14:tracePt t="8281" x="5064125" y="3740150"/>
          <p14:tracePt t="8289" x="5006975" y="3740150"/>
          <p14:tracePt t="8297" x="4959350" y="3740150"/>
          <p14:tracePt t="8305" x="4911725" y="3740150"/>
          <p14:tracePt t="8313" x="4872038" y="3748088"/>
          <p14:tracePt t="8321" x="4832350" y="3756025"/>
          <p14:tracePt t="8329" x="4808538" y="3756025"/>
          <p14:tracePt t="8337" x="4792663" y="3756025"/>
          <p14:tracePt t="8345" x="4784725" y="3756025"/>
          <p14:tracePt t="8353" x="4776788" y="3763963"/>
          <p14:tracePt t="8377" x="4768850" y="3771900"/>
          <p14:tracePt t="8473" x="4768850" y="3763963"/>
          <p14:tracePt t="8489" x="4776788" y="3763963"/>
          <p14:tracePt t="8497" x="4784725" y="3756025"/>
          <p14:tracePt t="9161" x="4776788" y="3756025"/>
          <p14:tracePt t="9176" x="4760913" y="3748088"/>
          <p14:tracePt t="9185" x="4745038" y="3740150"/>
          <p14:tracePt t="9193" x="4721225" y="3740150"/>
          <p14:tracePt t="9201" x="4705350" y="3732213"/>
          <p14:tracePt t="9209" x="4695825" y="3724275"/>
          <p14:tracePt t="9217" x="4672013" y="3716338"/>
          <p14:tracePt t="9226" x="4648200" y="3716338"/>
          <p14:tracePt t="9233" x="4632325" y="3708400"/>
          <p14:tracePt t="9242" x="4624388" y="3700463"/>
          <p14:tracePt t="9249" x="4616450" y="3700463"/>
          <p14:tracePt t="9313" x="4608513" y="3700463"/>
          <p14:tracePt t="9505" x="4616450" y="3700463"/>
          <p14:tracePt t="9521" x="4624388" y="3708400"/>
          <p14:tracePt t="9529" x="4632325" y="3708400"/>
          <p14:tracePt t="9537" x="4632325" y="3724275"/>
          <p14:tracePt t="9553" x="4632325" y="3732213"/>
          <p14:tracePt t="9569" x="4632325" y="3740150"/>
          <p14:tracePt t="9577" x="4632325" y="3748088"/>
          <p14:tracePt t="9585" x="4632325" y="3756025"/>
          <p14:tracePt t="9594" x="4632325" y="3763963"/>
          <p14:tracePt t="9601" x="4632325" y="3771900"/>
          <p14:tracePt t="9610" x="4624388" y="3771900"/>
          <p14:tracePt t="9626" x="4624388" y="3779838"/>
          <p14:tracePt t="9633" x="4616450" y="3779838"/>
          <p14:tracePt t="9649" x="4608513" y="3787775"/>
          <p14:tracePt t="9657" x="4600575" y="3787775"/>
          <p14:tracePt t="9673" x="4592638" y="3787775"/>
          <p14:tracePt t="9681" x="4576763" y="3795713"/>
          <p14:tracePt t="9689" x="4560888" y="3795713"/>
          <p14:tracePt t="9697" x="4545013" y="3803650"/>
          <p14:tracePt t="9705" x="4529138" y="3803650"/>
          <p14:tracePt t="9713" x="4513263" y="3803650"/>
          <p14:tracePt t="9721" x="4489450" y="3803650"/>
          <p14:tracePt t="9729" x="4473575" y="3803650"/>
          <p14:tracePt t="9737" x="4449763" y="3803650"/>
          <p14:tracePt t="9745" x="4433888" y="3803650"/>
          <p14:tracePt t="9753" x="4410075" y="3803650"/>
          <p14:tracePt t="9761" x="4394200" y="3803650"/>
          <p14:tracePt t="9769" x="4378325" y="3803650"/>
          <p14:tracePt t="9777" x="4362450" y="3795713"/>
          <p14:tracePt t="9785" x="4352925" y="3795713"/>
          <p14:tracePt t="9793" x="4329113" y="3795713"/>
          <p14:tracePt t="9801" x="4321175" y="3795713"/>
          <p14:tracePt t="9809" x="4305300" y="3787775"/>
          <p14:tracePt t="9817" x="4289425" y="3787775"/>
          <p14:tracePt t="9826" x="4273550" y="3779838"/>
          <p14:tracePt t="9833" x="4249738" y="3779838"/>
          <p14:tracePt t="9842" x="4233863" y="3779838"/>
          <p14:tracePt t="9849" x="4217988" y="3771900"/>
          <p14:tracePt t="9857" x="4210050" y="3771900"/>
          <p14:tracePt t="9865" x="4194175" y="3771900"/>
          <p14:tracePt t="9873" x="4186238" y="3763963"/>
          <p14:tracePt t="9881" x="4178300" y="3756025"/>
          <p14:tracePt t="9897" x="4178300" y="3748088"/>
          <p14:tracePt t="9913" x="4178300" y="3740150"/>
          <p14:tracePt t="9921" x="4178300" y="3732213"/>
          <p14:tracePt t="9929" x="4178300" y="3724275"/>
          <p14:tracePt t="9937" x="4178300" y="3708400"/>
          <p14:tracePt t="9959" x="4178300" y="3700463"/>
          <p14:tracePt t="9962" x="4178300" y="3692525"/>
          <p14:tracePt t="9969" x="4178300" y="3684588"/>
          <p14:tracePt t="9985" x="4178300" y="3676650"/>
          <p14:tracePt t="9993" x="4186238" y="3676650"/>
          <p14:tracePt t="10001" x="4186238" y="3668713"/>
          <p14:tracePt t="10017" x="4186238" y="3660775"/>
          <p14:tracePt t="10026" x="4186238" y="3652838"/>
          <p14:tracePt t="10042" x="4186238" y="3644900"/>
          <p14:tracePt t="10049" x="4186238" y="3636963"/>
          <p14:tracePt t="10059" x="4186238" y="3629025"/>
          <p14:tracePt t="10065" x="4186238" y="3621088"/>
          <p14:tracePt t="10073" x="4186238" y="3605213"/>
          <p14:tracePt t="10081" x="4194175" y="3587750"/>
          <p14:tracePt t="10089" x="4194175" y="3571875"/>
          <p14:tracePt t="10097" x="4194175" y="3556000"/>
          <p14:tracePt t="10105" x="4194175" y="3548063"/>
          <p14:tracePt t="10113" x="4194175" y="3524250"/>
          <p14:tracePt t="10121" x="4194175" y="3508375"/>
          <p14:tracePt t="10129" x="4194175" y="3500438"/>
          <p14:tracePt t="10137" x="4194175" y="3484563"/>
          <p14:tracePt t="10145" x="4194175" y="3468688"/>
          <p14:tracePt t="10153" x="4194175" y="3460750"/>
          <p14:tracePt t="10161" x="4194175" y="3444875"/>
          <p14:tracePt t="10169" x="4194175" y="3436938"/>
          <p14:tracePt t="10177" x="4178300" y="3421063"/>
          <p14:tracePt t="10185" x="4154488" y="3413125"/>
          <p14:tracePt t="10193" x="4154488" y="3405188"/>
          <p14:tracePt t="10201" x="4146550" y="3405188"/>
          <p14:tracePt t="10234" x="4146550" y="3397250"/>
          <p14:tracePt t="10321" x="4146550" y="3389313"/>
          <p14:tracePt t="10337" x="4146550" y="3381375"/>
          <p14:tracePt t="10345" x="4146550" y="3373438"/>
          <p14:tracePt t="10361" x="4146550" y="3365500"/>
          <p14:tracePt t="10369" x="4146550" y="3357563"/>
          <p14:tracePt t="10376" x="4146550" y="3349625"/>
          <p14:tracePt t="10393" x="4146550" y="3341688"/>
          <p14:tracePt t="10401" x="4146550" y="3333750"/>
          <p14:tracePt t="10417" x="4146550" y="3325813"/>
          <p14:tracePt t="10426" x="4146550" y="3317875"/>
          <p14:tracePt t="10433" x="4146550" y="3309938"/>
          <p14:tracePt t="10442" x="4146550" y="3302000"/>
          <p14:tracePt t="10449" x="4146550" y="3286125"/>
          <p14:tracePt t="10459" x="4146550" y="3278188"/>
          <p14:tracePt t="10473" x="4146550" y="3270250"/>
          <p14:tracePt t="10481" x="4146550" y="3262313"/>
          <p14:tracePt t="10497" x="4146550" y="3252788"/>
          <p14:tracePt t="10505" x="4146550" y="3244850"/>
          <p14:tracePt t="10513" x="4138613" y="3244850"/>
          <p14:tracePt t="10521" x="4138613" y="3236913"/>
          <p14:tracePt t="10529" x="4138613" y="3228975"/>
          <p14:tracePt t="10537" x="4122738" y="3221038"/>
          <p14:tracePt t="10553" x="4114800" y="3205163"/>
          <p14:tracePt t="10561" x="4090988" y="3205163"/>
          <p14:tracePt t="10569" x="4083050" y="3197225"/>
          <p14:tracePt t="10577" x="4067175" y="3189288"/>
          <p14:tracePt t="10585" x="4043363" y="3181350"/>
          <p14:tracePt t="10592" x="4027488" y="3165475"/>
          <p14:tracePt t="10601" x="4011613" y="3165475"/>
          <p14:tracePt t="10609" x="3986213" y="3149600"/>
          <p14:tracePt t="10617" x="3970338" y="3141663"/>
          <p14:tracePt t="10625" x="3954463" y="3133725"/>
          <p14:tracePt t="10633" x="3930650" y="3117850"/>
          <p14:tracePt t="10642" x="3922713" y="3117850"/>
          <p14:tracePt t="10649" x="3906838" y="3101975"/>
          <p14:tracePt t="10658" x="3883025" y="3094038"/>
          <p14:tracePt t="10665" x="3875088" y="3086100"/>
          <p14:tracePt t="10673" x="3859213" y="3078163"/>
          <p14:tracePt t="10681" x="3843338" y="3070225"/>
          <p14:tracePt t="10689" x="3819525" y="3070225"/>
          <p14:tracePt t="10697" x="3803650" y="3070225"/>
          <p14:tracePt t="10705" x="3795713" y="3062288"/>
          <p14:tracePt t="10713" x="3779838" y="3062288"/>
          <p14:tracePt t="10721" x="3763963" y="3054350"/>
          <p14:tracePt t="10729" x="3756025" y="3054350"/>
          <p14:tracePt t="10737" x="3748088" y="3054350"/>
          <p14:tracePt t="10745" x="3740150" y="3054350"/>
          <p14:tracePt t="10753" x="3732213" y="3054350"/>
          <p14:tracePt t="10769" x="3724275" y="3054350"/>
          <p14:tracePt t="10776" x="3716338" y="3054350"/>
          <p14:tracePt t="10785" x="3708400" y="3054350"/>
          <p14:tracePt t="10793" x="3700463" y="3054350"/>
          <p14:tracePt t="10801" x="3684588" y="3062288"/>
          <p14:tracePt t="10809" x="3676650" y="3062288"/>
          <p14:tracePt t="10817" x="3668713" y="3062288"/>
          <p14:tracePt t="10825" x="3651250" y="3070225"/>
          <p14:tracePt t="10833" x="3643313" y="3078163"/>
          <p14:tracePt t="10842" x="3635375" y="3078163"/>
          <p14:tracePt t="10849" x="3619500" y="3078163"/>
          <p14:tracePt t="10859" x="3611563" y="3094038"/>
          <p14:tracePt t="10865" x="3595688" y="3101975"/>
          <p14:tracePt t="10873" x="3571875" y="3125788"/>
          <p14:tracePt t="10881" x="3556000" y="3141663"/>
          <p14:tracePt t="10894" x="3540125" y="3157538"/>
          <p14:tracePt t="10897" x="3516313" y="3181350"/>
          <p14:tracePt t="10904" x="3492500" y="3197225"/>
          <p14:tracePt t="10913" x="3476625" y="3221038"/>
          <p14:tracePt t="10920" x="3452813" y="3236913"/>
          <p14:tracePt t="10929" x="3444875" y="3244850"/>
          <p14:tracePt t="10936" x="3429000" y="3262313"/>
          <p14:tracePt t="10945" x="3429000" y="3270250"/>
          <p14:tracePt t="10952" x="3421063" y="3278188"/>
          <p14:tracePt t="10961" x="3421063" y="3286125"/>
          <p14:tracePt t="10968" x="3405188" y="3294063"/>
          <p14:tracePt t="10976" x="3397250" y="3309938"/>
          <p14:tracePt t="10984" x="3397250" y="3317875"/>
          <p14:tracePt t="10992" x="3397250" y="3333750"/>
          <p14:tracePt t="11000" x="3389313" y="3349625"/>
          <p14:tracePt t="11008" x="3381375" y="3373438"/>
          <p14:tracePt t="11016" x="3381375" y="3397250"/>
          <p14:tracePt t="11024" x="3373438" y="3421063"/>
          <p14:tracePt t="11033" x="3373438" y="3436938"/>
          <p14:tracePt t="11041" x="3373438" y="3452813"/>
          <p14:tracePt t="11048" x="3365500" y="3476625"/>
          <p14:tracePt t="11058" x="3357563" y="3492500"/>
          <p14:tracePt t="11064" x="3357563" y="3524250"/>
          <p14:tracePt t="11072" x="3349625" y="3548063"/>
          <p14:tracePt t="11081" x="3349625" y="3563938"/>
          <p14:tracePt t="11088" x="3349625" y="3595688"/>
          <p14:tracePt t="11096" x="3341688" y="3629025"/>
          <p14:tracePt t="11104" x="3333750" y="3652838"/>
          <p14:tracePt t="11112" x="3325813" y="3684588"/>
          <p14:tracePt t="11120" x="3325813" y="3716338"/>
          <p14:tracePt t="11128" x="3325813" y="3763963"/>
          <p14:tracePt t="11136" x="3325813" y="3795713"/>
          <p14:tracePt t="11144" x="3325813" y="3827463"/>
          <p14:tracePt t="11152" x="3325813" y="3875088"/>
          <p14:tracePt t="11160" x="3325813" y="3898900"/>
          <p14:tracePt t="11168" x="3325813" y="3930650"/>
          <p14:tracePt t="11176" x="3333750" y="3963988"/>
          <p14:tracePt t="11184" x="3341688" y="3995738"/>
          <p14:tracePt t="11192" x="3349625" y="4043363"/>
          <p14:tracePt t="11200" x="3357563" y="4075113"/>
          <p14:tracePt t="11209" x="3365500" y="4114800"/>
          <p14:tracePt t="11216" x="3381375" y="4138613"/>
          <p14:tracePt t="11224" x="3397250" y="4178300"/>
          <p14:tracePt t="11233" x="3405188" y="4194175"/>
          <p14:tracePt t="11241" x="3421063" y="4202113"/>
          <p14:tracePt t="11248" x="3429000" y="4225925"/>
          <p14:tracePt t="11257" x="3444875" y="4225925"/>
          <p14:tracePt t="11264" x="3468688" y="4233863"/>
          <p14:tracePt t="11272" x="3476625" y="4241800"/>
          <p14:tracePt t="11281" x="3484563" y="4241800"/>
          <p14:tracePt t="11288" x="3500438" y="4241800"/>
          <p14:tracePt t="11296" x="3524250" y="4241800"/>
          <p14:tracePt t="11304" x="3540125" y="4249738"/>
          <p14:tracePt t="11312" x="3563938" y="4249738"/>
          <p14:tracePt t="11320" x="3587750" y="4257675"/>
          <p14:tracePt t="11328" x="3603625" y="4257675"/>
          <p14:tracePt t="11336" x="3619500" y="4257675"/>
          <p14:tracePt t="11344" x="3643313" y="4257675"/>
          <p14:tracePt t="11352" x="3676650" y="4257675"/>
          <p14:tracePt t="11361" x="3700463" y="4257675"/>
          <p14:tracePt t="11369" x="3724275" y="4257675"/>
          <p14:tracePt t="11377" x="3748088" y="4257675"/>
          <p14:tracePt t="11385" x="3771900" y="4257675"/>
          <p14:tracePt t="11392" x="3795713" y="4257675"/>
          <p14:tracePt t="11401" x="3819525" y="4257675"/>
          <p14:tracePt t="11409" x="3843338" y="4257675"/>
          <p14:tracePt t="11417" x="3867150" y="4257675"/>
          <p14:tracePt t="11425" x="3883025" y="4249738"/>
          <p14:tracePt t="11433" x="3906838" y="4249738"/>
          <p14:tracePt t="11441" x="3930650" y="4241800"/>
          <p14:tracePt t="11449" x="3954463" y="4233863"/>
          <p14:tracePt t="11458" x="3962400" y="4225925"/>
          <p14:tracePt t="11465" x="3978275" y="4225925"/>
          <p14:tracePt t="11473" x="3994150" y="4225925"/>
          <p14:tracePt t="11481" x="4002088" y="4217988"/>
          <p14:tracePt t="11505" x="4011613" y="4217988"/>
          <p14:tracePt t="12041" x="4002088" y="4217988"/>
          <p14:tracePt t="12089" x="4002088" y="4225925"/>
          <p14:tracePt t="12105" x="3994150" y="4225925"/>
          <p14:tracePt t="12129" x="3986213" y="4225925"/>
          <p14:tracePt t="12145" x="3978275" y="4225925"/>
          <p14:tracePt t="12153" x="3970338" y="4225925"/>
          <p14:tracePt t="12185" x="3962400" y="4225925"/>
          <p14:tracePt t="12209" x="3954463" y="4225925"/>
          <p14:tracePt t="12313" x="3954463" y="4217988"/>
          <p14:tracePt t="12329" x="3954463" y="4210050"/>
          <p14:tracePt t="12337" x="3954463" y="4202113"/>
          <p14:tracePt t="12345" x="3954463" y="4194175"/>
          <p14:tracePt t="12361" x="3954463" y="4178300"/>
          <p14:tracePt t="12369" x="3954463" y="4170363"/>
          <p14:tracePt t="12385" x="3962400" y="4154488"/>
          <p14:tracePt t="12393" x="3962400" y="4138613"/>
          <p14:tracePt t="12401" x="3994150" y="4114800"/>
          <p14:tracePt t="12409" x="4027488" y="4075113"/>
          <p14:tracePt t="12417" x="4043363" y="4035425"/>
          <p14:tracePt t="12425" x="4067175" y="4011613"/>
          <p14:tracePt t="12433" x="4098925" y="3979863"/>
          <p14:tracePt t="12441" x="4114800" y="3948113"/>
          <p14:tracePt t="12449" x="4138613" y="3914775"/>
          <p14:tracePt t="12458" x="4162425" y="3875088"/>
          <p14:tracePt t="12465" x="4178300" y="3859213"/>
          <p14:tracePt t="12475" x="4194175" y="3827463"/>
          <p14:tracePt t="12481" x="4202113" y="3803650"/>
          <p14:tracePt t="12489" x="4217988" y="3779838"/>
          <p14:tracePt t="12497" x="4225925" y="3763963"/>
          <p14:tracePt t="12505" x="4233863" y="3740150"/>
          <p14:tracePt t="12513" x="4241800" y="3716338"/>
          <p14:tracePt t="12521" x="4249738" y="3684588"/>
          <p14:tracePt t="12529" x="4249738" y="3652838"/>
          <p14:tracePt t="12537" x="4257675" y="3629025"/>
          <p14:tracePt t="12545" x="4257675" y="3605213"/>
          <p14:tracePt t="12552" x="4257675" y="3571875"/>
          <p14:tracePt t="12561" x="4257675" y="3548063"/>
          <p14:tracePt t="12569" x="4257675" y="3516313"/>
          <p14:tracePt t="12577" x="4257675" y="3484563"/>
          <p14:tracePt t="12585" x="4249738" y="3452813"/>
          <p14:tracePt t="12593" x="4249738" y="3421063"/>
          <p14:tracePt t="12601" x="4249738" y="3397250"/>
          <p14:tracePt t="12609" x="4249738" y="3373438"/>
          <p14:tracePt t="12617" x="4241800" y="3341688"/>
          <p14:tracePt t="12625" x="4241800" y="3325813"/>
          <p14:tracePt t="12633" x="4241800" y="3309938"/>
          <p14:tracePt t="12642" x="4233863" y="3286125"/>
          <p14:tracePt t="12649" x="4233863" y="3262313"/>
          <p14:tracePt t="12658" x="4233863" y="3236913"/>
          <p14:tracePt t="12665" x="4233863" y="3213100"/>
          <p14:tracePt t="12675" x="4225925" y="3189288"/>
          <p14:tracePt t="12681" x="4217988" y="3165475"/>
          <p14:tracePt t="12689" x="4210050" y="3141663"/>
          <p14:tracePt t="12697" x="4202113" y="3125788"/>
          <p14:tracePt t="12705" x="4194175" y="3101975"/>
          <p14:tracePt t="12713" x="4186238" y="3078163"/>
          <p14:tracePt t="12721" x="4170363" y="3070225"/>
          <p14:tracePt t="12729" x="4162425" y="3054350"/>
          <p14:tracePt t="12737" x="4138613" y="3038475"/>
          <p14:tracePt t="12745" x="4130675" y="3022600"/>
          <p14:tracePt t="12752" x="4114800" y="3006725"/>
          <p14:tracePt t="12761" x="4098925" y="2982913"/>
          <p14:tracePt t="12769" x="4090988" y="2967038"/>
          <p14:tracePt t="12777" x="4067175" y="2943225"/>
          <p14:tracePt t="12785" x="4051300" y="2919413"/>
          <p14:tracePt t="12794" x="4035425" y="2909888"/>
          <p14:tracePt t="12801" x="4019550" y="2901950"/>
          <p14:tracePt t="12808" x="3994150" y="2878138"/>
          <p14:tracePt t="12817" x="3978275" y="2870200"/>
          <p14:tracePt t="12825" x="3954463" y="2862263"/>
          <p14:tracePt t="12833" x="3930650" y="2846388"/>
          <p14:tracePt t="12841" x="3914775" y="2846388"/>
          <p14:tracePt t="12849" x="3898900" y="2838450"/>
          <p14:tracePt t="12858" x="3875088" y="2830513"/>
          <p14:tracePt t="12865" x="3851275" y="2822575"/>
          <p14:tracePt t="12878" x="3827463" y="2814638"/>
          <p14:tracePt t="12881" x="3803650" y="2814638"/>
          <p14:tracePt t="12889" x="3779838" y="2814638"/>
          <p14:tracePt t="12897" x="3748088" y="2814638"/>
          <p14:tracePt t="12905" x="3716338" y="2814638"/>
          <p14:tracePt t="12913" x="3692525" y="2814638"/>
          <p14:tracePt t="12921" x="3660775" y="2814638"/>
          <p14:tracePt t="12929" x="3635375" y="2814638"/>
          <p14:tracePt t="12936" x="3595688" y="2814638"/>
          <p14:tracePt t="12945" x="3571875" y="2822575"/>
          <p14:tracePt t="12952" x="3548063" y="2838450"/>
          <p14:tracePt t="12961" x="3524250" y="2846388"/>
          <p14:tracePt t="12969" x="3508375" y="2846388"/>
          <p14:tracePt t="12977" x="3492500" y="2854325"/>
          <p14:tracePt t="12985" x="3484563" y="2862263"/>
          <p14:tracePt t="12993" x="3476625" y="2870200"/>
          <p14:tracePt t="13001" x="3460750" y="2878138"/>
          <p14:tracePt t="13017" x="3444875" y="2886075"/>
          <p14:tracePt t="13025" x="3436938" y="2894013"/>
          <p14:tracePt t="13033" x="3429000" y="2901950"/>
          <p14:tracePt t="13041" x="3413125" y="2909888"/>
          <p14:tracePt t="13049" x="3405188" y="2919413"/>
          <p14:tracePt t="13058" x="3397250" y="2919413"/>
          <p14:tracePt t="13065" x="3389313" y="2927350"/>
          <p14:tracePt t="13074" x="3381375" y="2943225"/>
          <p14:tracePt t="13081" x="3357563" y="2959100"/>
          <p14:tracePt t="13089" x="3349625" y="2974975"/>
          <p14:tracePt t="13097" x="3341688" y="2990850"/>
          <p14:tracePt t="13105" x="3333750" y="2998788"/>
          <p14:tracePt t="13113" x="3325813" y="3022600"/>
          <p14:tracePt t="13121" x="3308350" y="3038475"/>
          <p14:tracePt t="13129" x="3300413" y="3070225"/>
          <p14:tracePt t="13137" x="3292475" y="3094038"/>
          <p14:tracePt t="13145" x="3276600" y="3117850"/>
          <p14:tracePt t="13152" x="3268663" y="3149600"/>
          <p14:tracePt t="13161" x="3268663" y="3189288"/>
          <p14:tracePt t="13169" x="3260725" y="3221038"/>
          <p14:tracePt t="13177" x="3252788" y="3270250"/>
          <p14:tracePt t="13185" x="3244850" y="3302000"/>
          <p14:tracePt t="13193" x="3236913" y="3349625"/>
          <p14:tracePt t="13201" x="3228975" y="3405188"/>
          <p14:tracePt t="13208" x="3228975" y="3444875"/>
          <p14:tracePt t="13217" x="3228975" y="3484563"/>
          <p14:tracePt t="13225" x="3228975" y="3532188"/>
          <p14:tracePt t="13233" x="3228975" y="3587750"/>
          <p14:tracePt t="13241" x="3236913" y="3644900"/>
          <p14:tracePt t="13249" x="3236913" y="3684588"/>
          <p14:tracePt t="13258" x="3252788" y="3740150"/>
          <p14:tracePt t="13265" x="3252788" y="3795713"/>
          <p14:tracePt t="13274" x="3268663" y="3859213"/>
          <p14:tracePt t="13281" x="3284538" y="3922713"/>
          <p14:tracePt t="13289" x="3292475" y="3971925"/>
          <p14:tracePt t="13297" x="3300413" y="4011613"/>
          <p14:tracePt t="13305" x="3308350" y="4051300"/>
          <p14:tracePt t="13313" x="3308350" y="4075113"/>
          <p14:tracePt t="13321" x="3308350" y="4098925"/>
          <p14:tracePt t="13337" x="3317875" y="4098925"/>
          <p14:tracePt t="13345" x="3333750" y="4106863"/>
          <p14:tracePt t="13353" x="3357563" y="4106863"/>
          <p14:tracePt t="13361" x="3397250" y="4106863"/>
          <p14:tracePt t="13369" x="3484563" y="4106863"/>
          <p14:tracePt t="13377" x="3603625" y="4090988"/>
          <p14:tracePt t="13385" x="3756025" y="4059238"/>
          <p14:tracePt t="13393" x="3922713" y="4011613"/>
          <p14:tracePt t="13401" x="4098925" y="3963988"/>
          <p14:tracePt t="13410" x="4273550" y="3906838"/>
          <p14:tracePt t="13417" x="4433888" y="3851275"/>
          <p14:tracePt t="13425" x="4576763" y="3771900"/>
          <p14:tracePt t="13433" x="4713288" y="3716338"/>
          <p14:tracePt t="13441" x="4840288" y="3660775"/>
          <p14:tracePt t="13449" x="4927600" y="3605213"/>
          <p14:tracePt t="13457" x="4999038" y="3548063"/>
          <p14:tracePt t="13465" x="5064125" y="3500438"/>
          <p14:tracePt t="13474" x="5135563" y="3444875"/>
          <p14:tracePt t="13481" x="5183188" y="3397250"/>
          <p14:tracePt t="13489" x="5246688" y="3349625"/>
          <p14:tracePt t="13497" x="5302250" y="3309938"/>
          <p14:tracePt t="13505" x="5357813" y="3252788"/>
          <p14:tracePt t="13513" x="5422900" y="3213100"/>
          <p14:tracePt t="13521" x="5478463" y="3165475"/>
          <p14:tracePt t="13529" x="5534025" y="3125788"/>
          <p14:tracePt t="13537" x="5605463" y="3094038"/>
          <p14:tracePt t="13545" x="5661025" y="3054350"/>
          <p14:tracePt t="13552" x="5708650" y="3030538"/>
          <p14:tracePt t="13561" x="5757863" y="2998788"/>
          <p14:tracePt t="13569" x="5789613" y="2974975"/>
          <p14:tracePt t="13577" x="5821363" y="2959100"/>
          <p14:tracePt t="13585" x="5845175" y="2943225"/>
          <p14:tracePt t="13594" x="5861050" y="2935288"/>
          <p14:tracePt t="13601" x="5868988" y="2919413"/>
          <p14:tracePt t="13609" x="5876925" y="2901950"/>
          <p14:tracePt t="13617" x="5892800" y="2886075"/>
          <p14:tracePt t="13625" x="5892800" y="2870200"/>
          <p14:tracePt t="13633" x="5892800" y="2838450"/>
          <p14:tracePt t="13641" x="5900738" y="2822575"/>
          <p14:tracePt t="13649" x="5900738" y="2798763"/>
          <p14:tracePt t="13657" x="5900738" y="2790825"/>
          <p14:tracePt t="13665" x="5900738" y="2774950"/>
          <p14:tracePt t="13674" x="5900738" y="2767013"/>
          <p14:tracePt t="13681" x="5908675" y="2751138"/>
          <p14:tracePt t="13691" x="5908675" y="2743200"/>
          <p14:tracePt t="13697" x="5908675" y="2735263"/>
          <p14:tracePt t="13705" x="5908675" y="2719388"/>
          <p14:tracePt t="13713" x="5900738" y="2719388"/>
          <p14:tracePt t="13721" x="5900738" y="2711450"/>
          <p14:tracePt t="13729" x="5892800" y="2703513"/>
          <p14:tracePt t="13737" x="5884863" y="2687638"/>
          <p14:tracePt t="13745" x="5868988" y="2671763"/>
          <p14:tracePt t="13752" x="5853113" y="2663825"/>
          <p14:tracePt t="13763" x="5845175" y="2647950"/>
          <p14:tracePt t="13769" x="5829300" y="2647950"/>
          <p14:tracePt t="13777" x="5829300" y="2632075"/>
          <p14:tracePt t="13785" x="5813425" y="2632075"/>
          <p14:tracePt t="13793" x="5805488" y="2624138"/>
          <p14:tracePt t="13801" x="5797550" y="2624138"/>
          <p14:tracePt t="13809" x="5773738" y="2616200"/>
          <p14:tracePt t="13817" x="5765800" y="2616200"/>
          <p14:tracePt t="13825" x="5749925" y="2616200"/>
          <p14:tracePt t="13833" x="5716588" y="2616200"/>
          <p14:tracePt t="13841" x="5684838" y="2616200"/>
          <p14:tracePt t="13849" x="5629275" y="2624138"/>
          <p14:tracePt t="13857" x="5581650" y="2640013"/>
          <p14:tracePt t="13865" x="5526088" y="2647950"/>
          <p14:tracePt t="13874" x="5470525" y="2655888"/>
          <p14:tracePt t="13892" x="5389563" y="2679700"/>
          <p14:tracePt t="13897" x="5357813" y="2687638"/>
          <p14:tracePt t="13905" x="5341938" y="2687638"/>
          <p14:tracePt t="13913" x="5318125" y="2695575"/>
          <p14:tracePt t="13921" x="5310188" y="2703513"/>
          <p14:tracePt t="13929" x="5302250" y="2703513"/>
          <p14:tracePt t="13937" x="5286375" y="2711450"/>
          <p14:tracePt t="13945" x="5286375" y="2719388"/>
          <p14:tracePt t="13952" x="5278438" y="2719388"/>
          <p14:tracePt t="13962" x="5270500" y="2727325"/>
          <p14:tracePt t="13969" x="5254625" y="2735263"/>
          <p14:tracePt t="13978" x="5246688" y="2751138"/>
          <p14:tracePt t="13985" x="5238750" y="2759075"/>
          <p14:tracePt t="13994" x="5222875" y="2774950"/>
          <p14:tracePt t="14001" x="5214938" y="2798763"/>
          <p14:tracePt t="14010" x="5199063" y="2822575"/>
          <p14:tracePt t="14017" x="5191125" y="2838450"/>
          <p14:tracePt t="14025" x="5183188" y="2854325"/>
          <p14:tracePt t="14033" x="5167313" y="2878138"/>
          <p14:tracePt t="14041" x="5159375" y="2901950"/>
          <p14:tracePt t="14049" x="5159375" y="2935288"/>
          <p14:tracePt t="14057" x="5135563" y="2943225"/>
          <p14:tracePt t="14065" x="5135563" y="2974975"/>
          <p14:tracePt t="14074" x="5119688" y="2990850"/>
          <p14:tracePt t="14081" x="5111750" y="3030538"/>
          <p14:tracePt t="14091" x="5103813" y="3046413"/>
          <p14:tracePt t="14097" x="5095875" y="3070225"/>
          <p14:tracePt t="14105" x="5087938" y="3094038"/>
          <p14:tracePt t="14113" x="5080000" y="3117850"/>
          <p14:tracePt t="14121" x="5072063" y="3141663"/>
          <p14:tracePt t="14129" x="5064125" y="3165475"/>
          <p14:tracePt t="14137" x="5056188" y="3189288"/>
          <p14:tracePt t="14145" x="5056188" y="3213100"/>
          <p14:tracePt t="14152" x="5056188" y="3236913"/>
          <p14:tracePt t="14161" x="5056188" y="3262313"/>
          <p14:tracePt t="14168" x="5056188" y="3278188"/>
          <p14:tracePt t="14177" x="5046663" y="3294063"/>
          <p14:tracePt t="14185" x="5046663" y="3317875"/>
          <p14:tracePt t="14193" x="5046663" y="3333750"/>
          <p14:tracePt t="14201" x="5046663" y="3349625"/>
          <p14:tracePt t="14208" x="5046663" y="3381375"/>
          <p14:tracePt t="14217" x="5056188" y="3405188"/>
          <p14:tracePt t="14225" x="5064125" y="3436938"/>
          <p14:tracePt t="14233" x="5072063" y="3460750"/>
          <p14:tracePt t="14241" x="5080000" y="3484563"/>
          <p14:tracePt t="14249" x="5095875" y="3524250"/>
          <p14:tracePt t="14257" x="5103813" y="3556000"/>
          <p14:tracePt t="14265" x="5119688" y="3605213"/>
          <p14:tracePt t="14274" x="5143500" y="3636963"/>
          <p14:tracePt t="14281" x="5151438" y="3676650"/>
          <p14:tracePt t="14290" x="5159375" y="3708400"/>
          <p14:tracePt t="14297" x="5175250" y="3748088"/>
          <p14:tracePt t="14305" x="5199063" y="3787775"/>
          <p14:tracePt t="14313" x="5214938" y="3811588"/>
          <p14:tracePt t="14321" x="5230813" y="3843338"/>
          <p14:tracePt t="14329" x="5246688" y="3875088"/>
          <p14:tracePt t="14337" x="5262563" y="3890963"/>
          <p14:tracePt t="14345" x="5278438" y="3906838"/>
          <p14:tracePt t="14352" x="5294313" y="3930650"/>
          <p14:tracePt t="14361" x="5310188" y="3938588"/>
          <p14:tracePt t="14369" x="5326063" y="3956050"/>
          <p14:tracePt t="14377" x="5341938" y="3963988"/>
          <p14:tracePt t="14385" x="5357813" y="3979863"/>
          <p14:tracePt t="14393" x="5373688" y="3987800"/>
          <p14:tracePt t="14401" x="5381625" y="3995738"/>
          <p14:tracePt t="14411" x="5397500" y="3995738"/>
          <p14:tracePt t="14417" x="5397500" y="4003675"/>
          <p14:tracePt t="14426" x="5407025" y="4003675"/>
          <p14:tracePt t="14441" x="5414963" y="4011613"/>
          <p14:tracePt t="14457" x="5422900" y="4011613"/>
          <p14:tracePt t="14465" x="5430838" y="4011613"/>
          <p14:tracePt t="14474" x="5430838" y="4019550"/>
          <p14:tracePt t="14481" x="5438775" y="4019550"/>
          <p14:tracePt t="14497" x="5446713" y="4019550"/>
          <p14:tracePt t="14505" x="5454650" y="4019550"/>
          <p14:tracePt t="14513" x="5462588" y="4019550"/>
          <p14:tracePt t="14521" x="5470525" y="4019550"/>
          <p14:tracePt t="14537" x="5470525" y="4011613"/>
          <p14:tracePt t="14545" x="5486400" y="4011613"/>
          <p14:tracePt t="14552" x="5486400" y="3995738"/>
          <p14:tracePt t="14561" x="5494338" y="3987800"/>
          <p14:tracePt t="14569" x="5502275" y="3979863"/>
          <p14:tracePt t="14577" x="5502275" y="3963988"/>
          <p14:tracePt t="14585" x="5510213" y="3956050"/>
          <p14:tracePt t="14593" x="5518150" y="3948113"/>
          <p14:tracePt t="14601" x="5518150" y="3922713"/>
          <p14:tracePt t="14609" x="5526088" y="3914775"/>
          <p14:tracePt t="14617" x="5526088" y="3898900"/>
          <p14:tracePt t="14626" x="5541963" y="3875088"/>
          <p14:tracePt t="14633" x="5557838" y="3843338"/>
          <p14:tracePt t="14641" x="5589588" y="3819525"/>
          <p14:tracePt t="14649" x="5637213" y="3779838"/>
          <p14:tracePt t="14657" x="5668963" y="3740150"/>
          <p14:tracePt t="14665" x="5700713" y="3700463"/>
          <p14:tracePt t="14674" x="5740400" y="3652838"/>
          <p14:tracePt t="14681" x="5765800" y="3613150"/>
          <p14:tracePt t="14690" x="5781675" y="3587750"/>
          <p14:tracePt t="14697" x="5797550" y="3556000"/>
          <p14:tracePt t="14705" x="5813425" y="3524250"/>
          <p14:tracePt t="14713" x="5829300" y="3508375"/>
          <p14:tracePt t="14721" x="5837238" y="3468688"/>
          <p14:tracePt t="14729" x="5853113" y="3444875"/>
          <p14:tracePt t="14737" x="5861050" y="3421063"/>
          <p14:tracePt t="14745" x="5868988" y="3397250"/>
          <p14:tracePt t="14752" x="5876925" y="3365500"/>
          <p14:tracePt t="14761" x="5884863" y="3341688"/>
          <p14:tracePt t="14769" x="5892800" y="3317875"/>
          <p14:tracePt t="14777" x="5916613" y="3294063"/>
          <p14:tracePt t="14785" x="5924550" y="3262313"/>
          <p14:tracePt t="14793" x="5924550" y="3228975"/>
          <p14:tracePt t="14801" x="5940425" y="3213100"/>
          <p14:tracePt t="14810" x="5948363" y="3189288"/>
          <p14:tracePt t="14817" x="5956300" y="3173413"/>
          <p14:tracePt t="14825" x="5956300" y="3149600"/>
          <p14:tracePt t="14833" x="5964238" y="3125788"/>
          <p14:tracePt t="14841" x="5964238" y="3109913"/>
          <p14:tracePt t="14849" x="5972175" y="3086100"/>
          <p14:tracePt t="14857" x="5972175" y="3070225"/>
          <p14:tracePt t="14876" x="5972175" y="3022600"/>
          <p14:tracePt t="14881" x="5964238" y="2998788"/>
          <p14:tracePt t="14891" x="5956300" y="2974975"/>
          <p14:tracePt t="14897" x="5956300" y="2951163"/>
          <p14:tracePt t="14905" x="5948363" y="2927350"/>
          <p14:tracePt t="14913" x="5940425" y="2901950"/>
          <p14:tracePt t="14921" x="5932488" y="2886075"/>
          <p14:tracePt t="14929" x="5932488" y="2870200"/>
          <p14:tracePt t="14937" x="5916613" y="2854325"/>
          <p14:tracePt t="14945" x="5908675" y="2838450"/>
          <p14:tracePt t="14952" x="5908675" y="2830513"/>
          <p14:tracePt t="14961" x="5892800" y="2822575"/>
          <p14:tracePt t="14969" x="5884863" y="2798763"/>
          <p14:tracePt t="14977" x="5868988" y="2790825"/>
          <p14:tracePt t="14985" x="5845175" y="2774950"/>
          <p14:tracePt t="14993" x="5829300" y="2759075"/>
          <p14:tracePt t="15001" x="5813425" y="2751138"/>
          <p14:tracePt t="15010" x="5781675" y="2727325"/>
          <p14:tracePt t="15017" x="5740400" y="2703513"/>
          <p14:tracePt t="15025" x="5708650" y="2687638"/>
          <p14:tracePt t="15033" x="5676900" y="2679700"/>
          <p14:tracePt t="15041" x="5637213" y="2663825"/>
          <p14:tracePt t="15049" x="5605463" y="2655888"/>
          <p14:tracePt t="15057" x="5573713" y="2647950"/>
          <p14:tracePt t="15065" x="5534025" y="2640013"/>
          <p14:tracePt t="15074" x="5510213" y="2640013"/>
          <p14:tracePt t="15081" x="5470525" y="2640013"/>
          <p14:tracePt t="15090" x="5438775" y="2632075"/>
          <p14:tracePt t="15097" x="5389563" y="2632075"/>
          <p14:tracePt t="15107" x="5357813" y="2632075"/>
          <p14:tracePt t="15113" x="5310188" y="2624138"/>
          <p14:tracePt t="15121" x="5286375" y="2624138"/>
          <p14:tracePt t="15129" x="5254625" y="2624138"/>
          <p14:tracePt t="15137" x="5230813" y="2624138"/>
          <p14:tracePt t="15145" x="5207000" y="2624138"/>
          <p14:tracePt t="15153" x="5183188" y="2624138"/>
          <p14:tracePt t="15161" x="5159375" y="2624138"/>
          <p14:tracePt t="15169" x="5143500" y="2624138"/>
          <p14:tracePt t="15177" x="5119688" y="2624138"/>
          <p14:tracePt t="15185" x="5103813" y="2624138"/>
          <p14:tracePt t="15193" x="5087938" y="2624138"/>
          <p14:tracePt t="15201" x="5064125" y="2624138"/>
          <p14:tracePt t="15209" x="5056188" y="2624138"/>
          <p14:tracePt t="15217" x="5030788" y="2624138"/>
          <p14:tracePt t="15233" x="5022850" y="2632075"/>
          <p14:tracePt t="15241" x="5014913" y="2632075"/>
          <p14:tracePt t="15265" x="5006975" y="2632075"/>
          <p14:tracePt t="15274" x="4999038" y="2640013"/>
          <p14:tracePt t="15281" x="4991100" y="2640013"/>
          <p14:tracePt t="15290" x="4983163" y="2647950"/>
          <p14:tracePt t="15298" x="4967288" y="2655888"/>
          <p14:tracePt t="15305" x="4943475" y="2663825"/>
          <p14:tracePt t="15313" x="4927600" y="2671763"/>
          <p14:tracePt t="15321" x="4903788" y="2687638"/>
          <p14:tracePt t="15329" x="4872038" y="2703513"/>
          <p14:tracePt t="15337" x="4848225" y="2727325"/>
          <p14:tracePt t="15345" x="4824413" y="2743200"/>
          <p14:tracePt t="15353" x="4808538" y="2759075"/>
          <p14:tracePt t="15361" x="4784725" y="2774950"/>
          <p14:tracePt t="15369" x="4768850" y="2798763"/>
          <p14:tracePt t="15377" x="4768850" y="2822575"/>
          <p14:tracePt t="15385" x="4752975" y="2846388"/>
          <p14:tracePt t="15393" x="4745038" y="2878138"/>
          <p14:tracePt t="15401" x="4729163" y="2909888"/>
          <p14:tracePt t="15409" x="4729163" y="2943225"/>
          <p14:tracePt t="15417" x="4729163" y="2974975"/>
          <p14:tracePt t="15425" x="4729163" y="3022600"/>
          <p14:tracePt t="15433" x="4729163" y="3062288"/>
          <p14:tracePt t="15441" x="4729163" y="3101975"/>
          <p14:tracePt t="15449" x="4729163" y="3149600"/>
          <p14:tracePt t="15457" x="4729163" y="3189288"/>
          <p14:tracePt t="15465" x="4729163" y="3236913"/>
          <p14:tracePt t="15474" x="4729163" y="3278188"/>
          <p14:tracePt t="15481" x="4729163" y="3325813"/>
          <p14:tracePt t="15490" x="4729163" y="3357563"/>
          <p14:tracePt t="15498" x="4729163" y="3397250"/>
          <p14:tracePt t="15507" x="4737100" y="3436938"/>
          <p14:tracePt t="15513" x="4745038" y="3468688"/>
          <p14:tracePt t="15521" x="4745038" y="3500438"/>
          <p14:tracePt t="15529" x="4752975" y="3540125"/>
          <p14:tracePt t="15537" x="4760913" y="3579813"/>
          <p14:tracePt t="15545" x="4768850" y="3621088"/>
          <p14:tracePt t="15553" x="4776788" y="3660775"/>
          <p14:tracePt t="15561" x="4784725" y="3684588"/>
          <p14:tracePt t="15569" x="4784725" y="3708400"/>
          <p14:tracePt t="15577" x="4792663" y="3748088"/>
          <p14:tracePt t="15585" x="4808538" y="3771900"/>
          <p14:tracePt t="15593" x="4816475" y="3787775"/>
          <p14:tracePt t="15601" x="4816475" y="3803650"/>
          <p14:tracePt t="15609" x="4816475" y="3811588"/>
          <p14:tracePt t="15624" x="4816475" y="3819525"/>
          <p14:tracePt t="15665" x="4816475" y="3827463"/>
          <p14:tracePt t="15681" x="4808538" y="3827463"/>
          <p14:tracePt t="15690" x="4800600" y="3827463"/>
          <p14:tracePt t="15706" x="4792663" y="3827463"/>
          <p14:tracePt t="15713" x="4768850" y="3827463"/>
          <p14:tracePt t="15721" x="4760913" y="3827463"/>
          <p14:tracePt t="15729" x="4745038" y="3819525"/>
          <p14:tracePt t="15737" x="4729163" y="3803650"/>
          <p14:tracePt t="15745" x="4713288" y="3795713"/>
          <p14:tracePt t="15753" x="4695825" y="3787775"/>
          <p14:tracePt t="15761" x="4664075" y="3771900"/>
          <p14:tracePt t="15769" x="4632325" y="3748088"/>
          <p14:tracePt t="15777" x="4608513" y="3724275"/>
          <p14:tracePt t="15785" x="4568825" y="3692525"/>
          <p14:tracePt t="15793" x="4521200" y="3660775"/>
          <p14:tracePt t="15801" x="4481513" y="3636963"/>
          <p14:tracePt t="15809" x="4449763" y="3605213"/>
          <p14:tracePt t="15817" x="4418013" y="3571875"/>
          <p14:tracePt t="15826" x="4386263" y="3556000"/>
          <p14:tracePt t="15833" x="4362450" y="3524250"/>
          <p14:tracePt t="15841" x="4329113" y="3500438"/>
          <p14:tracePt t="15849" x="4297363" y="3468688"/>
          <p14:tracePt t="15857" x="4265613" y="3429000"/>
          <p14:tracePt t="15865" x="4249738" y="3381375"/>
          <p14:tracePt t="15875" x="4225925" y="3349625"/>
          <p14:tracePt t="15881" x="4202113" y="3309938"/>
          <p14:tracePt t="15890" x="4170363" y="3270250"/>
          <p14:tracePt t="15897" x="4146550" y="3221038"/>
          <p14:tracePt t="15907" x="4130675" y="3189288"/>
          <p14:tracePt t="15913" x="4114800" y="3141663"/>
          <p14:tracePt t="15921" x="4098925" y="3101975"/>
          <p14:tracePt t="15929" x="4083050" y="3070225"/>
          <p14:tracePt t="15937" x="4067175" y="3022600"/>
          <p14:tracePt t="15946" x="4043363" y="2982913"/>
          <p14:tracePt t="15953" x="4035425" y="2959100"/>
          <p14:tracePt t="15961" x="4035425" y="2943225"/>
          <p14:tracePt t="15969" x="4035425" y="2927350"/>
          <p14:tracePt t="15977" x="4035425" y="2919413"/>
          <p14:tracePt t="15984" x="4035425" y="2901950"/>
          <p14:tracePt t="15993" x="4035425" y="2878138"/>
          <p14:tracePt t="16001" x="4035425" y="2854325"/>
          <p14:tracePt t="16009" x="4035425" y="2846388"/>
          <p14:tracePt t="16017" x="4035425" y="2822575"/>
          <p14:tracePt t="16024" x="4027488" y="2790825"/>
          <p14:tracePt t="16033" x="4019550" y="2782888"/>
          <p14:tracePt t="16040" x="4011613" y="2759075"/>
          <p14:tracePt t="16049" x="4002088" y="2735263"/>
          <p14:tracePt t="16057" x="3994150" y="2703513"/>
          <p14:tracePt t="16065" x="3978275" y="2679700"/>
          <p14:tracePt t="16073" x="3970338" y="2655888"/>
          <p14:tracePt t="16081" x="3946525" y="2632075"/>
          <p14:tracePt t="16090" x="3938588" y="2616200"/>
          <p14:tracePt t="16097" x="3922713" y="2600325"/>
          <p14:tracePt t="16106" x="3914775" y="2584450"/>
          <p14:tracePt t="16113" x="3898900" y="2576513"/>
          <p14:tracePt t="16121" x="3883025" y="2559050"/>
          <p14:tracePt t="16129" x="3875088" y="2559050"/>
          <p14:tracePt t="16137" x="3859213" y="2551113"/>
          <p14:tracePt t="16145" x="3835400" y="2543175"/>
          <p14:tracePt t="16153" x="3827463" y="2543175"/>
          <p14:tracePt t="16161" x="3811588" y="2543175"/>
          <p14:tracePt t="16169" x="3795713" y="2543175"/>
          <p14:tracePt t="16177" x="3779838" y="2543175"/>
          <p14:tracePt t="16185" x="3756025" y="2543175"/>
          <p14:tracePt t="16193" x="3732213" y="2543175"/>
          <p14:tracePt t="16201" x="3716338" y="2543175"/>
          <p14:tracePt t="16209" x="3700463" y="2551113"/>
          <p14:tracePt t="16217" x="3692525" y="2551113"/>
          <p14:tracePt t="16225" x="3684588" y="2566988"/>
          <p14:tracePt t="16241" x="3676650" y="2584450"/>
          <p14:tracePt t="16249" x="3668713" y="2616200"/>
          <p14:tracePt t="16257" x="3660775" y="2640013"/>
          <p14:tracePt t="16265" x="3660775" y="2687638"/>
          <p14:tracePt t="16273" x="3660775" y="2719388"/>
          <p14:tracePt t="16281" x="3660775" y="2774950"/>
          <p14:tracePt t="16290" x="3660775" y="2830513"/>
          <p14:tracePt t="16297" x="3668713" y="2878138"/>
          <p14:tracePt t="16306" x="3684588" y="2951163"/>
          <p14:tracePt t="16313" x="3692525" y="3014663"/>
          <p14:tracePt t="16321" x="3708400" y="3062288"/>
          <p14:tracePt t="16329" x="3716338" y="3125788"/>
          <p14:tracePt t="16337" x="3724275" y="3181350"/>
          <p14:tracePt t="16345" x="3732213" y="3244850"/>
          <p14:tracePt t="16353" x="3732213" y="3309938"/>
          <p14:tracePt t="16361" x="3740150" y="3365500"/>
          <p14:tracePt t="16369" x="3740150" y="3413125"/>
          <p14:tracePt t="16377" x="3748088" y="3460750"/>
          <p14:tracePt t="16385" x="3748088" y="3492500"/>
          <p14:tracePt t="16393" x="3756025" y="3540125"/>
          <p14:tracePt t="16401" x="3756025" y="3571875"/>
          <p14:tracePt t="16409" x="3763963" y="3595688"/>
          <p14:tracePt t="16417" x="3771900" y="3621088"/>
          <p14:tracePt t="16426" x="3771900" y="3644900"/>
          <p14:tracePt t="16433" x="3779838" y="3660775"/>
          <p14:tracePt t="16441" x="3787775" y="3684588"/>
          <p14:tracePt t="16449" x="3795713" y="3700463"/>
          <p14:tracePt t="16457" x="3795713" y="3716338"/>
          <p14:tracePt t="16465" x="3795713" y="3724275"/>
          <p14:tracePt t="16473" x="3803650" y="3740150"/>
          <p14:tracePt t="16481" x="3803650" y="3756025"/>
          <p14:tracePt t="16491" x="3803650" y="3763963"/>
          <p14:tracePt t="16497" x="3803650" y="3771900"/>
          <p14:tracePt t="16513" x="3803650" y="3779838"/>
          <p14:tracePt t="16537" x="3803650" y="3787775"/>
          <p14:tracePt t="16577" x="3795713" y="3787775"/>
          <p14:tracePt t="16585" x="3779838" y="3771900"/>
          <p14:tracePt t="16593" x="3740150" y="3748088"/>
          <p14:tracePt t="16601" x="3684588" y="3708400"/>
          <p14:tracePt t="16609" x="3595688" y="3636963"/>
          <p14:tracePt t="16617" x="3540125" y="3563938"/>
          <p14:tracePt t="16625" x="3484563" y="3508375"/>
          <p14:tracePt t="16633" x="3460750" y="3452813"/>
          <p14:tracePt t="16641" x="3452813" y="3413125"/>
          <p14:tracePt t="16650" x="3436938" y="3389313"/>
          <p14:tracePt t="16657" x="3429000" y="3341688"/>
          <p14:tracePt t="16665" x="3413125" y="3317875"/>
          <p14:tracePt t="16673" x="3405188" y="3270250"/>
          <p14:tracePt t="16681" x="3405188" y="3244850"/>
          <p14:tracePt t="16690" x="3405188" y="3205163"/>
          <p14:tracePt t="16697" x="3389313" y="3173413"/>
          <p14:tracePt t="16706" x="3373438" y="3133725"/>
          <p14:tracePt t="16713" x="3357563" y="3101975"/>
          <p14:tracePt t="16721" x="3341688" y="3062288"/>
          <p14:tracePt t="16729" x="3325813" y="3022600"/>
          <p14:tracePt t="16737" x="3308350" y="2998788"/>
          <p14:tracePt t="16745" x="3284538" y="2974975"/>
          <p14:tracePt t="16753" x="3268663" y="2935288"/>
          <p14:tracePt t="16761" x="3260725" y="2927350"/>
          <p14:tracePt t="16769" x="3252788" y="2901950"/>
          <p14:tracePt t="16777" x="3244850" y="2901950"/>
          <p14:tracePt t="16785" x="3236913" y="2886075"/>
          <p14:tracePt t="16793" x="3228975" y="2870200"/>
          <p14:tracePt t="16801" x="3221038" y="2862263"/>
          <p14:tracePt t="16809" x="3221038" y="2854325"/>
          <p14:tracePt t="16817" x="3213100" y="2846388"/>
          <p14:tracePt t="16825" x="3205163" y="2846388"/>
          <p14:tracePt t="16833" x="3205163" y="2830513"/>
          <p14:tracePt t="16840" x="3197225" y="2830513"/>
          <p14:tracePt t="16849" x="3197225" y="2822575"/>
          <p14:tracePt t="16857" x="3189288" y="2822575"/>
          <p14:tracePt t="16876" x="3189288" y="2814638"/>
          <p14:tracePt t="16897" x="3181350" y="2814638"/>
          <p14:tracePt t="16907" x="3181350" y="2806700"/>
          <p14:tracePt t="16921" x="3181350" y="2798763"/>
          <p14:tracePt t="16929" x="3173413" y="2798763"/>
          <p14:tracePt t="16945" x="3173413" y="2790825"/>
          <p14:tracePt t="16952" x="3173413" y="2782888"/>
          <p14:tracePt t="16969" x="3173413" y="2774950"/>
          <p14:tracePt t="16977" x="3173413" y="2759075"/>
          <p14:tracePt t="16985" x="3173413" y="2751138"/>
          <p14:tracePt t="16993" x="3189288" y="2735263"/>
          <p14:tracePt t="17001" x="3197225" y="2727325"/>
          <p14:tracePt t="17009" x="3213100" y="2711450"/>
          <p14:tracePt t="17017" x="3213100" y="2703513"/>
          <p14:tracePt t="17025" x="3221038" y="2703513"/>
          <p14:tracePt t="17033" x="3221038" y="2695575"/>
          <p14:tracePt t="17041" x="3228975" y="2687638"/>
          <p14:tracePt t="17049" x="3236913" y="2679700"/>
          <p14:tracePt t="17313" x="3236913" y="2687638"/>
          <p14:tracePt t="17322" x="3244850" y="2703513"/>
          <p14:tracePt t="17329" x="3252788" y="2735263"/>
          <p14:tracePt t="17337" x="3252788" y="2774950"/>
          <p14:tracePt t="17345" x="3268663" y="2806700"/>
          <p14:tracePt t="17353" x="3292475" y="2854325"/>
          <p14:tracePt t="17361" x="3325813" y="2927350"/>
          <p14:tracePt t="17369" x="3373438" y="2990850"/>
          <p14:tracePt t="17377" x="3413125" y="3070225"/>
          <p14:tracePt t="17385" x="3460750" y="3141663"/>
          <p14:tracePt t="17393" x="3500438" y="3197225"/>
          <p14:tracePt t="17400" x="3548063" y="3252788"/>
          <p14:tracePt t="17409" x="3595688" y="3317875"/>
          <p14:tracePt t="17417" x="3643313" y="3365500"/>
          <p14:tracePt t="17425" x="3676650" y="3405188"/>
          <p14:tracePt t="17433" x="3708400" y="3468688"/>
          <p14:tracePt t="17442" x="3740150" y="3532188"/>
          <p14:tracePt t="17449" x="3763963" y="3587750"/>
          <p14:tracePt t="17456" x="3787775" y="3636963"/>
          <p14:tracePt t="17465" x="3811588" y="3668713"/>
          <p14:tracePt t="17475" x="3827463" y="3716338"/>
          <p14:tracePt t="17481" x="3843338" y="3763963"/>
          <p14:tracePt t="17489" x="3851275" y="3819525"/>
          <p14:tracePt t="17497" x="3859213" y="3851275"/>
          <p14:tracePt t="17506" x="3859213" y="3898900"/>
          <p14:tracePt t="17513" x="3867150" y="3930650"/>
          <p14:tracePt t="17522" x="3867150" y="3963988"/>
          <p14:tracePt t="17529" x="3875088" y="3995738"/>
          <p14:tracePt t="17537" x="3875088" y="4019550"/>
          <p14:tracePt t="17545" x="3875088" y="4043363"/>
          <p14:tracePt t="17553" x="3875088" y="4059238"/>
          <p14:tracePt t="17561" x="3875088" y="4067175"/>
          <p14:tracePt t="17569" x="3875088" y="4075113"/>
          <p14:tracePt t="17577" x="3867150" y="4083050"/>
          <p14:tracePt t="17601" x="3859213" y="4083050"/>
          <p14:tracePt t="17609" x="3859213" y="4090988"/>
          <p14:tracePt t="17625" x="3851275" y="4090988"/>
          <p14:tracePt t="17641" x="3843338" y="4090988"/>
          <p14:tracePt t="17657" x="3835400" y="4090988"/>
          <p14:tracePt t="17673" x="3827463" y="4090988"/>
          <p14:tracePt t="17681" x="3811588" y="4090988"/>
          <p14:tracePt t="17689" x="3795713" y="4075113"/>
          <p14:tracePt t="17697" x="3787775" y="4075113"/>
          <p14:tracePt t="17706" x="3779838" y="4059238"/>
          <p14:tracePt t="17713" x="3779838" y="4051300"/>
          <p14:tracePt t="17737" x="3779838" y="4043363"/>
          <p14:tracePt t="17745" x="3779838" y="4035425"/>
          <p14:tracePt t="17753" x="3779838" y="4019550"/>
          <p14:tracePt t="17761" x="3779838" y="4011613"/>
          <p14:tracePt t="17769" x="3779838" y="4003675"/>
          <p14:tracePt t="17777" x="3771900" y="3995738"/>
          <p14:tracePt t="17793" x="3771900" y="3987800"/>
          <p14:tracePt t="17800" x="3771900" y="3979863"/>
          <p14:tracePt t="17809" x="3771900" y="3971925"/>
          <p14:tracePt t="17817" x="3771900" y="3963988"/>
          <p14:tracePt t="17825" x="3771900" y="3956050"/>
          <p14:tracePt t="17833" x="3771900" y="3948113"/>
          <p14:tracePt t="17849" x="3771900" y="3938588"/>
          <p14:tracePt t="17865" x="3771900" y="3930650"/>
          <p14:tracePt t="17873" x="3771900" y="3914775"/>
          <p14:tracePt t="17889" x="3771900" y="3898900"/>
          <p14:tracePt t="17906" x="3779838" y="3890963"/>
          <p14:tracePt t="17922" x="3779838" y="3883025"/>
          <p14:tracePt t="17937" x="3779838" y="3875088"/>
          <p14:tracePt t="17953" x="3787775" y="3875088"/>
          <p14:tracePt t="17961" x="3795713" y="3867150"/>
          <p14:tracePt t="17993" x="3803650" y="3867150"/>
          <p14:tracePt t="18001" x="3803650" y="3859213"/>
          <p14:tracePt t="18009" x="3819525" y="3851275"/>
          <p14:tracePt t="18017" x="3827463" y="3851275"/>
          <p14:tracePt t="18025" x="3843338" y="3843338"/>
          <p14:tracePt t="18033" x="3851275" y="3835400"/>
          <p14:tracePt t="18041" x="3867150" y="3835400"/>
          <p14:tracePt t="18049" x="3875088" y="3819525"/>
          <p14:tracePt t="18057" x="3890963" y="3811588"/>
          <p14:tracePt t="18065" x="3898900" y="3803650"/>
          <p14:tracePt t="18073" x="3914775" y="3795713"/>
          <p14:tracePt t="18081" x="3930650" y="3779838"/>
          <p14:tracePt t="18089" x="3946525" y="3771900"/>
          <p14:tracePt t="18097" x="3962400" y="3748088"/>
          <p14:tracePt t="18106" x="3986213" y="3732213"/>
          <p14:tracePt t="18113" x="4002088" y="3716338"/>
          <p14:tracePt t="18122" x="4059238" y="3692525"/>
          <p14:tracePt t="18129" x="4114800" y="3652838"/>
          <p14:tracePt t="18137" x="4194175" y="3605213"/>
          <p14:tracePt t="18145" x="4281488" y="3563938"/>
          <p14:tracePt t="18153" x="4370388" y="3516313"/>
          <p14:tracePt t="18161" x="4481513" y="3476625"/>
          <p14:tracePt t="18169" x="4600575" y="3429000"/>
          <p14:tracePt t="18177" x="4737100" y="3389313"/>
          <p14:tracePt t="18185" x="4864100" y="3349625"/>
          <p14:tracePt t="18193" x="4983163" y="3302000"/>
          <p14:tracePt t="18201" x="5080000" y="3262313"/>
          <p14:tracePt t="18209" x="5159375" y="3221038"/>
          <p14:tracePt t="18217" x="5230813" y="3189288"/>
          <p14:tracePt t="18226" x="5278438" y="3157538"/>
          <p14:tracePt t="18233" x="5310188" y="3133725"/>
          <p14:tracePt t="18241" x="5341938" y="3109913"/>
          <p14:tracePt t="18249" x="5357813" y="3094038"/>
          <p14:tracePt t="18257" x="5373688" y="3070225"/>
          <p14:tracePt t="18265" x="5389563" y="3046413"/>
          <p14:tracePt t="18273" x="5407025" y="3030538"/>
          <p14:tracePt t="18281" x="5414963" y="3022600"/>
          <p14:tracePt t="18289" x="5414963" y="3014663"/>
          <p14:tracePt t="18297" x="5422900" y="3006725"/>
          <p14:tracePt t="18313" x="5422900" y="2998788"/>
          <p14:tracePt t="18433" x="5422900" y="2990850"/>
          <p14:tracePt t="18449" x="5422900" y="2982913"/>
          <p14:tracePt t="18457" x="5422900" y="2974975"/>
          <p14:tracePt t="18465" x="5414963" y="2967038"/>
          <p14:tracePt t="18473" x="5414963" y="2959100"/>
          <p14:tracePt t="18481" x="5414963" y="2951163"/>
          <p14:tracePt t="18490" x="5414963" y="2943225"/>
          <p14:tracePt t="18497" x="5414963" y="2935288"/>
          <p14:tracePt t="18506" x="5407025" y="2927350"/>
          <p14:tracePt t="18513" x="5397500" y="2909888"/>
          <p14:tracePt t="18523" x="5397500" y="2901950"/>
          <p14:tracePt t="18529" x="5389563" y="2894013"/>
          <p14:tracePt t="18537" x="5381625" y="2878138"/>
          <p14:tracePt t="18545" x="5381625" y="2870200"/>
          <p14:tracePt t="18553" x="5373688" y="2854325"/>
          <p14:tracePt t="18561" x="5365750" y="2846388"/>
          <p14:tracePt t="18569" x="5357813" y="2838450"/>
          <p14:tracePt t="18577" x="5349875" y="2830513"/>
          <p14:tracePt t="18585" x="5341938" y="2822575"/>
          <p14:tracePt t="18594" x="5334000" y="2814638"/>
          <p14:tracePt t="18609" x="5334000" y="2806700"/>
          <p14:tracePt t="18617" x="5326063" y="2806700"/>
          <p14:tracePt t="18633" x="5326063" y="2798763"/>
          <p14:tracePt t="18705" x="5318125" y="2798763"/>
          <p14:tracePt t="18722" x="5310188" y="2798763"/>
          <p14:tracePt t="18729" x="5302250" y="2806700"/>
          <p14:tracePt t="18739" x="5302250" y="2822575"/>
          <p14:tracePt t="18745" x="5294313" y="2830513"/>
          <p14:tracePt t="18753" x="5286375" y="2854325"/>
          <p14:tracePt t="18761" x="5278438" y="2870200"/>
          <p14:tracePt t="18769" x="5270500" y="2901950"/>
          <p14:tracePt t="18777" x="5262563" y="2919413"/>
          <p14:tracePt t="18785" x="5262563" y="2943225"/>
          <p14:tracePt t="18793" x="5254625" y="2967038"/>
          <p14:tracePt t="18801" x="5254625" y="2990850"/>
          <p14:tracePt t="18809" x="5246688" y="3014663"/>
          <p14:tracePt t="18817" x="5246688" y="3038475"/>
          <p14:tracePt t="18825" x="5246688" y="3062288"/>
          <p14:tracePt t="18833" x="5246688" y="3086100"/>
          <p14:tracePt t="18841" x="5246688" y="3101975"/>
          <p14:tracePt t="18849" x="5238750" y="3125788"/>
          <p14:tracePt t="18856" x="5238750" y="3141663"/>
          <p14:tracePt t="18865" x="5238750" y="3157538"/>
          <p14:tracePt t="18873" x="5238750" y="3173413"/>
          <p14:tracePt t="18892" x="5238750" y="3213100"/>
          <p14:tracePt t="18906" x="5238750" y="3228975"/>
          <p14:tracePt t="18913" x="5238750" y="3236913"/>
          <p14:tracePt t="19025" x="5230813" y="3236913"/>
          <p14:tracePt t="19033" x="5222875" y="3252788"/>
          <p14:tracePt t="19041" x="5207000" y="3262313"/>
          <p14:tracePt t="19049" x="5199063" y="3270250"/>
          <p14:tracePt t="19057" x="5191125" y="3286125"/>
          <p14:tracePt t="19065" x="5175250" y="3309938"/>
          <p14:tracePt t="19072" x="5159375" y="3341688"/>
          <p14:tracePt t="19081" x="5151438" y="3365500"/>
          <p14:tracePt t="19089" x="5135563" y="3397250"/>
          <p14:tracePt t="19097" x="5111750" y="3429000"/>
          <p14:tracePt t="19105" x="5111750" y="3452813"/>
          <p14:tracePt t="19113" x="5103813" y="3484563"/>
          <p14:tracePt t="19122" x="5095875" y="3508375"/>
          <p14:tracePt t="19129" x="5087938" y="3532188"/>
          <p14:tracePt t="19139" x="5087938" y="3556000"/>
          <p14:tracePt t="19145" x="5087938" y="3579813"/>
          <p14:tracePt t="19153" x="5087938" y="3605213"/>
          <p14:tracePt t="19161" x="5080000" y="3629025"/>
          <p14:tracePt t="19169" x="5080000" y="3652838"/>
          <p14:tracePt t="19177" x="5080000" y="3684588"/>
          <p14:tracePt t="19185" x="5080000" y="3708400"/>
          <p14:tracePt t="19193" x="5087938" y="3732213"/>
          <p14:tracePt t="19201" x="5103813" y="3756025"/>
          <p14:tracePt t="19209" x="5103813" y="3771900"/>
          <p14:tracePt t="19217" x="5119688" y="3787775"/>
          <p14:tracePt t="19225" x="5119688" y="3803650"/>
          <p14:tracePt t="19233" x="5135563" y="3819525"/>
          <p14:tracePt t="19241" x="5143500" y="3835400"/>
          <p14:tracePt t="19249" x="5159375" y="3851275"/>
          <p14:tracePt t="19257" x="5167313" y="3859213"/>
          <p14:tracePt t="19265" x="5167313" y="3867150"/>
          <p14:tracePt t="19281" x="5175250" y="3875088"/>
          <p14:tracePt t="19314" x="5183188" y="3875088"/>
          <p14:tracePt t="19345" x="5191125" y="3875088"/>
          <p14:tracePt t="19353" x="5199063" y="3875088"/>
          <p14:tracePt t="19361" x="5214938" y="3867150"/>
          <p14:tracePt t="19369" x="5222875" y="3843338"/>
          <p14:tracePt t="19377" x="5238750" y="3827463"/>
          <p14:tracePt t="19385" x="5254625" y="3795713"/>
          <p14:tracePt t="19393" x="5286375" y="3748088"/>
          <p14:tracePt t="19401" x="5318125" y="3700463"/>
          <p14:tracePt t="19409" x="5341938" y="3652838"/>
          <p14:tracePt t="19417" x="5373688" y="3605213"/>
          <p14:tracePt t="19425" x="5397500" y="3563938"/>
          <p14:tracePt t="19433" x="5422900" y="3516313"/>
          <p14:tracePt t="19441" x="5438775" y="3484563"/>
          <p14:tracePt t="19449" x="5454650" y="3444875"/>
          <p14:tracePt t="19457" x="5462588" y="3421063"/>
          <p14:tracePt t="19465" x="5470525" y="3397250"/>
          <p14:tracePt t="19472" x="5470525" y="3373438"/>
          <p14:tracePt t="19481" x="5470525" y="3349625"/>
          <p14:tracePt t="19489" x="5470525" y="3317875"/>
          <p14:tracePt t="19497" x="5470525" y="3286125"/>
          <p14:tracePt t="19505" x="5470525" y="3244850"/>
          <p14:tracePt t="19513" x="5470525" y="3213100"/>
          <p14:tracePt t="19522" x="5470525" y="3181350"/>
          <p14:tracePt t="19529" x="5462588" y="3157538"/>
          <p14:tracePt t="19539" x="5462588" y="3149600"/>
          <p14:tracePt t="19545" x="5462588" y="3133725"/>
          <p14:tracePt t="19561" x="5462588" y="3125788"/>
          <p14:tracePt t="19569" x="5454650" y="3117850"/>
          <p14:tracePt t="19585" x="5454650" y="3109913"/>
          <p14:tracePt t="19601" x="5454650" y="3101975"/>
          <p14:tracePt t="19609" x="5446713" y="3101975"/>
          <p14:tracePt t="19625" x="5438775" y="3094038"/>
          <p14:tracePt t="19633" x="5430838" y="3094038"/>
          <p14:tracePt t="19665" x="5422900" y="3094038"/>
          <p14:tracePt t="19801" x="5422900" y="3101975"/>
          <p14:tracePt t="20025" x="5414963" y="3101975"/>
          <p14:tracePt t="20049" x="5414963" y="3109913"/>
          <p14:tracePt t="20057" x="5407025" y="3109913"/>
          <p14:tracePt t="20065" x="5397500" y="3109913"/>
          <p14:tracePt t="20305" x="5397500" y="3101975"/>
          <p14:tracePt t="20321" x="5397500" y="3086100"/>
          <p14:tracePt t="20338" x="5397500" y="3078163"/>
          <p14:tracePt t="20345" x="5397500" y="3070225"/>
          <p14:tracePt t="20361" x="5397500" y="3054350"/>
          <p14:tracePt t="20377" x="5397500" y="3046413"/>
          <p14:tracePt t="20385" x="5397500" y="3038475"/>
          <p14:tracePt t="20393" x="5397500" y="3030538"/>
          <p14:tracePt t="20401" x="5397500" y="3014663"/>
          <p14:tracePt t="20409" x="5397500" y="2990850"/>
          <p14:tracePt t="20417" x="5397500" y="2967038"/>
          <p14:tracePt t="20425" x="5397500" y="2951163"/>
          <p14:tracePt t="20433" x="5397500" y="2927350"/>
          <p14:tracePt t="20441" x="5397500" y="2919413"/>
          <p14:tracePt t="20449" x="5397500" y="2901950"/>
          <p14:tracePt t="20457" x="5397500" y="2894013"/>
          <p14:tracePt t="20465" x="5397500" y="2878138"/>
          <p14:tracePt t="20473" x="5389563" y="2870200"/>
          <p14:tracePt t="20489" x="5381625" y="2862263"/>
          <p14:tracePt t="20505" x="5373688" y="2854325"/>
          <p14:tracePt t="20521" x="5365750" y="2846388"/>
          <p14:tracePt t="20529" x="5357813" y="2838450"/>
          <p14:tracePt t="20538" x="5341938" y="2830513"/>
          <p14:tracePt t="20545" x="5334000" y="2830513"/>
          <p14:tracePt t="20553" x="5318125" y="2822575"/>
          <p14:tracePt t="20561" x="5310188" y="2822575"/>
          <p14:tracePt t="20569" x="5302250" y="2822575"/>
          <p14:tracePt t="20577" x="5294313" y="2814638"/>
          <p14:tracePt t="20593" x="5286375" y="2814638"/>
          <p14:tracePt t="20601" x="5278438" y="2806700"/>
          <p14:tracePt t="20617" x="5270500" y="2806700"/>
          <p14:tracePt t="20625" x="5262563" y="2806700"/>
          <p14:tracePt t="20633" x="5254625" y="2806700"/>
          <p14:tracePt t="20641" x="5238750" y="2806700"/>
          <p14:tracePt t="20649" x="5214938" y="2806700"/>
          <p14:tracePt t="20657" x="5183188" y="2806700"/>
          <p14:tracePt t="20665" x="5143500" y="2806700"/>
          <p14:tracePt t="20673" x="5111750" y="2814638"/>
          <p14:tracePt t="20681" x="5080000" y="2822575"/>
          <p14:tracePt t="20689" x="5030788" y="2830513"/>
          <p14:tracePt t="20697" x="4999038" y="2838450"/>
          <p14:tracePt t="20705" x="4959350" y="2846388"/>
          <p14:tracePt t="20713" x="4935538" y="2862263"/>
          <p14:tracePt t="20721" x="4911725" y="2870200"/>
          <p14:tracePt t="20729" x="4887913" y="2870200"/>
          <p14:tracePt t="20738" x="4872038" y="2870200"/>
          <p14:tracePt t="20745" x="4856163" y="2878138"/>
          <p14:tracePt t="20755" x="4840288" y="2886075"/>
          <p14:tracePt t="20761" x="4832350" y="2886075"/>
          <p14:tracePt t="20769" x="4816475" y="2894013"/>
          <p14:tracePt t="20777" x="4816475" y="2901950"/>
          <p14:tracePt t="20785" x="4808538" y="2901950"/>
          <p14:tracePt t="20793" x="4792663" y="2909888"/>
          <p14:tracePt t="20801" x="4784725" y="2919413"/>
          <p14:tracePt t="20809" x="4768850" y="2943225"/>
          <p14:tracePt t="20817" x="4760913" y="2951163"/>
          <p14:tracePt t="20825" x="4745038" y="2967038"/>
          <p14:tracePt t="20832" x="4745038" y="2990850"/>
          <p14:tracePt t="20841" x="4729163" y="3014663"/>
          <p14:tracePt t="20849" x="4713288" y="3030538"/>
          <p14:tracePt t="20857" x="4713288" y="3046413"/>
          <p14:tracePt t="20873" x="4687888" y="3094038"/>
          <p14:tracePt t="20881" x="4687888" y="3117850"/>
          <p14:tracePt t="20890" x="4687888" y="3141663"/>
          <p14:tracePt t="20897" x="4687888" y="3173413"/>
          <p14:tracePt t="20905" x="4687888" y="3213100"/>
          <p14:tracePt t="20913" x="4695825" y="3252788"/>
          <p14:tracePt t="20921" x="4705350" y="3286125"/>
          <p14:tracePt t="20929" x="4713288" y="3325813"/>
          <p14:tracePt t="20938" x="4729163" y="3365500"/>
          <p14:tracePt t="20945" x="4737100" y="3397250"/>
          <p14:tracePt t="20955" x="4752975" y="3444875"/>
          <p14:tracePt t="20961" x="4768850" y="3484563"/>
          <p14:tracePt t="20969" x="4784725" y="3516313"/>
          <p14:tracePt t="20977" x="4800600" y="3556000"/>
          <p14:tracePt t="20985" x="4816475" y="3579813"/>
          <p14:tracePt t="20993" x="4832350" y="3621088"/>
          <p14:tracePt t="21001" x="4848225" y="3644900"/>
          <p14:tracePt t="21009" x="4864100" y="3668713"/>
          <p14:tracePt t="21016" x="4872038" y="3700463"/>
          <p14:tracePt t="21025" x="4887913" y="3724275"/>
          <p14:tracePt t="21032" x="4903788" y="3740150"/>
          <p14:tracePt t="21041" x="4911725" y="3756025"/>
          <p14:tracePt t="21049" x="4927600" y="3779838"/>
          <p14:tracePt t="21057" x="4927600" y="3795713"/>
          <p14:tracePt t="21065" x="4935538" y="3795713"/>
          <p14:tracePt t="21074" x="4943475" y="3811588"/>
          <p14:tracePt t="21081" x="4943475" y="3819525"/>
          <p14:tracePt t="21089" x="4951413" y="3827463"/>
          <p14:tracePt t="21097" x="4951413" y="3843338"/>
          <p14:tracePt t="21105" x="4959350" y="3859213"/>
          <p14:tracePt t="21113" x="4967288" y="3867150"/>
          <p14:tracePt t="21121" x="4975225" y="3883025"/>
          <p14:tracePt t="21129" x="4975225" y="3898900"/>
          <p14:tracePt t="21138" x="4983163" y="3898900"/>
          <p14:tracePt t="21145" x="4983163" y="3914775"/>
          <p14:tracePt t="21155" x="4991100" y="3922713"/>
          <p14:tracePt t="21161" x="4991100" y="3930650"/>
          <p14:tracePt t="21169" x="4999038" y="3948113"/>
          <p14:tracePt t="21177" x="5006975" y="3948113"/>
          <p14:tracePt t="21185" x="5006975" y="3963988"/>
          <p14:tracePt t="21201" x="5014913" y="3971925"/>
          <p14:tracePt t="21209" x="5014913" y="3979863"/>
          <p14:tracePt t="21216" x="5022850" y="3979863"/>
          <p14:tracePt t="21225" x="5030788" y="3987800"/>
          <p14:tracePt t="21241" x="5038725" y="3987800"/>
          <p14:tracePt t="21265" x="5046663" y="3995738"/>
          <p14:tracePt t="21281" x="5056188" y="3995738"/>
          <p14:tracePt t="21297" x="5064125" y="3995738"/>
          <p14:tracePt t="21321" x="5072063" y="3995738"/>
          <p14:tracePt t="21338" x="5080000" y="3995738"/>
          <p14:tracePt t="21345" x="5087938" y="3987800"/>
          <p14:tracePt t="21355" x="5095875" y="3979863"/>
          <p14:tracePt t="21361" x="5103813" y="3979863"/>
          <p14:tracePt t="21369" x="5111750" y="3971925"/>
          <p14:tracePt t="21377" x="5119688" y="3963988"/>
          <p14:tracePt t="21385" x="5119688" y="3956050"/>
          <p14:tracePt t="21393" x="5127625" y="3938588"/>
          <p14:tracePt t="21401" x="5127625" y="3930650"/>
          <p14:tracePt t="21409" x="5135563" y="3914775"/>
          <p14:tracePt t="21417" x="5135563" y="3898900"/>
          <p14:tracePt t="21425" x="5135563" y="3883025"/>
          <p14:tracePt t="21432" x="5143500" y="3867150"/>
          <p14:tracePt t="21441" x="5143500" y="3843338"/>
          <p14:tracePt t="21449" x="5143500" y="3811588"/>
          <p14:tracePt t="21457" x="5151438" y="3763963"/>
          <p14:tracePt t="21465" x="5151438" y="3724275"/>
          <p14:tracePt t="21473" x="5151438" y="3668713"/>
          <p14:tracePt t="21481" x="5151438" y="3629025"/>
          <p14:tracePt t="21489" x="5151438" y="3579813"/>
          <p14:tracePt t="21497" x="5151438" y="3540125"/>
          <p14:tracePt t="21505" x="5151438" y="3500438"/>
          <p14:tracePt t="21513" x="5143500" y="3468688"/>
          <p14:tracePt t="21521" x="5135563" y="3436938"/>
          <p14:tracePt t="21529" x="5119688" y="3397250"/>
          <p14:tracePt t="21538" x="5087938" y="3357563"/>
          <p14:tracePt t="21545" x="5064125" y="3309938"/>
          <p14:tracePt t="21554" x="5046663" y="3278188"/>
          <p14:tracePt t="21561" x="5022850" y="3228975"/>
          <p14:tracePt t="21569" x="4999038" y="3189288"/>
          <p14:tracePt t="21577" x="4991100" y="3165475"/>
          <p14:tracePt t="21585" x="4991100" y="3149600"/>
          <p14:tracePt t="21593" x="4983163" y="3133725"/>
          <p14:tracePt t="21601" x="4983163" y="3125788"/>
          <p14:tracePt t="21609" x="4983163" y="3117850"/>
          <p14:tracePt t="21618" x="4983163" y="3109913"/>
          <p14:tracePt t="21633" x="4983163" y="3101975"/>
          <p14:tracePt t="21817" x="4983163" y="3094038"/>
          <p14:tracePt t="21833" x="4991100" y="3094038"/>
          <p14:tracePt t="21841" x="4991100" y="3086100"/>
          <p14:tracePt t="21849" x="4999038" y="3086100"/>
          <p14:tracePt t="22017" x="5006975" y="3086100"/>
          <p14:tracePt t="22025" x="5022850" y="3086100"/>
          <p14:tracePt t="22033" x="5038725" y="3086100"/>
          <p14:tracePt t="22041" x="5064125" y="3086100"/>
          <p14:tracePt t="22049" x="5087938" y="3086100"/>
          <p14:tracePt t="22057" x="5111750" y="3086100"/>
          <p14:tracePt t="22065" x="5135563" y="3086100"/>
          <p14:tracePt t="22073" x="5159375" y="3078163"/>
          <p14:tracePt t="22081" x="5199063" y="3070225"/>
          <p14:tracePt t="22090" x="5230813" y="3062288"/>
          <p14:tracePt t="22097" x="5262563" y="3054350"/>
          <p14:tracePt t="22105" x="5302250" y="3046413"/>
          <p14:tracePt t="22113" x="5334000" y="3046413"/>
          <p14:tracePt t="22121" x="5349875" y="3038475"/>
          <p14:tracePt t="22129" x="5365750" y="3038475"/>
          <p14:tracePt t="22138" x="5381625" y="3038475"/>
          <p14:tracePt t="22361" x="5381625" y="3046413"/>
          <p14:tracePt t="22401" x="5381625" y="3054350"/>
          <p14:tracePt t="22441" x="5381625" y="3062288"/>
          <p14:tracePt t="22465" x="5381625" y="3070225"/>
          <p14:tracePt t="22497" x="5381625" y="3078163"/>
          <p14:tracePt t="22505" x="5381625" y="3086100"/>
          <p14:tracePt t="22521" x="5381625" y="3094038"/>
          <p14:tracePt t="22561" x="5389563" y="3101975"/>
          <p14:tracePt t="22577" x="5397500" y="3117850"/>
          <p14:tracePt t="22585" x="5407025" y="3117850"/>
          <p14:tracePt t="22593" x="5414963" y="3125788"/>
          <p14:tracePt t="22601" x="5414963" y="3133725"/>
          <p14:tracePt t="22609" x="5430838" y="3149600"/>
          <p14:tracePt t="22625" x="5446713" y="3165475"/>
          <p14:tracePt t="22632" x="5462588" y="3173413"/>
          <p14:tracePt t="22641" x="5470525" y="3189288"/>
          <p14:tracePt t="22648" x="5494338" y="3213100"/>
          <p14:tracePt t="22657" x="5502275" y="3228975"/>
          <p14:tracePt t="22665" x="5526088" y="3252788"/>
          <p14:tracePt t="22674" x="5541963" y="3286125"/>
          <p14:tracePt t="22681" x="5581650" y="3309938"/>
          <p14:tracePt t="22690" x="5613400" y="3341688"/>
          <p14:tracePt t="22697" x="5645150" y="3389313"/>
          <p14:tracePt t="22704" x="5668963" y="3421063"/>
          <p14:tracePt t="22713" x="5708650" y="3468688"/>
          <p14:tracePt t="22721" x="5740400" y="3508375"/>
          <p14:tracePt t="22729" x="5781675" y="3532188"/>
          <p14:tracePt t="22738" x="5813425" y="3571875"/>
          <p14:tracePt t="22745" x="5853113" y="3613150"/>
          <p14:tracePt t="22754" x="5868988" y="3644900"/>
          <p14:tracePt t="22761" x="5900738" y="3692525"/>
          <p14:tracePt t="22770" x="5948363" y="3748088"/>
          <p14:tracePt t="22777" x="6003925" y="3819525"/>
          <p14:tracePt t="22785" x="6075363" y="3890963"/>
          <p14:tracePt t="22793" x="6196013" y="3971925"/>
          <p14:tracePt t="22801" x="6330950" y="4067175"/>
          <p14:tracePt t="22809" x="6507163" y="4178300"/>
          <p14:tracePt t="22817" x="6657975" y="4291013"/>
          <p14:tracePt t="22825" x="6810375" y="4394200"/>
          <p14:tracePt t="22832" x="6937375" y="4457700"/>
          <p14:tracePt t="22841" x="7016750" y="4505325"/>
          <p14:tracePt t="22848" x="7080250" y="4552950"/>
          <p14:tracePt t="22857" x="7119938" y="4576763"/>
          <p14:tracePt t="22865" x="7153275" y="4608513"/>
          <p14:tracePt t="22874" x="7169150" y="4624388"/>
          <p14:tracePt t="22881" x="7177088" y="4641850"/>
          <p14:tracePt t="22904" x="7177088" y="4649788"/>
          <p14:tracePt t="22914" x="7177088" y="4657725"/>
          <p14:tracePt t="22929" x="7177088" y="4665663"/>
          <p14:tracePt t="22945" x="7177088" y="4673600"/>
          <p14:tracePt t="22961" x="7177088" y="4681538"/>
          <p14:tracePt t="22970" x="7177088" y="4689475"/>
          <p14:tracePt t="22985" x="7177088" y="4697413"/>
          <p14:tracePt t="23154" x="7185025" y="4697413"/>
          <p14:tracePt t="23193" x="7192963" y="4697413"/>
          <p14:tracePt t="23225" x="7200900" y="4697413"/>
          <p14:tracePt t="23241" x="7208838" y="4697413"/>
          <p14:tracePt t="23273" x="7216775" y="4697413"/>
          <p14:tracePt t="23393" x="7224713" y="4697413"/>
          <p14:tracePt t="23449" x="7224713" y="4689475"/>
          <p14:tracePt t="23513" x="7232650" y="4689475"/>
          <p14:tracePt t="23609" x="7240588" y="4689475"/>
          <p14:tracePt t="23641" x="7248525" y="4681538"/>
          <p14:tracePt t="23657" x="7264400" y="4673600"/>
          <p14:tracePt t="23665" x="7272338" y="4665663"/>
          <p14:tracePt t="23673" x="7280275" y="4657725"/>
          <p14:tracePt t="23681" x="7296150" y="4641850"/>
          <p14:tracePt t="23689" x="7304088" y="4633913"/>
          <p14:tracePt t="23697" x="7327900" y="4600575"/>
          <p14:tracePt t="23705" x="7335838" y="4584700"/>
          <p14:tracePt t="23713" x="7359650" y="4560888"/>
          <p14:tracePt t="23721" x="7359650" y="4537075"/>
          <p14:tracePt t="23729" x="7375525" y="4505325"/>
          <p14:tracePt t="23737" x="7391400" y="4465638"/>
          <p14:tracePt t="23745" x="7415213" y="4418013"/>
          <p14:tracePt t="23754" x="7439025" y="4370388"/>
          <p14:tracePt t="23761" x="7462838" y="4314825"/>
          <p14:tracePt t="23771" x="7486650" y="4241800"/>
          <p14:tracePt t="23777" x="7504113" y="4194175"/>
          <p14:tracePt t="23785" x="7519988" y="4138613"/>
          <p14:tracePt t="23793" x="7535863" y="4098925"/>
          <p14:tracePt t="23801" x="7551738" y="4051300"/>
          <p14:tracePt t="23809" x="7559675" y="4003675"/>
          <p14:tracePt t="23817" x="7559675" y="3963988"/>
          <p14:tracePt t="23825" x="7559675" y="3914775"/>
          <p14:tracePt t="23832" x="7559675" y="3875088"/>
          <p14:tracePt t="23841" x="7567613" y="3843338"/>
          <p14:tracePt t="23849" x="7567613" y="3803650"/>
          <p14:tracePt t="23857" x="7559675" y="3763963"/>
          <p14:tracePt t="23865" x="7551738" y="3724275"/>
          <p14:tracePt t="23873" x="7535863" y="3684588"/>
          <p14:tracePt t="23881" x="7512050" y="3636963"/>
          <p14:tracePt t="23890" x="7496175" y="3579813"/>
          <p14:tracePt t="23905" x="7454900" y="3492500"/>
          <p14:tracePt t="23913" x="7446963" y="3468688"/>
          <p14:tracePt t="23921" x="7446963" y="3444875"/>
          <p14:tracePt t="23929" x="7431088" y="3429000"/>
          <p14:tracePt t="23937" x="7423150" y="3397250"/>
          <p14:tracePt t="23945" x="7415213" y="3365500"/>
          <p14:tracePt t="23953" x="7399338" y="3341688"/>
          <p14:tracePt t="23961" x="7391400" y="3317875"/>
          <p14:tracePt t="23970" x="7375525" y="3294063"/>
          <p14:tracePt t="23977" x="7359650" y="3252788"/>
          <p14:tracePt t="23987" x="7343775" y="3221038"/>
          <p14:tracePt t="23993" x="7319963" y="3181350"/>
          <p14:tracePt t="24001" x="7296150" y="3133725"/>
          <p14:tracePt t="24009" x="7264400" y="3086100"/>
          <p14:tracePt t="24017" x="7248525" y="3046413"/>
          <p14:tracePt t="24026" x="7224713" y="3014663"/>
          <p14:tracePt t="24032" x="7192963" y="2974975"/>
          <p14:tracePt t="24041" x="7177088" y="2943225"/>
          <p14:tracePt t="24049" x="7169150" y="2927350"/>
          <p14:tracePt t="24057" x="7153275" y="2919413"/>
          <p14:tracePt t="24064" x="7153275" y="2901950"/>
          <p14:tracePt t="24073" x="7153275" y="2894013"/>
          <p14:tracePt t="24081" x="7153275" y="2878138"/>
          <p14:tracePt t="24088" x="7145338" y="2870200"/>
          <p14:tracePt t="24097" x="7135813" y="2862263"/>
          <p14:tracePt t="24105" x="7127875" y="2854325"/>
          <p14:tracePt t="24113" x="7127875" y="2846388"/>
          <p14:tracePt t="24121" x="7112000" y="2846388"/>
          <p14:tracePt t="24129" x="7104063" y="2822575"/>
          <p14:tracePt t="24137" x="7096125" y="2822575"/>
          <p14:tracePt t="24145" x="7080250" y="2814638"/>
          <p14:tracePt t="24153" x="7064375" y="2806700"/>
          <p14:tracePt t="24161" x="7056438" y="2806700"/>
          <p14:tracePt t="24170" x="7032625" y="2806700"/>
          <p14:tracePt t="24177" x="7008813" y="2806700"/>
          <p14:tracePt t="24185" x="6977063" y="2806700"/>
          <p14:tracePt t="24193" x="6945313" y="2806700"/>
          <p14:tracePt t="24201" x="6905625" y="2806700"/>
          <p14:tracePt t="24209" x="6858000" y="2806700"/>
          <p14:tracePt t="24217" x="6810375" y="2822575"/>
          <p14:tracePt t="24225" x="6769100" y="2830513"/>
          <p14:tracePt t="24233" x="6729413" y="2846388"/>
          <p14:tracePt t="24241" x="6705600" y="2854325"/>
          <p14:tracePt t="24249" x="6681788" y="2862263"/>
          <p14:tracePt t="24257" x="6665913" y="2878138"/>
          <p14:tracePt t="24264" x="6650038" y="2886075"/>
          <p14:tracePt t="24273" x="6634163" y="2886075"/>
          <p14:tracePt t="24281" x="6626225" y="2901950"/>
          <p14:tracePt t="24289" x="6610350" y="2909888"/>
          <p14:tracePt t="24297" x="6602413" y="2927350"/>
          <p14:tracePt t="24306" x="6586538" y="2943225"/>
          <p14:tracePt t="24313" x="6578600" y="2951163"/>
          <p14:tracePt t="24321" x="6562725" y="2974975"/>
          <p14:tracePt t="24329" x="6554788" y="2990850"/>
          <p14:tracePt t="24337" x="6546850" y="3006725"/>
          <p14:tracePt t="24345" x="6538913" y="3014663"/>
          <p14:tracePt t="24354" x="6530975" y="3038475"/>
          <p14:tracePt t="24361" x="6523038" y="3054350"/>
          <p14:tracePt t="24370" x="6523038" y="3062288"/>
          <p14:tracePt t="24377" x="6523038" y="3070225"/>
          <p14:tracePt t="24387" x="6515100" y="3094038"/>
          <p14:tracePt t="24401" x="6515100" y="3109913"/>
          <p14:tracePt t="24409" x="6515100" y="3125788"/>
          <p14:tracePt t="24417" x="6515100" y="3141663"/>
          <p14:tracePt t="24425" x="6515100" y="3165475"/>
          <p14:tracePt t="24433" x="6515100" y="3181350"/>
          <p14:tracePt t="24441" x="6523038" y="3205163"/>
          <p14:tracePt t="24449" x="6523038" y="3228975"/>
          <p14:tracePt t="24457" x="6523038" y="3244850"/>
          <p14:tracePt t="24464" x="6530975" y="3270250"/>
          <p14:tracePt t="24473" x="6538913" y="3286125"/>
          <p14:tracePt t="24481" x="6538913" y="3302000"/>
          <p14:tracePt t="24489" x="6538913" y="3333750"/>
          <p14:tracePt t="24497" x="6546850" y="3357563"/>
          <p14:tracePt t="24505" x="6554788" y="3373438"/>
          <p14:tracePt t="24513" x="6554788" y="3397250"/>
          <p14:tracePt t="24521" x="6554788" y="3413125"/>
          <p14:tracePt t="24529" x="6562725" y="3436938"/>
          <p14:tracePt t="24537" x="6570663" y="3460750"/>
          <p14:tracePt t="24545" x="6586538" y="3476625"/>
          <p14:tracePt t="24553" x="6586538" y="3500438"/>
          <p14:tracePt t="24561" x="6594475" y="3516313"/>
          <p14:tracePt t="24570" x="6602413" y="3532188"/>
          <p14:tracePt t="24577" x="6610350" y="3548063"/>
          <p14:tracePt t="24587" x="6610350" y="3563938"/>
          <p14:tracePt t="24601" x="6618288" y="3571875"/>
          <p14:tracePt t="24609" x="6618288" y="3579813"/>
          <p14:tracePt t="24617" x="6618288" y="3587750"/>
          <p14:tracePt t="24625" x="6626225" y="3587750"/>
          <p14:tracePt t="24632" x="6626225" y="3595688"/>
          <p14:tracePt t="24674" x="6626225" y="3605213"/>
          <p14:tracePt t="24945" x="6634163" y="3605213"/>
          <p14:tracePt t="24953" x="6642100" y="3613150"/>
          <p14:tracePt t="24961" x="6650038" y="3621088"/>
          <p14:tracePt t="24970" x="6650038" y="3629025"/>
          <p14:tracePt t="24977" x="6657975" y="3636963"/>
          <p14:tracePt t="24987" x="6665913" y="3636963"/>
          <p14:tracePt t="24993" x="6673850" y="3644900"/>
          <p14:tracePt t="25009" x="6673850" y="3660775"/>
          <p14:tracePt t="25017" x="6681788" y="3660775"/>
          <p14:tracePt t="25025" x="6681788" y="3668713"/>
          <p14:tracePt t="25033" x="6689725" y="3668713"/>
          <p14:tracePt t="25041" x="6689725" y="3676650"/>
          <p14:tracePt t="25049" x="6697663" y="3676650"/>
          <p14:tracePt t="25073" x="6697663" y="3684588"/>
          <p14:tracePt t="25113" x="6705600" y="3684588"/>
          <p14:tracePt t="25121" x="6705600" y="3692525"/>
          <p14:tracePt t="25129" x="6713538" y="3692525"/>
          <p14:tracePt t="25145" x="6713538" y="3700463"/>
          <p14:tracePt t="25178" x="6713538" y="3708400"/>
          <p14:tracePt t="25186" x="6721475" y="3708400"/>
          <p14:tracePt t="25209" x="6721475" y="3716338"/>
          <p14:tracePt t="25225" x="6721475" y="3724275"/>
          <p14:tracePt t="25233" x="6729413" y="3724275"/>
          <p14:tracePt t="25249" x="6737350" y="3724275"/>
          <p14:tracePt t="25297" x="6737350" y="3732213"/>
          <p14:tracePt t="25329" x="6737350" y="3740150"/>
          <p14:tracePt t="25337" x="6745288" y="3740150"/>
          <p14:tracePt t="25353" x="6745288" y="3748088"/>
          <p14:tracePt t="25370" x="6745288" y="3756025"/>
          <p14:tracePt t="25386" x="6753225" y="3763963"/>
          <p14:tracePt t="25393" x="6761163" y="3771900"/>
          <p14:tracePt t="25401" x="6761163" y="3779838"/>
          <p14:tracePt t="25409" x="6777038" y="3803650"/>
          <p14:tracePt t="25417" x="6784975" y="3819525"/>
          <p14:tracePt t="25425" x="6802438" y="3835400"/>
          <p14:tracePt t="25432" x="6810375" y="3851275"/>
          <p14:tracePt t="25441" x="6818313" y="3875088"/>
          <p14:tracePt t="25449" x="6826250" y="3890963"/>
          <p14:tracePt t="25457" x="6834188" y="3906838"/>
          <p14:tracePt t="25464" x="6850063" y="3914775"/>
          <p14:tracePt t="25473" x="6850063" y="3938588"/>
          <p14:tracePt t="25481" x="6858000" y="3956050"/>
          <p14:tracePt t="25489" x="6873875" y="3979863"/>
          <p14:tracePt t="25497" x="6873875" y="3987800"/>
          <p14:tracePt t="25505" x="6889750" y="4011613"/>
          <p14:tracePt t="25513" x="6897688" y="4035425"/>
          <p14:tracePt t="25520" x="6897688" y="4051300"/>
          <p14:tracePt t="25530" x="6921500" y="4067175"/>
          <p14:tracePt t="25537" x="6921500" y="4083050"/>
          <p14:tracePt t="25545" x="6937375" y="4114800"/>
          <p14:tracePt t="25553" x="6953250" y="4138613"/>
          <p14:tracePt t="25561" x="6961188" y="4154488"/>
          <p14:tracePt t="25570" x="6977063" y="4170363"/>
          <p14:tracePt t="25577" x="6977063" y="4194175"/>
          <p14:tracePt t="25586" x="6985000" y="4210050"/>
          <p14:tracePt t="25593" x="6992938" y="4225925"/>
          <p14:tracePt t="25601" x="6992938" y="4233863"/>
          <p14:tracePt t="25609" x="6992938" y="4249738"/>
          <p14:tracePt t="25617" x="7000875" y="4265613"/>
          <p14:tracePt t="25625" x="7008813" y="4273550"/>
          <p14:tracePt t="25632" x="7016750" y="4291013"/>
          <p14:tracePt t="25641" x="7016750" y="4298950"/>
          <p14:tracePt t="25649" x="7024688" y="4306888"/>
          <p14:tracePt t="25657" x="7032625" y="4322763"/>
          <p14:tracePt t="25665" x="7040563" y="4322763"/>
          <p14:tracePt t="25673" x="7040563" y="4338638"/>
          <p14:tracePt t="25689" x="7040563" y="4346575"/>
          <p14:tracePt t="25697" x="7048500" y="4346575"/>
          <p14:tracePt t="25705" x="7048500" y="4362450"/>
          <p14:tracePt t="25713" x="7056438" y="4362450"/>
          <p14:tracePt t="25720" x="7056438" y="4370388"/>
          <p14:tracePt t="25753" x="7064375" y="4370388"/>
          <p14:tracePt t="25761" x="7064375" y="4378325"/>
          <p14:tracePt t="25785" x="7064375" y="4386263"/>
          <p14:tracePt t="25793" x="7072313" y="4394200"/>
          <p14:tracePt t="25817" x="7080250" y="4402138"/>
          <p14:tracePt t="25825" x="7088188" y="4410075"/>
          <p14:tracePt t="25841" x="7096125" y="4418013"/>
          <p14:tracePt t="25849" x="7096125" y="4425950"/>
          <p14:tracePt t="25865" x="7104063" y="4433888"/>
          <p14:tracePt t="25873" x="7112000" y="4441825"/>
          <p14:tracePt t="25889" x="7112000" y="4449763"/>
          <p14:tracePt t="25897" x="7119938" y="4457700"/>
          <p14:tracePt t="25905" x="7119938" y="4465638"/>
          <p14:tracePt t="25913" x="7127875" y="4473575"/>
          <p14:tracePt t="25929" x="7135813" y="4473575"/>
          <p14:tracePt t="25937" x="7145338" y="4473575"/>
          <p14:tracePt t="26009" x="7153275" y="4473575"/>
          <p14:tracePt t="26041" x="7161213" y="4473575"/>
          <p14:tracePt t="26049" x="7169150" y="4465638"/>
          <p14:tracePt t="26057" x="7169150" y="4457700"/>
          <p14:tracePt t="26065" x="7177088" y="4449763"/>
          <p14:tracePt t="26073" x="7177088" y="4425950"/>
          <p14:tracePt t="26080" x="7185025" y="4410075"/>
          <p14:tracePt t="26089" x="7185025" y="4394200"/>
          <p14:tracePt t="26097" x="7185025" y="4370388"/>
          <p14:tracePt t="26105" x="7185025" y="4346575"/>
          <p14:tracePt t="26113" x="7185025" y="4314825"/>
          <p14:tracePt t="26121" x="7185025" y="4298950"/>
          <p14:tracePt t="26129" x="7185025" y="4281488"/>
          <p14:tracePt t="26137" x="7185025" y="4257675"/>
          <p14:tracePt t="26145" x="7185025" y="4241800"/>
          <p14:tracePt t="26153" x="7185025" y="4225925"/>
          <p14:tracePt t="26161" x="7185025" y="4210050"/>
          <p14:tracePt t="26169" x="7185025" y="4202113"/>
          <p14:tracePt t="26177" x="7185025" y="4194175"/>
          <p14:tracePt t="26186" x="7185025" y="4170363"/>
          <p14:tracePt t="26203" x="7185025" y="4154488"/>
          <p14:tracePt t="26209" x="7177088" y="4146550"/>
          <p14:tracePt t="26217" x="7177088" y="4130675"/>
          <p14:tracePt t="26225" x="7177088" y="4122738"/>
          <p14:tracePt t="26233" x="7169150" y="4114800"/>
          <p14:tracePt t="26241" x="7169150" y="4106863"/>
          <p14:tracePt t="26249" x="7169150" y="4098925"/>
          <p14:tracePt t="26257" x="7161213" y="4098925"/>
          <p14:tracePt t="26273" x="7161213" y="4090988"/>
          <p14:tracePt t="26289" x="7153275" y="4083050"/>
          <p14:tracePt t="26305" x="7153275" y="4067175"/>
          <p14:tracePt t="26313" x="7145338" y="4059238"/>
          <p14:tracePt t="26321" x="7145338" y="4043363"/>
          <p14:tracePt t="26329" x="7135813" y="4027488"/>
          <p14:tracePt t="26336" x="7135813" y="4003675"/>
          <p14:tracePt t="26345" x="7135813" y="3995738"/>
          <p14:tracePt t="26353" x="7135813" y="3987800"/>
          <p14:tracePt t="26361" x="7135813" y="3979863"/>
          <p14:tracePt t="26370" x="7135813" y="3963988"/>
          <p14:tracePt t="26377" x="7127875" y="3956050"/>
          <p14:tracePt t="26386" x="7119938" y="3948113"/>
          <p14:tracePt t="26393" x="7119938" y="3938588"/>
          <p14:tracePt t="26403" x="7112000" y="3922713"/>
          <p14:tracePt t="26409" x="7096125" y="3914775"/>
          <p14:tracePt t="26417" x="7088188" y="3898900"/>
          <p14:tracePt t="26425" x="7080250" y="3890963"/>
          <p14:tracePt t="26433" x="7056438" y="3883025"/>
          <p14:tracePt t="26441" x="7040563" y="3867150"/>
          <p14:tracePt t="26449" x="7024688" y="3867150"/>
          <p14:tracePt t="26457" x="7008813" y="3859213"/>
          <p14:tracePt t="26464" x="6992938" y="3859213"/>
          <p14:tracePt t="26473" x="6977063" y="3859213"/>
          <p14:tracePt t="26480" x="6953250" y="3859213"/>
          <p14:tracePt t="26489" x="6937375" y="3859213"/>
          <p14:tracePt t="26497" x="6921500" y="3859213"/>
          <p14:tracePt t="26505" x="6913563" y="3859213"/>
          <p14:tracePt t="26513" x="6897688" y="3859213"/>
          <p14:tracePt t="26521" x="6889750" y="3859213"/>
          <p14:tracePt t="26529" x="6881813" y="3867150"/>
          <p14:tracePt t="26537" x="6865938" y="3875088"/>
          <p14:tracePt t="26553" x="6858000" y="3883025"/>
          <p14:tracePt t="26561" x="6850063" y="3883025"/>
          <p14:tracePt t="26569" x="6842125" y="3890963"/>
          <p14:tracePt t="26577" x="6842125" y="3898900"/>
          <p14:tracePt t="26593" x="6842125" y="3906838"/>
          <p14:tracePt t="26604" x="6842125" y="3914775"/>
          <p14:tracePt t="26609" x="6834188" y="3922713"/>
          <p14:tracePt t="26617" x="6834188" y="3938588"/>
          <p14:tracePt t="26625" x="6834188" y="3948113"/>
          <p14:tracePt t="26633" x="6834188" y="3963988"/>
          <p14:tracePt t="26641" x="6834188" y="3971925"/>
          <p14:tracePt t="26649" x="6834188" y="3987800"/>
          <p14:tracePt t="26657" x="6834188" y="4011613"/>
          <p14:tracePt t="26665" x="6834188" y="4027488"/>
          <p14:tracePt t="26673" x="6834188" y="4043363"/>
          <p14:tracePt t="26681" x="6842125" y="4051300"/>
          <p14:tracePt t="26689" x="6842125" y="4067175"/>
          <p14:tracePt t="26697" x="6842125" y="4083050"/>
          <p14:tracePt t="26705" x="6850063" y="4098925"/>
          <p14:tracePt t="26713" x="6858000" y="4114800"/>
          <p14:tracePt t="26721" x="6858000" y="4122738"/>
          <p14:tracePt t="26729" x="6865938" y="4146550"/>
          <p14:tracePt t="26736" x="6881813" y="4162425"/>
          <p14:tracePt t="26745" x="6881813" y="4170363"/>
          <p14:tracePt t="26753" x="6889750" y="4186238"/>
          <p14:tracePt t="26761" x="6897688" y="4202113"/>
          <p14:tracePt t="26769" x="6905625" y="4210050"/>
          <p14:tracePt t="26777" x="6921500" y="4233863"/>
          <p14:tracePt t="26786" x="6929438" y="4241800"/>
          <p14:tracePt t="26793" x="6937375" y="4249738"/>
          <p14:tracePt t="26803" x="6945313" y="4265613"/>
          <p14:tracePt t="26809" x="6961188" y="4273550"/>
          <p14:tracePt t="26817" x="6969125" y="4291013"/>
          <p14:tracePt t="26825" x="6977063" y="4291013"/>
          <p14:tracePt t="26833" x="6985000" y="4298950"/>
          <p14:tracePt t="26841" x="6992938" y="4298950"/>
          <p14:tracePt t="26857" x="7000875" y="4306888"/>
          <p14:tracePt t="26873" x="7008813" y="4306888"/>
          <p14:tracePt t="26881" x="7016750" y="4314825"/>
          <p14:tracePt t="26897" x="7024688" y="4314825"/>
          <p14:tracePt t="26905" x="7032625" y="4314825"/>
          <p14:tracePt t="26913" x="7048500" y="4306888"/>
          <p14:tracePt t="26920" x="7056438" y="4306888"/>
          <p14:tracePt t="26929" x="7072313" y="4291013"/>
          <p14:tracePt t="26939" x="7080250" y="4281488"/>
          <p14:tracePt t="26945" x="7088188" y="4265613"/>
          <p14:tracePt t="26953" x="7104063" y="4257675"/>
          <p14:tracePt t="26961" x="7112000" y="4241800"/>
          <p14:tracePt t="26969" x="7127875" y="4225925"/>
          <p14:tracePt t="26977" x="7135813" y="4210050"/>
          <p14:tracePt t="26985" x="7135813" y="4202113"/>
          <p14:tracePt t="26993" x="7145338" y="4186238"/>
          <p14:tracePt t="27002" x="7153275" y="4162425"/>
          <p14:tracePt t="27009" x="7153275" y="4146550"/>
          <p14:tracePt t="27017" x="7161213" y="4130675"/>
          <p14:tracePt t="27025" x="7177088" y="4122738"/>
          <p14:tracePt t="27033" x="7177088" y="4098925"/>
          <p14:tracePt t="27041" x="7177088" y="4090988"/>
          <p14:tracePt t="27049" x="7185025" y="4083050"/>
          <p14:tracePt t="27057" x="7185025" y="4075113"/>
          <p14:tracePt t="27073" x="7192963" y="4075113"/>
          <p14:tracePt t="27081" x="7192963" y="4067175"/>
          <p14:tracePt t="27257" x="7192963" y="4075113"/>
          <p14:tracePt t="27281" x="7192963" y="4083050"/>
          <p14:tracePt t="27297" x="7192963" y="4090988"/>
          <p14:tracePt t="27305" x="7192963" y="4098925"/>
          <p14:tracePt t="27329" x="7192963" y="4106863"/>
          <p14:tracePt t="27401" x="7192963" y="4114800"/>
          <p14:tracePt t="27457" x="7192963" y="4122738"/>
          <p14:tracePt t="27465" x="7185025" y="4122738"/>
          <p14:tracePt t="27481" x="7185025" y="4130675"/>
          <p14:tracePt t="27665" x="7185025" y="4122738"/>
          <p14:tracePt t="28041" x="7185025" y="4130675"/>
          <p14:tracePt t="28273" x="7185025" y="4122738"/>
          <p14:tracePt t="28313" x="7185025" y="4114800"/>
          <p14:tracePt t="28505" x="7177088" y="4114800"/>
          <p14:tracePt t="28641" x="7169150" y="4114800"/>
          <p14:tracePt t="28777" x="7161213" y="4114800"/>
          <p14:tracePt t="28945" x="7153275" y="4114800"/>
          <p14:tracePt t="28961" x="7153275" y="4122738"/>
          <p14:tracePt t="29585" x="7153275" y="4114800"/>
          <p14:tracePt t="29857" x="7145338" y="4114800"/>
          <p14:tracePt t="29873" x="7145338" y="4122738"/>
          <p14:tracePt t="29881" x="7145338" y="4130675"/>
          <p14:tracePt t="29897" x="7145338" y="4138613"/>
          <p14:tracePt t="29905" x="7145338" y="4146550"/>
          <p14:tracePt t="29921" x="7145338" y="4154488"/>
          <p14:tracePt t="29937" x="7145338" y="4162425"/>
          <p14:tracePt t="30297" x="7135813" y="4162425"/>
          <p14:tracePt t="31329" x="7135813" y="4154488"/>
          <p14:tracePt t="31337" x="7127875" y="4154488"/>
          <p14:tracePt t="31345" x="7127875" y="4146550"/>
          <p14:tracePt t="31353" x="7127875" y="4130675"/>
          <p14:tracePt t="31361" x="7127875" y="4122738"/>
          <p14:tracePt t="31369" x="7127875" y="4114800"/>
          <p14:tracePt t="31377" x="7127875" y="4106863"/>
          <p14:tracePt t="31385" x="7127875" y="4098925"/>
          <p14:tracePt t="31393" x="7127875" y="4083050"/>
          <p14:tracePt t="31401" x="7127875" y="4075113"/>
          <p14:tracePt t="31409" x="7127875" y="4067175"/>
          <p14:tracePt t="31417" x="7127875" y="4043363"/>
          <p14:tracePt t="31425" x="7127875" y="4019550"/>
          <p14:tracePt t="31434" x="7127875" y="3995738"/>
          <p14:tracePt t="31441" x="7127875" y="3963988"/>
          <p14:tracePt t="31449" x="7112000" y="3930650"/>
          <p14:tracePt t="31457" x="7112000" y="3883025"/>
          <p14:tracePt t="31465" x="7096125" y="3851275"/>
          <p14:tracePt t="31473" x="7096125" y="3827463"/>
          <p14:tracePt t="31481" x="7080250" y="3787775"/>
          <p14:tracePt t="31489" x="7072313" y="3771900"/>
          <p14:tracePt t="31497" x="7064375" y="3756025"/>
          <p14:tracePt t="31505" x="7064375" y="3740150"/>
          <p14:tracePt t="31513" x="7064375" y="3724275"/>
          <p14:tracePt t="31521" x="7064375" y="3708400"/>
          <p14:tracePt t="31529" x="7064375" y="3700463"/>
          <p14:tracePt t="31537" x="7064375" y="3692525"/>
          <p14:tracePt t="31545" x="7064375" y="3676650"/>
          <p14:tracePt t="31553" x="7064375" y="3668713"/>
          <p14:tracePt t="31561" x="7064375" y="3660775"/>
          <p14:tracePt t="31569" x="7064375" y="3652838"/>
          <p14:tracePt t="31585" x="7064375" y="3644900"/>
          <p14:tracePt t="31601" x="7056438" y="3636963"/>
          <p14:tracePt t="31609" x="7056438" y="3629025"/>
          <p14:tracePt t="31625" x="7056438" y="3621088"/>
          <p14:tracePt t="31635" x="7048500" y="3621088"/>
          <p14:tracePt t="31651" x="7048500" y="3613150"/>
          <p14:tracePt t="31673" x="7048500" y="3605213"/>
          <p14:tracePt t="31689" x="7040563" y="3605213"/>
          <p14:tracePt t="31817" x="7032625" y="3605213"/>
          <p14:tracePt t="31825" x="7032625" y="3613150"/>
          <p14:tracePt t="31834" x="7032625" y="3621088"/>
          <p14:tracePt t="31841" x="7024688" y="3629025"/>
          <p14:tracePt t="31851" x="7016750" y="3644900"/>
          <p14:tracePt t="31857" x="7008813" y="3660775"/>
          <p14:tracePt t="31884" x="7008813" y="3684588"/>
          <p14:tracePt t="31890" x="7008813" y="3692525"/>
          <p14:tracePt t="31897" x="7008813" y="3700463"/>
          <p14:tracePt t="31905" x="7008813" y="3708400"/>
          <p14:tracePt t="31912" x="7000875" y="3716338"/>
          <p14:tracePt t="31921" x="7000875" y="3724275"/>
          <p14:tracePt t="31928" x="7000875" y="3732213"/>
          <p14:tracePt t="31937" x="7000875" y="3740150"/>
          <p14:tracePt t="31945" x="7000875" y="3756025"/>
          <p14:tracePt t="31953" x="7000875" y="3763963"/>
          <p14:tracePt t="31961" x="7008813" y="3771900"/>
          <p14:tracePt t="31968" x="7008813" y="3787775"/>
          <p14:tracePt t="31977" x="7008813" y="3795713"/>
          <p14:tracePt t="31985" x="7008813" y="3803650"/>
          <p14:tracePt t="31993" x="7016750" y="3819525"/>
          <p14:tracePt t="32001" x="7024688" y="3827463"/>
          <p14:tracePt t="32009" x="7024688" y="3835400"/>
          <p14:tracePt t="32017" x="7024688" y="3843338"/>
          <p14:tracePt t="32035" x="7032625" y="3859213"/>
          <p14:tracePt t="32041" x="7032625" y="3867150"/>
          <p14:tracePt t="32051" x="7040563" y="3875088"/>
          <p14:tracePt t="32057" x="7040563" y="3883025"/>
          <p14:tracePt t="32065" x="7040563" y="3890963"/>
          <p14:tracePt t="32073" x="7040563" y="3898900"/>
          <p14:tracePt t="32081" x="7040563" y="3906838"/>
          <p14:tracePt t="32089" x="7040563" y="3914775"/>
          <p14:tracePt t="32097" x="7048500" y="3914775"/>
          <p14:tracePt t="32105" x="7048500" y="3922713"/>
          <p14:tracePt t="32121" x="7048500" y="3938588"/>
          <p14:tracePt t="32129" x="7048500" y="3948113"/>
          <p14:tracePt t="32137" x="7048500" y="3956050"/>
          <p14:tracePt t="32145" x="7056438" y="3963988"/>
          <p14:tracePt t="32153" x="7056438" y="3971925"/>
          <p14:tracePt t="32169" x="7056438" y="3987800"/>
          <p14:tracePt t="32185" x="7064375" y="3995738"/>
          <p14:tracePt t="32193" x="7064375" y="4011613"/>
          <p14:tracePt t="32201" x="7072313" y="4011613"/>
          <p14:tracePt t="32209" x="7072313" y="4027488"/>
          <p14:tracePt t="32225" x="7072313" y="4035425"/>
          <p14:tracePt t="32241" x="7072313" y="4043363"/>
          <p14:tracePt t="32251" x="7080250" y="4043363"/>
          <p14:tracePt t="32265" x="7080250" y="4051300"/>
          <p14:tracePt t="32273" x="7080250" y="4059238"/>
          <p14:tracePt t="32281" x="7088188" y="4067175"/>
          <p14:tracePt t="32297" x="7096125" y="4067175"/>
          <p14:tracePt t="32305" x="7096125" y="4083050"/>
          <p14:tracePt t="32321" x="7104063" y="4090988"/>
          <p14:tracePt t="32328" x="7104063" y="4098925"/>
          <p14:tracePt t="32345" x="7104063" y="4106863"/>
          <p14:tracePt t="32353" x="7112000" y="4114800"/>
          <p14:tracePt t="32361" x="7112000" y="4122738"/>
          <p14:tracePt t="32377" x="7119938" y="4130675"/>
          <p14:tracePt t="32385" x="7119938" y="4138613"/>
          <p14:tracePt t="32401" x="7119938" y="4146550"/>
          <p14:tracePt t="32417" x="7119938" y="4162425"/>
          <p14:tracePt t="32434" x="7119938" y="4170363"/>
          <p14:tracePt t="32441" x="7119938" y="4178300"/>
          <p14:tracePt t="32451" x="7119938" y="4186238"/>
          <p14:tracePt t="32457" x="7119938" y="4194175"/>
          <p14:tracePt t="32473" x="7119938" y="4202113"/>
          <p14:tracePt t="32481" x="7119938" y="4210050"/>
          <p14:tracePt t="32497" x="7119938" y="4217988"/>
          <p14:tracePt t="32512" x="7119938" y="4225925"/>
          <p14:tracePt t="32537" x="7119938" y="4233863"/>
          <p14:tracePt t="32545" x="7119938" y="4241800"/>
          <p14:tracePt t="32561" x="7119938" y="4249738"/>
          <p14:tracePt t="32577" x="7119938" y="4257675"/>
          <p14:tracePt t="32593" x="7119938" y="4273550"/>
          <p14:tracePt t="32609" x="7112000" y="4273550"/>
          <p14:tracePt t="32617" x="7112000" y="4281488"/>
          <p14:tracePt t="32634" x="7112000" y="4298950"/>
          <p14:tracePt t="32665" x="7112000" y="4306888"/>
          <p14:tracePt t="32689" x="7112000" y="4314825"/>
          <p14:tracePt t="32697" x="7112000" y="4322763"/>
          <p14:tracePt t="32729" x="7112000" y="4330700"/>
          <p14:tracePt t="32737" x="7119938" y="4330700"/>
          <p14:tracePt t="32745" x="7119938" y="4338638"/>
          <p14:tracePt t="32777" x="7119938" y="4346575"/>
          <p14:tracePt t="32785" x="7119938" y="4354513"/>
          <p14:tracePt t="32793" x="7127875" y="4354513"/>
          <p14:tracePt t="32817" x="7135813" y="4362450"/>
          <p14:tracePt t="32833" x="7145338" y="4362450"/>
          <p14:tracePt t="32850" x="7153275" y="4370388"/>
          <p14:tracePt t="32867" x="7161213" y="4370388"/>
          <p14:tracePt t="32883" x="7169150" y="4370388"/>
          <p14:tracePt t="32889" x="7169150" y="4378325"/>
          <p14:tracePt t="32897" x="7177088" y="4386263"/>
          <p14:tracePt t="32905" x="7185025" y="4386263"/>
          <p14:tracePt t="32912" x="7192963" y="4394200"/>
          <p14:tracePt t="32921" x="7208838" y="4402138"/>
          <p14:tracePt t="32929" x="7216775" y="4410075"/>
          <p14:tracePt t="32937" x="7232650" y="4418013"/>
          <p14:tracePt t="32945" x="7256463" y="4441825"/>
          <p14:tracePt t="32953" x="7272338" y="4457700"/>
          <p14:tracePt t="32961" x="7296150" y="4489450"/>
          <p14:tracePt t="32970" x="7319963" y="4521200"/>
          <p14:tracePt t="32977" x="7351713" y="4560888"/>
          <p14:tracePt t="32986" x="7383463" y="4600575"/>
          <p14:tracePt t="32993" x="7415213" y="4641850"/>
          <p14:tracePt t="33000" x="7454900" y="4681538"/>
          <p14:tracePt t="33009" x="7486650" y="4729163"/>
          <p14:tracePt t="33017" x="7527925" y="4768850"/>
          <p14:tracePt t="33025" x="7559675" y="4800600"/>
          <p14:tracePt t="33033" x="7583488" y="4832350"/>
          <p14:tracePt t="33041" x="7607300" y="4872038"/>
          <p14:tracePt t="33050" x="7639050" y="4911725"/>
          <p14:tracePt t="33057" x="7646988" y="4935538"/>
          <p14:tracePt t="33065" x="7662863" y="4967288"/>
          <p14:tracePt t="33073" x="7678738" y="5000625"/>
          <p14:tracePt t="33081" x="7686675" y="5016500"/>
          <p14:tracePt t="33089" x="7702550" y="5048250"/>
          <p14:tracePt t="33097" x="7710488" y="5056188"/>
          <p14:tracePt t="33105" x="7718425" y="5080000"/>
          <p14:tracePt t="33113" x="7718425" y="5087938"/>
          <p14:tracePt t="33121" x="7718425" y="5095875"/>
          <p14:tracePt t="33129" x="7726363" y="5111750"/>
          <p14:tracePt t="33153" x="7726363" y="5119688"/>
          <p14:tracePt t="33361" x="7718425" y="5119688"/>
          <p14:tracePt t="33465" x="7726363" y="5119688"/>
          <p14:tracePt t="33481" x="7742238" y="5103813"/>
          <p14:tracePt t="33489" x="7750175" y="5095875"/>
          <p14:tracePt t="33497" x="7773988" y="5072063"/>
          <p14:tracePt t="33505" x="7805738" y="5056188"/>
          <p14:tracePt t="33512" x="7847013" y="5016500"/>
          <p14:tracePt t="33521" x="7870825" y="4984750"/>
          <p14:tracePt t="33529" x="7918450" y="4935538"/>
          <p14:tracePt t="33537" x="7942263" y="4895850"/>
          <p14:tracePt t="33544" x="7974013" y="4864100"/>
          <p14:tracePt t="33553" x="8005763" y="4824413"/>
          <p14:tracePt t="33561" x="8037513" y="4784725"/>
          <p14:tracePt t="33569" x="8077200" y="4745038"/>
          <p14:tracePt t="33577" x="8108950" y="4705350"/>
          <p14:tracePt t="33586" x="8148638" y="4657725"/>
          <p14:tracePt t="33593" x="8180388" y="4608513"/>
          <p14:tracePt t="33600" x="8221663" y="4552950"/>
          <p14:tracePt t="33609" x="8269288" y="4489450"/>
          <p14:tracePt t="33617" x="8316913" y="4433888"/>
          <p14:tracePt t="33625" x="8356600" y="4378325"/>
          <p14:tracePt t="33633" x="8396288" y="4314825"/>
          <p14:tracePt t="33641" x="8435975" y="4257675"/>
          <p14:tracePt t="33650" x="8483600" y="4210050"/>
          <p14:tracePt t="33657" x="8515350" y="4170363"/>
          <p14:tracePt t="33666" x="8540750" y="4154488"/>
          <p14:tracePt t="33673" x="8564563" y="4114800"/>
          <p14:tracePt t="33681" x="8572500" y="4098925"/>
          <p14:tracePt t="33689" x="8596313" y="4059238"/>
          <p14:tracePt t="33697" x="8604250" y="4027488"/>
          <p14:tracePt t="33705" x="8612188" y="4003675"/>
          <p14:tracePt t="33712" x="8620125" y="3979863"/>
          <p14:tracePt t="33721" x="8628063" y="3930650"/>
          <p14:tracePt t="33729" x="8628063" y="3898900"/>
          <p14:tracePt t="33737" x="8643938" y="3843338"/>
          <p14:tracePt t="33744" x="8651875" y="3811588"/>
          <p14:tracePt t="33753" x="8675688" y="3763963"/>
          <p14:tracePt t="33761" x="8691563" y="3716338"/>
          <p14:tracePt t="33769" x="8699500" y="3684588"/>
          <p14:tracePt t="33777" x="8707438" y="3652838"/>
          <p14:tracePt t="33786" x="8715375" y="3621088"/>
          <p14:tracePt t="33793" x="8723313" y="3587750"/>
          <p14:tracePt t="33800" x="8739188" y="3548063"/>
          <p14:tracePt t="33809" x="8747125" y="3500438"/>
          <p14:tracePt t="33817" x="8747125" y="3452813"/>
          <p14:tracePt t="33825" x="8755063" y="3413125"/>
          <p14:tracePt t="33833" x="8755063" y="3365500"/>
          <p14:tracePt t="33841" x="8755063" y="3333750"/>
          <p14:tracePt t="33851" x="8747125" y="3286125"/>
          <p14:tracePt t="33857" x="8731250" y="3244850"/>
          <p14:tracePt t="33866" x="8723313" y="3213100"/>
          <p14:tracePt t="33873" x="8707438" y="3165475"/>
          <p14:tracePt t="33885" x="8691563" y="3133725"/>
          <p14:tracePt t="33889" x="8683625" y="3101975"/>
          <p14:tracePt t="33897" x="8675688" y="3086100"/>
          <p14:tracePt t="33905" x="8659813" y="3070225"/>
          <p14:tracePt t="33912" x="8659813" y="3054350"/>
          <p14:tracePt t="33921" x="8636000" y="3030538"/>
          <p14:tracePt t="33929" x="8620125" y="3014663"/>
          <p14:tracePt t="33937" x="8604250" y="3006725"/>
          <p14:tracePt t="33945" x="8580438" y="2990850"/>
          <p14:tracePt t="33953" x="8540750" y="2967038"/>
          <p14:tracePt t="33961" x="8499475" y="2943225"/>
          <p14:tracePt t="33969" x="8475663" y="2935288"/>
          <p14:tracePt t="33977" x="8428038" y="2927350"/>
          <p14:tracePt t="33986" x="8396288" y="2919413"/>
          <p14:tracePt t="33993" x="8348663" y="2909888"/>
          <p14:tracePt t="34000" x="8316913" y="2901950"/>
          <p14:tracePt t="34009" x="8277225" y="2901950"/>
          <p14:tracePt t="34016" x="8237538" y="2901950"/>
          <p14:tracePt t="34025" x="8221663" y="2901950"/>
          <p14:tracePt t="34033" x="8205788" y="2901950"/>
          <p14:tracePt t="34041" x="8189913" y="2901950"/>
          <p14:tracePt t="34050" x="8172450" y="2901950"/>
          <p14:tracePt t="34057" x="8164513" y="2901950"/>
          <p14:tracePt t="34067" x="8148638" y="2901950"/>
          <p14:tracePt t="34073" x="8140700" y="2909888"/>
          <p14:tracePt t="34081" x="8124825" y="2919413"/>
          <p14:tracePt t="34089" x="8116888" y="2935288"/>
          <p14:tracePt t="34097" x="8108950" y="2943225"/>
          <p14:tracePt t="34105" x="8101013" y="2967038"/>
          <p14:tracePt t="34112" x="8093075" y="2982913"/>
          <p14:tracePt t="34121" x="8085138" y="2998788"/>
          <p14:tracePt t="34129" x="8085138" y="3014663"/>
          <p14:tracePt t="34137" x="8069263" y="3038475"/>
          <p14:tracePt t="34144" x="8061325" y="3070225"/>
          <p14:tracePt t="34153" x="8053388" y="3086100"/>
          <p14:tracePt t="34161" x="8053388" y="3117850"/>
          <p14:tracePt t="34169" x="8053388" y="3133725"/>
          <p14:tracePt t="34177" x="8053388" y="3149600"/>
          <p14:tracePt t="34185" x="8053388" y="3173413"/>
          <p14:tracePt t="34193" x="8053388" y="3189288"/>
          <p14:tracePt t="34200" x="8053388" y="3205163"/>
          <p14:tracePt t="34209" x="8053388" y="3221038"/>
          <p14:tracePt t="34217" x="8053388" y="3244850"/>
          <p14:tracePt t="34225" x="8053388" y="3270250"/>
          <p14:tracePt t="34233" x="8053388" y="3286125"/>
          <p14:tracePt t="34241" x="8053388" y="3309938"/>
          <p14:tracePt t="34250" x="8061325" y="3325813"/>
          <p14:tracePt t="34257" x="8069263" y="3349625"/>
          <p14:tracePt t="34266" x="8069263" y="3373438"/>
          <p14:tracePt t="34273" x="8077200" y="3397250"/>
          <p14:tracePt t="34281" x="8085138" y="3421063"/>
          <p14:tracePt t="34289" x="8093075" y="3444875"/>
          <p14:tracePt t="34297" x="8093075" y="3468688"/>
          <p14:tracePt t="34305" x="8093075" y="3492500"/>
          <p14:tracePt t="34312" x="8101013" y="3516313"/>
          <p14:tracePt t="34321" x="8101013" y="3532188"/>
          <p14:tracePt t="34329" x="8108950" y="3548063"/>
          <p14:tracePt t="34337" x="8116888" y="3563938"/>
          <p14:tracePt t="34345" x="8116888" y="3587750"/>
          <p14:tracePt t="34353" x="8124825" y="3605213"/>
          <p14:tracePt t="34361" x="8132763" y="3629025"/>
          <p14:tracePt t="34369" x="8140700" y="3652838"/>
          <p14:tracePt t="34377" x="8148638" y="3668713"/>
          <p14:tracePt t="34385" x="8156575" y="3692525"/>
          <p14:tracePt t="34393" x="8164513" y="3708400"/>
          <p14:tracePt t="34400" x="8164513" y="3724275"/>
          <p14:tracePt t="34409" x="8172450" y="3748088"/>
          <p14:tracePt t="34417" x="8189913" y="3763963"/>
          <p14:tracePt t="34425" x="8197850" y="3779838"/>
          <p14:tracePt t="34433" x="8205788" y="3787775"/>
          <p14:tracePt t="34441" x="8221663" y="3795713"/>
          <p14:tracePt t="34450" x="8229600" y="3803650"/>
          <p14:tracePt t="34457" x="8237538" y="3803650"/>
          <p14:tracePt t="34466" x="8261350" y="3803650"/>
          <p14:tracePt t="34473" x="8269288" y="3803650"/>
          <p14:tracePt t="34481" x="8293100" y="3811588"/>
          <p14:tracePt t="34489" x="8308975" y="3811588"/>
          <p14:tracePt t="34497" x="8324850" y="3811588"/>
          <p14:tracePt t="34505" x="8340725" y="3811588"/>
          <p14:tracePt t="34512" x="8356600" y="3811588"/>
          <p14:tracePt t="34521" x="8364538" y="3811588"/>
          <p14:tracePt t="34529" x="8372475" y="3811588"/>
          <p14:tracePt t="34537" x="8380413" y="3811588"/>
          <p14:tracePt t="34553" x="8396288" y="3811588"/>
          <p14:tracePt t="34570" x="8404225" y="3811588"/>
          <p14:tracePt t="34577" x="8412163" y="3811588"/>
          <p14:tracePt t="34585" x="8420100" y="3811588"/>
          <p14:tracePt t="34593" x="8435975" y="3803650"/>
          <p14:tracePt t="34601" x="8459788" y="3795713"/>
          <p14:tracePt t="34609" x="8475663" y="3795713"/>
          <p14:tracePt t="34617" x="8491538" y="3771900"/>
          <p14:tracePt t="34625" x="8523288" y="3763963"/>
          <p14:tracePt t="34633" x="8556625" y="3748088"/>
          <p14:tracePt t="34641" x="8596313" y="3724275"/>
          <p14:tracePt t="34650" x="8620125" y="3708400"/>
          <p14:tracePt t="34657" x="8643938" y="3692525"/>
          <p14:tracePt t="34666" x="8667750" y="3676650"/>
          <p14:tracePt t="34673" x="8675688" y="3668713"/>
          <p14:tracePt t="34681" x="8691563" y="3660775"/>
          <p14:tracePt t="34689" x="8715375" y="3652838"/>
          <p14:tracePt t="34697" x="8715375" y="3644900"/>
          <p14:tracePt t="34705" x="8723313" y="3644900"/>
          <p14:tracePt t="34712" x="8731250" y="3644900"/>
          <p14:tracePt t="34721" x="8739188" y="3636963"/>
          <p14:tracePt t="34729" x="8739188" y="3629025"/>
          <p14:tracePt t="34737" x="8747125" y="3629025"/>
          <p14:tracePt t="34745" x="8747125" y="3621088"/>
          <p14:tracePt t="34753" x="8763000" y="3613150"/>
          <p14:tracePt t="34760" x="8770938" y="3605213"/>
          <p14:tracePt t="34769" x="8778875" y="3605213"/>
          <p14:tracePt t="34777" x="8794750" y="3595688"/>
          <p14:tracePt t="34786" x="8802688" y="3587750"/>
          <p14:tracePt t="34793" x="8818563" y="3587750"/>
          <p14:tracePt t="34826" x="8826500" y="3587750"/>
          <p14:tracePt t="34841" x="8834438" y="3587750"/>
          <p14:tracePt t="34849" x="8842375" y="3605213"/>
          <p14:tracePt t="34857" x="8858250" y="3613150"/>
          <p14:tracePt t="34866" x="8866188" y="3629025"/>
          <p14:tracePt t="34885" x="8891588" y="3660775"/>
          <p14:tracePt t="34889" x="8907463" y="3676650"/>
          <p14:tracePt t="34897" x="8915400" y="3700463"/>
          <p14:tracePt t="34905" x="8939213" y="3724275"/>
          <p14:tracePt t="34912" x="8939213" y="3748088"/>
          <p14:tracePt t="34921" x="8947150" y="3771900"/>
          <p14:tracePt t="34929" x="8963025" y="3787775"/>
          <p14:tracePt t="34937" x="8963025" y="3811588"/>
          <p14:tracePt t="34945" x="8970963" y="3835400"/>
          <p14:tracePt t="34953" x="8978900" y="3859213"/>
          <p14:tracePt t="34960" x="8986838" y="3883025"/>
          <p14:tracePt t="34969" x="8986838" y="3906838"/>
          <p14:tracePt t="34977" x="8994775" y="3922713"/>
          <p14:tracePt t="34986" x="8994775" y="3938588"/>
          <p14:tracePt t="34993" x="8994775" y="3956050"/>
          <p14:tracePt t="35001" x="8994775" y="3963988"/>
          <p14:tracePt t="35009" x="8994775" y="3979863"/>
          <p14:tracePt t="35017" x="8994775" y="3987800"/>
          <p14:tracePt t="35025" x="8994775" y="3995738"/>
          <p14:tracePt t="35049" x="8994775" y="4003675"/>
          <p14:tracePt t="35201" x="8994775" y="3987800"/>
          <p14:tracePt t="35209" x="8994775" y="3971925"/>
          <p14:tracePt t="35217" x="8994775" y="3963988"/>
          <p14:tracePt t="35225" x="8994775" y="3948113"/>
          <p14:tracePt t="35233" x="8994775" y="3930650"/>
          <p14:tracePt t="35241" x="8994775" y="3906838"/>
          <p14:tracePt t="35250" x="8994775" y="3898900"/>
          <p14:tracePt t="35257" x="9002713" y="3890963"/>
          <p14:tracePt t="35266" x="9002713" y="3883025"/>
          <p14:tracePt t="35273" x="9010650" y="3883025"/>
          <p14:tracePt t="35283" x="9010650" y="3875088"/>
          <p14:tracePt t="35289" x="9010650" y="3867150"/>
          <p14:tracePt t="35393" x="9002713" y="3867150"/>
          <p14:tracePt t="35401" x="8994775" y="3867150"/>
          <p14:tracePt t="35409" x="8986838" y="3867150"/>
          <p14:tracePt t="35416" x="8970963" y="3875088"/>
          <p14:tracePt t="35425" x="8955088" y="3883025"/>
          <p14:tracePt t="35433" x="8931275" y="3890963"/>
          <p14:tracePt t="35441" x="8915400" y="3906838"/>
          <p14:tracePt t="35449" x="8907463" y="3922713"/>
          <p14:tracePt t="35457" x="8891588" y="3930650"/>
          <p14:tracePt t="35466" x="8883650" y="3948113"/>
          <p14:tracePt t="35474" x="8874125" y="3956050"/>
          <p14:tracePt t="35482" x="8866188" y="3963988"/>
          <p14:tracePt t="35489" x="8866188" y="3987800"/>
          <p14:tracePt t="35497" x="8858250" y="3987800"/>
          <p14:tracePt t="35505" x="8858250" y="4003675"/>
          <p14:tracePt t="35513" x="8850313" y="4011613"/>
          <p14:tracePt t="35521" x="8850313" y="4019550"/>
          <p14:tracePt t="35529" x="8850313" y="4027488"/>
          <p14:tracePt t="35537" x="8850313" y="4035425"/>
          <p14:tracePt t="35545" x="8850313" y="4043363"/>
          <p14:tracePt t="35553" x="8850313" y="4051300"/>
          <p14:tracePt t="35560" x="8850313" y="4067175"/>
          <p14:tracePt t="35569" x="8842375" y="4075113"/>
          <p14:tracePt t="35585" x="8842375" y="4090988"/>
          <p14:tracePt t="35600" x="8842375" y="4098925"/>
          <p14:tracePt t="35617" x="8842375" y="4106863"/>
          <p14:tracePt t="35937" x="8842375" y="4098925"/>
          <p14:tracePt t="36001" x="8842375" y="4090988"/>
          <p14:tracePt t="36025" x="8850313" y="4090988"/>
          <p14:tracePt t="36049" x="8850313" y="4083050"/>
          <p14:tracePt t="36057" x="8858250" y="4083050"/>
          <p14:tracePt t="36066" x="8858250" y="4075113"/>
          <p14:tracePt t="36073" x="8866188" y="4075113"/>
          <p14:tracePt t="36089" x="8874125" y="4075113"/>
          <p14:tracePt t="36097" x="8874125" y="4067175"/>
          <p14:tracePt t="36105" x="8883650" y="4067175"/>
          <p14:tracePt t="36137" x="8891588" y="4067175"/>
          <p14:tracePt t="36145" x="8891588" y="4059238"/>
          <p14:tracePt t="36185" x="8899525" y="4059238"/>
          <p14:tracePt t="36201" x="8907463" y="4059238"/>
          <p14:tracePt t="36329" x="8915400" y="4059238"/>
          <p14:tracePt t="36377" x="8923338" y="4059238"/>
          <p14:tracePt t="36385" x="8923338" y="4051300"/>
          <p14:tracePt t="36417" x="8931275" y="4051300"/>
          <p14:tracePt t="36449" x="8939213" y="4043363"/>
          <p14:tracePt t="36625" x="8939213" y="4035425"/>
          <p14:tracePt t="36649" x="8931275" y="4035425"/>
          <p14:tracePt t="36681" x="8923338" y="4027488"/>
          <p14:tracePt t="36713" x="8915400" y="4027488"/>
          <p14:tracePt t="36721" x="8915400" y="4019550"/>
          <p14:tracePt t="36729" x="8915400" y="4011613"/>
          <p14:tracePt t="36753" x="8915400" y="4003675"/>
          <p14:tracePt t="36761" x="8907463" y="4003675"/>
          <p14:tracePt t="36769" x="8907463" y="3995738"/>
          <p14:tracePt t="36785" x="8899525" y="3995738"/>
          <p14:tracePt t="36793" x="8899525" y="3987800"/>
          <p14:tracePt t="37153" x="8899525" y="3979863"/>
          <p14:tracePt t="37169" x="8907463" y="3979863"/>
          <p14:tracePt t="37193" x="8915400" y="3979863"/>
          <p14:tracePt t="37233" x="8923338" y="3979863"/>
          <p14:tracePt t="37361" x="8931275" y="3979863"/>
          <p14:tracePt t="37417" x="8939213" y="3979863"/>
          <p14:tracePt t="37569" x="8947150" y="3979863"/>
          <p14:tracePt t="37969" x="8955088" y="3979863"/>
          <p14:tracePt t="38033" x="8963025" y="3979863"/>
          <p14:tracePt t="38417" x="8970963" y="3979863"/>
          <p14:tracePt t="38697" x="8963025" y="3979863"/>
          <p14:tracePt t="38737" x="8955088" y="3979863"/>
          <p14:tracePt t="38793" x="8947150" y="3979863"/>
          <p14:tracePt t="39201" x="8947150" y="3971925"/>
          <p14:tracePt t="39361" x="8939213" y="3971925"/>
          <p14:tracePt t="39377" x="8931275" y="3971925"/>
          <p14:tracePt t="39393" x="8923338" y="3971925"/>
          <p14:tracePt t="39417" x="8915400" y="3971925"/>
          <p14:tracePt t="39433" x="8907463" y="3971925"/>
          <p14:tracePt t="40369" x="8915400" y="3971925"/>
          <p14:tracePt t="40385" x="8923338" y="3971925"/>
          <p14:tracePt t="40392" x="8931275" y="3971925"/>
          <p14:tracePt t="40408" x="8939213" y="3971925"/>
          <p14:tracePt t="40425" x="8947150" y="3971925"/>
          <p14:tracePt t="40449" x="8955088" y="3971925"/>
          <p14:tracePt t="40473" x="8963025" y="3971925"/>
          <p14:tracePt t="40489" x="8970963" y="3971925"/>
          <p14:tracePt t="40505" x="8978900" y="3971925"/>
          <p14:tracePt t="40529" x="8986838" y="3971925"/>
          <p14:tracePt t="40569" x="8994775" y="3971925"/>
          <p14:tracePt t="40577" x="9002713" y="3971925"/>
          <p14:tracePt t="40602" x="9010650" y="3971925"/>
          <p14:tracePt t="40649" x="9018588" y="3971925"/>
          <p14:tracePt t="40689" x="9026525" y="3971925"/>
          <p14:tracePt t="40713" x="9034463" y="3971925"/>
          <p14:tracePt t="40785" x="9042400" y="3971925"/>
          <p14:tracePt t="40793" x="9050338" y="3956050"/>
          <p14:tracePt t="40801" x="9058275" y="3956050"/>
          <p14:tracePt t="40809" x="9074150" y="3956050"/>
          <p14:tracePt t="40817" x="9082088" y="3938588"/>
          <p14:tracePt t="40825" x="9097963" y="3930650"/>
          <p14:tracePt t="40833" x="9113838" y="3914775"/>
          <p14:tracePt t="40841" x="9121775" y="3906838"/>
          <p14:tracePt t="40850" x="9137650" y="3890963"/>
          <p14:tracePt t="40857" x="9161463" y="3890963"/>
          <p14:tracePt t="40865" x="9193213" y="3867150"/>
          <p14:tracePt t="40882" x="9401175" y="3819525"/>
          <p14:tracePt t="40889" x="9551988" y="3779838"/>
          <p14:tracePt t="40897" x="9744075" y="3740150"/>
          <p14:tracePt t="40905" x="9959975" y="3692525"/>
          <p14:tracePt t="40914" x="10166350" y="3652838"/>
          <p14:tracePt t="40921" x="10398125" y="3605213"/>
          <p14:tracePt t="40930" x="10629900" y="3563938"/>
          <p14:tracePt t="40937" x="10868025" y="3516313"/>
          <p14:tracePt t="40945" x="11060113" y="3468688"/>
          <p14:tracePt t="40953" x="11202988" y="3444875"/>
          <p14:tracePt t="40961" x="11347450" y="3413125"/>
          <p14:tracePt t="40969" x="11474450" y="3397250"/>
          <p14:tracePt t="40977" x="11569700" y="3389313"/>
          <p14:tracePt t="40985" x="11641138" y="3373438"/>
          <p14:tracePt t="40992" x="11706225" y="3365500"/>
          <p14:tracePt t="41001" x="11753850" y="3365500"/>
          <p14:tracePt t="41008" x="11793538" y="3365500"/>
          <p14:tracePt t="41017" x="11825288" y="3365500"/>
          <p14:tracePt t="41025" x="11864975" y="3365500"/>
          <p14:tracePt t="41033" x="11888788" y="3365500"/>
          <p14:tracePt t="41041" x="11912600" y="3365500"/>
          <p14:tracePt t="41049" x="11944350" y="3365500"/>
          <p14:tracePt t="41057" x="11984038" y="3357563"/>
          <p14:tracePt t="41065" x="12033250" y="3357563"/>
          <p14:tracePt t="41073" x="12072938" y="3357563"/>
          <p14:tracePt t="41081" x="12128500" y="3349625"/>
          <p14:tracePt t="41089" x="12184063" y="33496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01799" y="1224571"/>
            <a:ext cx="10100733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ea typeface="Arial Unicode MS" pitchFamily="34" charset="-128"/>
              </a:rPr>
              <a:t>Šedá hmota: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těla neuronů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převážně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nemyelinizovaná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vlákna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</a:t>
            </a:r>
            <a:r>
              <a:rPr lang="cs-CZ" altLang="cs-CZ" sz="2000" dirty="0">
                <a:solidFill>
                  <a:srgbClr val="C00000"/>
                </a:solidFill>
                <a:ea typeface="Arial Unicode MS" pitchFamily="34" charset="-128"/>
              </a:rPr>
              <a:t>gliové buňky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>
                <a:solidFill>
                  <a:srgbClr val="0070C0"/>
                </a:solidFill>
                <a:ea typeface="Arial Unicode MS" pitchFamily="34" charset="-128"/>
              </a:rPr>
              <a:t>protoplasmatické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astrocyty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oligodendrocyty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-mikroglie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Šedá hmota se nachází v kůře mozku, jádrech uvnitř bílé hmoty v mozku, v kůře mozečku, uvnitř míchy a v gangliích PNS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V kůře se vyskytuje více typů neuronů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V jádrech převládají malé a střední multipolární neurony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ea typeface="Arial Unicode MS" pitchFamily="34" charset="-128"/>
              </a:rPr>
              <a:t>Bílá hmota: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převážně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myelinizovaná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vlákna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C00000"/>
                </a:solidFill>
                <a:ea typeface="Arial Unicode MS" pitchFamily="34" charset="-128"/>
              </a:rPr>
              <a:t>                     gliové buňky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</a:t>
            </a:r>
            <a:r>
              <a:rPr lang="cs-CZ" altLang="cs-CZ" sz="2000" dirty="0">
                <a:solidFill>
                  <a:srgbClr val="0070C0"/>
                </a:solidFill>
                <a:ea typeface="Arial Unicode MS" pitchFamily="34" charset="-128"/>
              </a:rPr>
              <a:t>fibrilární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astrocyty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</a:t>
            </a:r>
            <a:r>
              <a:rPr lang="cs-CZ" altLang="cs-CZ" sz="2000" dirty="0" err="1">
                <a:solidFill>
                  <a:srgbClr val="000000"/>
                </a:solidFill>
                <a:ea typeface="Arial Unicode MS" pitchFamily="34" charset="-128"/>
              </a:rPr>
              <a:t>oligodendrocyty</a:t>
            </a: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                        - mikroglie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Bílá hmota je uložena centrálně v mozkové tkáni</a:t>
            </a:r>
            <a:r>
              <a:rPr lang="cs-CZ" altLang="cs-CZ" sz="2000" dirty="0">
                <a:solidFill>
                  <a:srgbClr val="000000"/>
                </a:solidFill>
                <a:ea typeface="Arial Unicode MS" pitchFamily="34" charset="-128"/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  <a:ea typeface="Arial Unicode MS" pitchFamily="34" charset="-128"/>
              </a:rPr>
              <a:t>a na povrchu míchy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cs-CZ" altLang="cs-CZ" sz="2000" dirty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764931" y="507712"/>
            <a:ext cx="7258718" cy="539058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903" dirty="0">
                <a:solidFill>
                  <a:srgbClr val="000000"/>
                </a:solidFill>
                <a:ea typeface="Arial Unicode MS" pitchFamily="34" charset="-128"/>
              </a:rPr>
              <a:t>Centrální nervový systém (mozek a mícha)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1EB025-43F0-4854-A2A8-1D4868F31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23"/>
    </mc:Choice>
    <mc:Fallback xmlns="">
      <p:transition spd="slow" advTm="12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1" x="12080875" y="1793875"/>
          <p14:tracePt t="929" x="12025313" y="1698625"/>
          <p14:tracePt t="936" x="11976100" y="1643063"/>
          <p14:tracePt t="945" x="11944350" y="1603375"/>
          <p14:tracePt t="952" x="11920538" y="1579563"/>
          <p14:tracePt t="961" x="11912600" y="1547813"/>
          <p14:tracePt t="969" x="11896725" y="1530350"/>
          <p14:tracePt t="977" x="11888788" y="1514475"/>
          <p14:tracePt t="985" x="11880850" y="1498600"/>
          <p14:tracePt t="994" x="11872913" y="1474788"/>
          <p14:tracePt t="1001" x="11864975" y="1458913"/>
          <p14:tracePt t="1009" x="11849100" y="1450975"/>
          <p14:tracePt t="1017" x="11841163" y="1435100"/>
          <p14:tracePt t="1024" x="11833225" y="1427163"/>
          <p14:tracePt t="1033" x="11809413" y="1419225"/>
          <p14:tracePt t="1041" x="11809413" y="1411288"/>
          <p14:tracePt t="1049" x="11793538" y="1411288"/>
          <p14:tracePt t="1057" x="11785600" y="1403350"/>
          <p14:tracePt t="1065" x="11777663" y="1403350"/>
          <p14:tracePt t="1074" x="11761788" y="1395413"/>
          <p14:tracePt t="1081" x="11753850" y="1395413"/>
          <p14:tracePt t="1091" x="11737975" y="1395413"/>
          <p14:tracePt t="1097" x="11730038" y="1395413"/>
          <p14:tracePt t="1105" x="11714163" y="1395413"/>
          <p14:tracePt t="1113" x="11690350" y="1395413"/>
          <p14:tracePt t="1121" x="11682413" y="1395413"/>
          <p14:tracePt t="1129" x="11674475" y="1395413"/>
          <p14:tracePt t="1145" x="11664950" y="1395413"/>
          <p14:tracePt t="1185" x="11657013" y="1395413"/>
          <p14:tracePt t="1201" x="11649075" y="1395413"/>
          <p14:tracePt t="1217" x="11641138" y="1395413"/>
          <p14:tracePt t="121872" x="11690350" y="1371600"/>
          <p14:tracePt t="121880" x="11801475" y="1347788"/>
          <p14:tracePt t="121888" x="11912600" y="1300163"/>
          <p14:tracePt t="121896" x="11999913" y="1276350"/>
          <p14:tracePt t="121904" x="12072938" y="1260475"/>
          <p14:tracePt t="121912" x="12144375" y="12446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Mozeček (cerebellum)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Šedá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vytváří mozečkovou kůru a jádra uvnitř mozečku </a:t>
            </a:r>
          </a:p>
          <a:p>
            <a:r>
              <a:rPr lang="cs-CZ" sz="3200" b="1" dirty="0">
                <a:solidFill>
                  <a:srgbClr val="000000"/>
                </a:solidFill>
                <a:latin typeface="Arial" panose="020B0604020202020204" pitchFamily="34" charset="0"/>
              </a:rPr>
              <a:t>Bílá hmota </a:t>
            </a: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je uložena uvnitř mozečku a zasahuje do jednotlivých závitů v podobě tenkých plátů </a:t>
            </a:r>
          </a:p>
          <a:p>
            <a:endParaRPr lang="cs-CZ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200" dirty="0">
                <a:solidFill>
                  <a:srgbClr val="000000"/>
                </a:solidFill>
                <a:latin typeface="Arial" panose="020B0604020202020204" pitchFamily="34" charset="0"/>
              </a:rPr>
              <a:t>Charakteristický vzhled „strom života“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Kůra - trojvrstevná: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Molekulární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– převládají vlákna (hlavně dendrity Purkyňových buněk)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dále typy neuronů: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košíčkové buňky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hvězdicovité multipolární neurony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Vrstva Purkyňových buněk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Zrnitá vrstva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malé neurony cca 6 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μ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 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89DD207-0E2C-4A55-AA8E-F1F41EC4E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68"/>
    </mc:Choice>
    <mc:Fallback xmlns="">
      <p:transition spd="slow" advTm="5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1" x="12065000" y="3381375"/>
          <p14:tracePt t="1197" x="11960225" y="3373438"/>
          <p14:tracePt t="1205" x="11849100" y="3373438"/>
          <p14:tracePt t="1213" x="11745913" y="3373438"/>
          <p14:tracePt t="1221" x="11664950" y="3373438"/>
          <p14:tracePt t="1229" x="11569700" y="3373438"/>
          <p14:tracePt t="1237" x="11490325" y="3373438"/>
          <p14:tracePt t="1245" x="11418888" y="3373438"/>
          <p14:tracePt t="1253" x="11363325" y="3373438"/>
          <p14:tracePt t="1261" x="11331575" y="3373438"/>
          <p14:tracePt t="1269" x="11314113" y="3373438"/>
          <p14:tracePt t="1277" x="11298238" y="3373438"/>
          <p14:tracePt t="1285" x="11290300" y="3373438"/>
          <p14:tracePt t="1461" x="11298238" y="3373438"/>
          <p14:tracePt t="1469" x="11298238" y="3365500"/>
          <p14:tracePt t="1477" x="11306175" y="3365500"/>
          <p14:tracePt t="1493" x="11314113" y="3365500"/>
          <p14:tracePt t="1565" x="11323638" y="3365500"/>
          <p14:tracePt t="38997" x="11323638" y="3357563"/>
          <p14:tracePt t="39125" x="11314113" y="3357563"/>
          <p14:tracePt t="39133" x="11314113" y="3365500"/>
          <p14:tracePt t="39143" x="11306175" y="3365500"/>
          <p14:tracePt t="39149" x="11298238" y="3373438"/>
          <p14:tracePt t="39157" x="11282363" y="3381375"/>
          <p14:tracePt t="39165" x="11274425" y="3397250"/>
          <p14:tracePt t="39173" x="11250613" y="3413125"/>
          <p14:tracePt t="39181" x="11242675" y="3429000"/>
          <p14:tracePt t="39189" x="11226800" y="3452813"/>
          <p14:tracePt t="39197" x="11218863" y="3468688"/>
          <p14:tracePt t="39205" x="11202988" y="3492500"/>
          <p14:tracePt t="39213" x="11195050" y="3508375"/>
          <p14:tracePt t="39220" x="11179175" y="3540125"/>
          <p14:tracePt t="39229" x="11171238" y="3556000"/>
          <p14:tracePt t="39237" x="11155363" y="3571875"/>
          <p14:tracePt t="39245" x="11147425" y="3587750"/>
          <p14:tracePt t="39253" x="11123613" y="3613150"/>
          <p14:tracePt t="39262" x="11115675" y="3629025"/>
          <p14:tracePt t="39269" x="11099800" y="3636963"/>
          <p14:tracePt t="39276" x="11091863" y="3652838"/>
          <p14:tracePt t="39285" x="11075988" y="3676650"/>
          <p14:tracePt t="39293" x="11068050" y="3684588"/>
          <p14:tracePt t="39301" x="11052175" y="3708400"/>
          <p14:tracePt t="39309" x="11036300" y="3716338"/>
          <p14:tracePt t="39317" x="11012488" y="3732213"/>
          <p14:tracePt t="39326" x="10996613" y="3748088"/>
          <p14:tracePt t="39333" x="10971213" y="3763963"/>
          <p14:tracePt t="39341" x="10947400" y="3779838"/>
          <p14:tracePt t="39349" x="10931525" y="3787775"/>
          <p14:tracePt t="39357" x="10915650" y="3803650"/>
          <p14:tracePt t="39365" x="10883900" y="3819525"/>
          <p14:tracePt t="39373" x="10875963" y="3827463"/>
          <p14:tracePt t="39381" x="10860088" y="3843338"/>
          <p14:tracePt t="39389" x="10836275" y="3851275"/>
          <p14:tracePt t="39397" x="10828338" y="3859213"/>
          <p14:tracePt t="39405" x="10804525" y="3875088"/>
          <p14:tracePt t="39413" x="10788650" y="3883025"/>
          <p14:tracePt t="39420" x="10772775" y="3898900"/>
          <p14:tracePt t="39429" x="10764838" y="3906838"/>
          <p14:tracePt t="39437" x="10748963" y="3922713"/>
          <p14:tracePt t="39445" x="10741025" y="3930650"/>
          <p14:tracePt t="39453" x="10733088" y="3948113"/>
          <p14:tracePt t="39462" x="10709275" y="3956050"/>
          <p14:tracePt t="39469" x="10693400" y="3979863"/>
          <p14:tracePt t="39477" x="10677525" y="3995738"/>
          <p14:tracePt t="39485" x="10661650" y="4011613"/>
          <p14:tracePt t="39493" x="10645775" y="4027488"/>
          <p14:tracePt t="39501" x="10620375" y="4043363"/>
          <p14:tracePt t="39510" x="10604500" y="4059238"/>
          <p14:tracePt t="39517" x="10580688" y="4075113"/>
          <p14:tracePt t="39526" x="10564813" y="4083050"/>
          <p14:tracePt t="39533" x="10548938" y="4098925"/>
          <p14:tracePt t="39543" x="10533063" y="4106863"/>
          <p14:tracePt t="39549" x="10517188" y="4114800"/>
          <p14:tracePt t="39557" x="10501313" y="4122738"/>
          <p14:tracePt t="39565" x="10485438" y="4130675"/>
          <p14:tracePt t="39573" x="10477500" y="4146550"/>
          <p14:tracePt t="39581" x="10461625" y="4154488"/>
          <p14:tracePt t="39589" x="10437813" y="4162425"/>
          <p14:tracePt t="39597" x="10421938" y="4178300"/>
          <p14:tracePt t="39605" x="10414000" y="4178300"/>
          <p14:tracePt t="39613" x="10390188" y="4194175"/>
          <p14:tracePt t="39620" x="10366375" y="4202113"/>
          <p14:tracePt t="39629" x="10350500" y="4217988"/>
          <p14:tracePt t="39637" x="10326688" y="4225925"/>
          <p14:tracePt t="39645" x="10294938" y="4241800"/>
          <p14:tracePt t="39653" x="10269538" y="4265613"/>
          <p14:tracePt t="39662" x="10245725" y="4273550"/>
          <p14:tracePt t="39669" x="10213975" y="4291013"/>
          <p14:tracePt t="39676" x="10190163" y="4314825"/>
          <p14:tracePt t="39685" x="10150475" y="4322763"/>
          <p14:tracePt t="39693" x="10126663" y="4338638"/>
          <p14:tracePt t="39701" x="10102850" y="4362450"/>
          <p14:tracePt t="39709" x="10071100" y="4378325"/>
          <p14:tracePt t="39717" x="10047288" y="4394200"/>
          <p14:tracePt t="39726" x="10031413" y="4410075"/>
          <p14:tracePt t="39733" x="9999663" y="4433888"/>
          <p14:tracePt t="39742" x="9983788" y="4441825"/>
          <p14:tracePt t="39749" x="9959975" y="4465638"/>
          <p14:tracePt t="39757" x="9936163" y="4481513"/>
          <p14:tracePt t="39765" x="9918700" y="4497388"/>
          <p14:tracePt t="39773" x="9902825" y="4513263"/>
          <p14:tracePt t="39781" x="9886950" y="4521200"/>
          <p14:tracePt t="39789" x="9879013" y="4537075"/>
          <p14:tracePt t="39797" x="9863138" y="4545013"/>
          <p14:tracePt t="39805" x="9847263" y="4560888"/>
          <p14:tracePt t="39813" x="9839325" y="4568825"/>
          <p14:tracePt t="39820" x="9823450" y="4576763"/>
          <p14:tracePt t="39837" x="9815513" y="4584700"/>
          <p14:tracePt t="40373" x="9807575" y="4592638"/>
          <p14:tracePt t="40389" x="9799638" y="4600575"/>
          <p14:tracePt t="40405" x="9799638" y="4608513"/>
          <p14:tracePt t="40413" x="9791700" y="4608513"/>
          <p14:tracePt t="40421" x="9791700" y="4616450"/>
          <p14:tracePt t="40429" x="9791700" y="4624388"/>
          <p14:tracePt t="40437" x="9783763" y="4633913"/>
          <p14:tracePt t="40445" x="9783763" y="4641850"/>
          <p14:tracePt t="40453" x="9783763" y="4649788"/>
          <p14:tracePt t="40469" x="9775825" y="4657725"/>
          <p14:tracePt t="40477" x="9775825" y="4665663"/>
          <p14:tracePt t="40501" x="9775825" y="4673600"/>
          <p14:tracePt t="40533" x="9767888" y="4673600"/>
          <p14:tracePt t="43085" x="9775825" y="4673600"/>
          <p14:tracePt t="43101" x="9775825" y="4665663"/>
          <p14:tracePt t="43108" x="9775825" y="4657725"/>
          <p14:tracePt t="43405" x="9775825" y="4665663"/>
          <p14:tracePt t="43421" x="9775825" y="4673600"/>
          <p14:tracePt t="43445" x="9767888" y="4673600"/>
          <p14:tracePt t="46869" x="9767888" y="4681538"/>
          <p14:tracePt t="46901" x="9775825" y="4681538"/>
          <p14:tracePt t="47030" x="9783763" y="4681538"/>
          <p14:tracePt t="47181" x="9791700" y="4681538"/>
          <p14:tracePt t="47285" x="9799638" y="4681538"/>
          <p14:tracePt t="47653" x="9815513" y="4681538"/>
          <p14:tracePt t="47661" x="9831388" y="4681538"/>
          <p14:tracePt t="47669" x="9855200" y="4673600"/>
          <p14:tracePt t="47677" x="9879013" y="4657725"/>
          <p14:tracePt t="47685" x="9902825" y="4649788"/>
          <p14:tracePt t="47693" x="9918700" y="4649788"/>
          <p14:tracePt t="47701" x="9944100" y="4641850"/>
          <p14:tracePt t="47709" x="9959975" y="4633913"/>
          <p14:tracePt t="47717" x="9967913" y="4633913"/>
          <p14:tracePt t="47725" x="9975850" y="4616450"/>
          <p14:tracePt t="47733" x="9983788" y="4616450"/>
          <p14:tracePt t="47749" x="9991725" y="4608513"/>
          <p14:tracePt t="47756" x="9991725" y="4600575"/>
          <p14:tracePt t="47765" x="9999663" y="4592638"/>
          <p14:tracePt t="47781" x="10007600" y="4584700"/>
          <p14:tracePt t="47789" x="10015538" y="4584700"/>
          <p14:tracePt t="47797" x="10015538" y="4576763"/>
          <p14:tracePt t="47806" x="10015538" y="4568825"/>
          <p14:tracePt t="48021" x="10007600" y="4568825"/>
          <p14:tracePt t="48029" x="9999663" y="4568825"/>
          <p14:tracePt t="48037" x="9983788" y="4576763"/>
          <p14:tracePt t="48045" x="9967913" y="4584700"/>
          <p14:tracePt t="48053" x="9959975" y="4584700"/>
          <p14:tracePt t="48061" x="9936163" y="4584700"/>
          <p14:tracePt t="48068" x="9902825" y="4584700"/>
          <p14:tracePt t="48077" x="9879013" y="4584700"/>
          <p14:tracePt t="48085" x="9855200" y="4584700"/>
          <p14:tracePt t="48093" x="9839325" y="4584700"/>
          <p14:tracePt t="48101" x="9823450" y="4584700"/>
          <p14:tracePt t="48117" x="9807575" y="4584700"/>
          <p14:tracePt t="48133" x="9799638" y="4584700"/>
          <p14:tracePt t="48140" x="9791700" y="4584700"/>
          <p14:tracePt t="48149" x="9783763" y="4584700"/>
          <p14:tracePt t="48157" x="9767888" y="4584700"/>
          <p14:tracePt t="48165" x="9759950" y="4584700"/>
          <p14:tracePt t="48173" x="9744075" y="4592638"/>
          <p14:tracePt t="48181" x="9728200" y="4592638"/>
          <p14:tracePt t="48189" x="9712325" y="4592638"/>
          <p14:tracePt t="48197" x="9688513" y="4592638"/>
          <p14:tracePt t="48206" x="9680575" y="4592638"/>
          <p14:tracePt t="48213" x="9672638" y="4592638"/>
          <p14:tracePt t="48221" x="9664700" y="4592638"/>
          <p14:tracePt t="48229" x="9656763" y="4592638"/>
          <p14:tracePt t="48237" x="9648825" y="4592638"/>
          <p14:tracePt t="48261" x="9640888" y="4592638"/>
          <p14:tracePt t="48333" x="9632950" y="4600575"/>
          <p14:tracePt t="48349" x="9617075" y="4600575"/>
          <p14:tracePt t="48365" x="9609138" y="4600575"/>
          <p14:tracePt t="48381" x="9601200" y="4600575"/>
          <p14:tracePt t="48805" x="9601200" y="4608513"/>
          <p14:tracePt t="48869" x="9593263" y="4608513"/>
          <p14:tracePt t="48885" x="9585325" y="4608513"/>
          <p14:tracePt t="48900" x="9575800" y="4608513"/>
          <p14:tracePt t="48909" x="9567863" y="4608513"/>
          <p14:tracePt t="48917" x="9559925" y="4608513"/>
          <p14:tracePt t="48925" x="9551988" y="4608513"/>
          <p14:tracePt t="48933" x="9536113" y="4608513"/>
          <p14:tracePt t="48941" x="9520238" y="4608513"/>
          <p14:tracePt t="48949" x="9504363" y="4616450"/>
          <p14:tracePt t="48957" x="9480550" y="4616450"/>
          <p14:tracePt t="48965" x="9456738" y="4616450"/>
          <p14:tracePt t="48973" x="9440863" y="4624388"/>
          <p14:tracePt t="48981" x="9409113" y="4624388"/>
          <p14:tracePt t="48989" x="9393238" y="4624388"/>
          <p14:tracePt t="48997" x="9377363" y="4624388"/>
          <p14:tracePt t="49006" x="9361488" y="4624388"/>
          <p14:tracePt t="49013" x="9337675" y="4633913"/>
          <p14:tracePt t="49022" x="9305925" y="4633913"/>
          <p14:tracePt t="49029" x="9258300" y="4633913"/>
          <p14:tracePt t="49037" x="9224963" y="4633913"/>
          <p14:tracePt t="49045" x="9201150" y="4633913"/>
          <p14:tracePt t="49053" x="9193213" y="4633913"/>
          <p14:tracePt t="49061" x="9177338" y="4633913"/>
          <p14:tracePt t="49157" x="9169400" y="4633913"/>
          <p14:tracePt t="49189" x="9161463" y="4633913"/>
          <p14:tracePt t="49213" x="9153525" y="4633913"/>
          <p14:tracePt t="49222" x="9145588" y="4633913"/>
          <p14:tracePt t="49237" x="9137650" y="4633913"/>
          <p14:tracePt t="49245" x="9129713" y="4633913"/>
          <p14:tracePt t="49253" x="9113838" y="4633913"/>
          <p14:tracePt t="49261" x="9105900" y="4633913"/>
          <p14:tracePt t="49269" x="9090025" y="4633913"/>
          <p14:tracePt t="49277" x="9074150" y="4633913"/>
          <p14:tracePt t="49285" x="9066213" y="4633913"/>
          <p14:tracePt t="49293" x="9058275" y="4633913"/>
          <p14:tracePt t="49301" x="9050338" y="4633913"/>
          <p14:tracePt t="49309" x="9034463" y="4633913"/>
          <p14:tracePt t="49316" x="9026525" y="4633913"/>
          <p14:tracePt t="49325" x="9018588" y="4633913"/>
          <p14:tracePt t="49333" x="9010650" y="4633913"/>
          <p14:tracePt t="49349" x="9010650" y="4641850"/>
          <p14:tracePt t="49356" x="8994775" y="4649788"/>
          <p14:tracePt t="49389" x="8994775" y="4657725"/>
          <p14:tracePt t="49405" x="8994775" y="4665663"/>
          <p14:tracePt t="49413" x="8994775" y="4673600"/>
          <p14:tracePt t="49422" x="9002713" y="4689475"/>
          <p14:tracePt t="49429" x="9010650" y="4697413"/>
          <p14:tracePt t="49437" x="9018588" y="4705350"/>
          <p14:tracePt t="49445" x="9034463" y="4713288"/>
          <p14:tracePt t="49453" x="9042400" y="4721225"/>
          <p14:tracePt t="49461" x="9050338" y="4729163"/>
          <p14:tracePt t="49469" x="9050338" y="4737100"/>
          <p14:tracePt t="49477" x="9058275" y="4752975"/>
          <p14:tracePt t="49484" x="9066213" y="4752975"/>
          <p14:tracePt t="49493" x="9074150" y="4760913"/>
          <p14:tracePt t="49501" x="9082088" y="4768850"/>
          <p14:tracePt t="49510" x="9090025" y="4768850"/>
          <p14:tracePt t="49517" x="9097963" y="4784725"/>
          <p14:tracePt t="49533" x="9105900" y="4792663"/>
          <p14:tracePt t="49542" x="9113838" y="4792663"/>
          <p14:tracePt t="49549" x="9121775" y="4800600"/>
          <p14:tracePt t="49556" x="9129713" y="4808538"/>
          <p14:tracePt t="49565" x="9137650" y="4808538"/>
          <p14:tracePt t="49573" x="9153525" y="4816475"/>
          <p14:tracePt t="49581" x="9161463" y="4824413"/>
          <p14:tracePt t="49589" x="9177338" y="4824413"/>
          <p14:tracePt t="49597" x="9201150" y="4824413"/>
          <p14:tracePt t="49605" x="9209088" y="4832350"/>
          <p14:tracePt t="49613" x="9224963" y="4840288"/>
          <p14:tracePt t="49622" x="9234488" y="4848225"/>
          <p14:tracePt t="49629" x="9250363" y="4848225"/>
          <p14:tracePt t="49637" x="9258300" y="4848225"/>
          <p14:tracePt t="49645" x="9266238" y="4848225"/>
          <p14:tracePt t="49661" x="9266238" y="4856163"/>
          <p14:tracePt t="49677" x="9274175" y="4856163"/>
          <p14:tracePt t="49701" x="9274175" y="4864100"/>
          <p14:tracePt t="49813" x="9258300" y="4864100"/>
          <p14:tracePt t="49829" x="9250363" y="4864100"/>
          <p14:tracePt t="49837" x="9242425" y="4864100"/>
          <p14:tracePt t="51101" x="9242425" y="4872038"/>
          <p14:tracePt t="51141" x="9234488" y="4872038"/>
          <p14:tracePt t="51149" x="9224963" y="4872038"/>
          <p14:tracePt t="51197" x="9217025" y="4872038"/>
          <p14:tracePt t="51229" x="9209088" y="4872038"/>
          <p14:tracePt t="51277" x="9201150" y="4872038"/>
          <p14:tracePt t="54917" x="9209088" y="4864100"/>
          <p14:tracePt t="54933" x="9224963" y="4864100"/>
          <p14:tracePt t="54941" x="9234488" y="4848225"/>
          <p14:tracePt t="54948" x="9242425" y="4848225"/>
          <p14:tracePt t="54957" x="9258300" y="4840288"/>
          <p14:tracePt t="54965" x="9258300" y="4832350"/>
          <p14:tracePt t="54973" x="9266238" y="4832350"/>
          <p14:tracePt t="54988" x="9274175" y="4824413"/>
          <p14:tracePt t="55069" x="9282113" y="4824413"/>
          <p14:tracePt t="56173" x="9297988" y="4816475"/>
          <p14:tracePt t="56181" x="9313863" y="4808538"/>
          <p14:tracePt t="56189" x="9329738" y="4800600"/>
          <p14:tracePt t="56197" x="9345613" y="4784725"/>
          <p14:tracePt t="56205" x="9369425" y="4776788"/>
          <p14:tracePt t="56213" x="9385300" y="4760913"/>
          <p14:tracePt t="56220" x="9417050" y="4752975"/>
          <p14:tracePt t="56229" x="9440863" y="4737100"/>
          <p14:tracePt t="56237" x="9464675" y="4721225"/>
          <p14:tracePt t="56245" x="9496425" y="4713288"/>
          <p14:tracePt t="56253" x="9528175" y="4689475"/>
          <p14:tracePt t="56261" x="9559925" y="4665663"/>
          <p14:tracePt t="56269" x="9593263" y="4649788"/>
          <p14:tracePt t="56277" x="9625013" y="4624388"/>
          <p14:tracePt t="56286" x="9672638" y="4608513"/>
          <p14:tracePt t="56293" x="9759950" y="4568825"/>
          <p14:tracePt t="56301" x="9855200" y="4529138"/>
          <p14:tracePt t="56309" x="9967913" y="4481513"/>
          <p14:tracePt t="56317" x="10102850" y="4425950"/>
          <p14:tracePt t="56325" x="10245725" y="4362450"/>
          <p14:tracePt t="56333" x="10429875" y="4273550"/>
          <p14:tracePt t="56341" x="10661650" y="4154488"/>
          <p14:tracePt t="56349" x="10852150" y="4051300"/>
          <p14:tracePt t="56357" x="11060113" y="3948113"/>
          <p14:tracePt t="56365" x="11290300" y="3827463"/>
          <p14:tracePt t="56373" x="11545888" y="3684588"/>
          <p14:tracePt t="56381" x="11793538" y="3571875"/>
          <p14:tracePt t="56389" x="12015788" y="34845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09873" y="144954"/>
            <a:ext cx="3312963" cy="944937"/>
          </a:xfrm>
        </p:spPr>
        <p:txBody>
          <a:bodyPr>
            <a:normAutofit/>
          </a:bodyPr>
          <a:lstStyle/>
          <a:p>
            <a:r>
              <a:rPr lang="cs-CZ" sz="2800" b="1" dirty="0"/>
              <a:t>Struktura mozečku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94624" y="1089891"/>
            <a:ext cx="6543460" cy="608758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D4C0F8-ABCB-4F49-A2A7-831B38E2B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9"/>
    </mc:Choice>
    <mc:Fallback xmlns="">
      <p:transition spd="slow" advTm="4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" x="12065000" y="3548063"/>
          <p14:tracePt t="154" x="11960225" y="3563938"/>
          <p14:tracePt t="162" x="11857038" y="3563938"/>
          <p14:tracePt t="170" x="11761788" y="3571875"/>
          <p14:tracePt t="178" x="11664950" y="3571875"/>
          <p14:tracePt t="186" x="11593513" y="3571875"/>
          <p14:tracePt t="194" x="11490325" y="3571875"/>
          <p14:tracePt t="202" x="11379200" y="3571875"/>
          <p14:tracePt t="210" x="11274425" y="3571875"/>
          <p14:tracePt t="218" x="11147425" y="3571875"/>
          <p14:tracePt t="227" x="11044238" y="3571875"/>
          <p14:tracePt t="235" x="10923588" y="3571875"/>
          <p14:tracePt t="242" x="10812463" y="3571875"/>
          <p14:tracePt t="251" x="10693400" y="3571875"/>
          <p14:tracePt t="258" x="10548938" y="3571875"/>
          <p14:tracePt t="267" x="10421938" y="3571875"/>
          <p14:tracePt t="274" x="10261600" y="3563938"/>
          <p14:tracePt t="282" x="10102850" y="3563938"/>
          <p14:tracePt t="290" x="9991725" y="3563938"/>
          <p14:tracePt t="298" x="9855200" y="3548063"/>
          <p14:tracePt t="307" x="9744075" y="3548063"/>
          <p14:tracePt t="314" x="9640888" y="3548063"/>
          <p14:tracePt t="324" x="9551988" y="3540125"/>
          <p14:tracePt t="330" x="9456738" y="3540125"/>
          <p14:tracePt t="338" x="9385300" y="3532188"/>
          <p14:tracePt t="346" x="9305925" y="3524250"/>
          <p14:tracePt t="354" x="9234488" y="3516313"/>
          <p14:tracePt t="362" x="9161463" y="3500438"/>
          <p14:tracePt t="370" x="9066213" y="3492500"/>
          <p14:tracePt t="379" x="8955088" y="3484563"/>
          <p14:tracePt t="386" x="8834438" y="3476625"/>
          <p14:tracePt t="395" x="8699500" y="3452813"/>
          <p14:tracePt t="402" x="8596313" y="3444875"/>
          <p14:tracePt t="410" x="8507413" y="3436938"/>
          <p14:tracePt t="418" x="8443913" y="3421063"/>
          <p14:tracePt t="426" x="8396288" y="3413125"/>
          <p14:tracePt t="434" x="8372475" y="3405188"/>
          <p14:tracePt t="442" x="8356600" y="3405188"/>
          <p14:tracePt t="452" x="8356600" y="3397250"/>
          <p14:tracePt t="459" x="8356600" y="3389313"/>
          <p14:tracePt t="474" x="8356600" y="3381375"/>
          <p14:tracePt t="482" x="8364538" y="3381375"/>
          <p14:tracePt t="490" x="8388350" y="3373438"/>
          <p14:tracePt t="499" x="8404225" y="3357563"/>
          <p14:tracePt t="507" x="8420100" y="3349625"/>
          <p14:tracePt t="514" x="8459788" y="3325813"/>
          <p14:tracePt t="524" x="8499475" y="3302000"/>
          <p14:tracePt t="530" x="8523288" y="3294063"/>
          <p14:tracePt t="538" x="8564563" y="3270250"/>
          <p14:tracePt t="546" x="8604250" y="3244850"/>
          <p14:tracePt t="555" x="8651875" y="3221038"/>
          <p14:tracePt t="562" x="8699500" y="3197225"/>
          <p14:tracePt t="570" x="8723313" y="3189288"/>
          <p14:tracePt t="578" x="8770938" y="3149600"/>
          <p14:tracePt t="586" x="8802688" y="3141663"/>
          <p14:tracePt t="594" x="8842375" y="3117850"/>
          <p14:tracePt t="602" x="8883650" y="3094038"/>
          <p14:tracePt t="610" x="8915400" y="3078163"/>
          <p14:tracePt t="618" x="8955088" y="3046413"/>
          <p14:tracePt t="627" x="8994775" y="3030538"/>
          <p14:tracePt t="634" x="9018588" y="3006725"/>
          <p14:tracePt t="643" x="9050338" y="2974975"/>
          <p14:tracePt t="650" x="9066213" y="2959100"/>
          <p14:tracePt t="659" x="9082088" y="2943225"/>
          <p14:tracePt t="666" x="9097963" y="2909888"/>
          <p14:tracePt t="674" x="9113838" y="2886075"/>
          <p14:tracePt t="682" x="9121775" y="2862263"/>
          <p14:tracePt t="690" x="9137650" y="2846388"/>
          <p14:tracePt t="699" x="9145588" y="2822575"/>
          <p14:tracePt t="707" x="9153525" y="2806700"/>
          <p14:tracePt t="714" x="9161463" y="2806700"/>
          <p14:tracePt t="724" x="9161463" y="2790825"/>
          <p14:tracePt t="730" x="9161463" y="2782888"/>
          <p14:tracePt t="746" x="9161463" y="2774950"/>
          <p14:tracePt t="754" x="9169400" y="2767013"/>
          <p14:tracePt t="762" x="9169400" y="2759075"/>
          <p14:tracePt t="778" x="9169400" y="2751138"/>
          <p14:tracePt t="794" x="9169400" y="2743200"/>
          <p14:tracePt t="818" x="9169400" y="2735263"/>
          <p14:tracePt t="827" x="9169400" y="2719388"/>
          <p14:tracePt t="834" x="9161463" y="2687638"/>
          <p14:tracePt t="842" x="9145588" y="2655888"/>
          <p14:tracePt t="850" x="9137650" y="2632075"/>
          <p14:tracePt t="858" x="9129713" y="2624138"/>
          <p14:tracePt t="866" x="9129713" y="2616200"/>
          <p14:tracePt t="874" x="9121775" y="2616200"/>
          <p14:tracePt t="882" x="9121775" y="2608263"/>
          <p14:tracePt t="899" x="9113838" y="2600325"/>
          <p14:tracePt t="1874" x="9121775" y="2600325"/>
          <p14:tracePt t="1883" x="9137650" y="2592388"/>
          <p14:tracePt t="1891" x="9169400" y="2576513"/>
          <p14:tracePt t="1898" x="9193213" y="2566988"/>
          <p14:tracePt t="1907" x="9217025" y="2559050"/>
          <p14:tracePt t="1914" x="9234488" y="2543175"/>
          <p14:tracePt t="1924" x="9250363" y="2543175"/>
          <p14:tracePt t="1930" x="9258300" y="2543175"/>
          <p14:tracePt t="1940" x="9266238" y="2543175"/>
          <p14:tracePt t="1947" x="9274175" y="2543175"/>
          <p14:tracePt t="1963" x="9282113" y="2543175"/>
          <p14:tracePt t="1970" x="9290050" y="2543175"/>
          <p14:tracePt t="1986" x="9297988" y="2543175"/>
          <p14:tracePt t="2011" x="9305925" y="2543175"/>
          <p14:tracePt t="2034" x="9313863" y="2543175"/>
          <p14:tracePt t="2042" x="9321800" y="2543175"/>
          <p14:tracePt t="2067" x="9329738" y="2543175"/>
          <p14:tracePt t="2099" x="9337675" y="2543175"/>
          <p14:tracePt t="2122" x="9345613" y="2543175"/>
          <p14:tracePt t="2130" x="9345613" y="2535238"/>
          <p14:tracePt t="2210" x="9353550" y="2535238"/>
          <p14:tracePt t="2227" x="9361488" y="2535238"/>
          <p14:tracePt t="2250" x="9369425" y="2535238"/>
          <p14:tracePt t="2330" x="9377363" y="2535238"/>
          <p14:tracePt t="2340" x="9377363" y="2527300"/>
          <p14:tracePt t="2370" x="9385300" y="2527300"/>
          <p14:tracePt t="2386" x="9393238" y="2527300"/>
          <p14:tracePt t="2410" x="9401175" y="2527300"/>
          <p14:tracePt t="2450" x="9401175" y="2519363"/>
          <p14:tracePt t="2458" x="9409113" y="2519363"/>
          <p14:tracePt t="2474" x="9417050" y="2519363"/>
          <p14:tracePt t="2483" x="9424988" y="2519363"/>
          <p14:tracePt t="2490" x="9424988" y="2511425"/>
          <p14:tracePt t="2499" x="9432925" y="2511425"/>
          <p14:tracePt t="2515" x="9440863" y="2511425"/>
          <p14:tracePt t="2530" x="9448800" y="2503488"/>
          <p14:tracePt t="2540" x="9456738" y="2503488"/>
          <p14:tracePt t="2586" x="9456738" y="2495550"/>
          <p14:tracePt t="2618" x="9464675" y="2495550"/>
          <p14:tracePt t="2810" x="9472613" y="2495550"/>
          <p14:tracePt t="2930" x="9480550" y="2495550"/>
          <p14:tracePt t="3074" x="9480550" y="2487613"/>
          <p14:tracePt t="3778" x="9464675" y="2479675"/>
          <p14:tracePt t="3786" x="9424988" y="2455863"/>
          <p14:tracePt t="3794" x="9377363" y="2447925"/>
          <p14:tracePt t="3802" x="9297988" y="2424113"/>
          <p14:tracePt t="3810" x="9193213" y="2400300"/>
          <p14:tracePt t="3818" x="9082088" y="2360613"/>
          <p14:tracePt t="3827" x="8963025" y="2344738"/>
          <p14:tracePt t="3834" x="8818563" y="2312988"/>
          <p14:tracePt t="3843" x="8643938" y="2281238"/>
          <p14:tracePt t="3850" x="8483600" y="2257425"/>
          <p14:tracePt t="3858" x="8364538" y="2241550"/>
          <p14:tracePt t="3866" x="8237538" y="2216150"/>
          <p14:tracePt t="3876" x="8116888" y="2200275"/>
          <p14:tracePt t="3882" x="8021638" y="2184400"/>
          <p14:tracePt t="3890" x="7926388" y="2152650"/>
          <p14:tracePt t="3898" x="7813675" y="2128838"/>
          <p14:tracePt t="3906" x="7694613" y="2112963"/>
          <p14:tracePt t="3914" x="7567613" y="2081213"/>
          <p14:tracePt t="3923" x="7439025" y="2049463"/>
          <p14:tracePt t="3930" x="7319963" y="2033588"/>
          <p14:tracePt t="3940" x="7177088" y="2017713"/>
          <p14:tracePt t="3947" x="7048500" y="1985963"/>
          <p14:tracePt t="3956" x="6945313" y="1970088"/>
          <p14:tracePt t="3962" x="6826250" y="1946275"/>
          <p14:tracePt t="3971" x="6705600" y="1938338"/>
          <p14:tracePt t="3978" x="6570663" y="1922463"/>
          <p14:tracePt t="3986" x="6410325" y="1906588"/>
          <p14:tracePt t="3994" x="6267450" y="1890713"/>
          <p14:tracePt t="4002" x="6132513" y="1881188"/>
          <p14:tracePt t="4010" x="5988050" y="1857375"/>
          <p14:tracePt t="4018" x="5853113" y="1849438"/>
          <p14:tracePt t="4027" x="5716588" y="1841500"/>
          <p14:tracePt t="4034" x="5589588" y="1817688"/>
          <p14:tracePt t="4043" x="5486400" y="1801813"/>
          <p14:tracePt t="4050" x="5397500" y="1801813"/>
          <p14:tracePt t="4058" x="5310188" y="1793875"/>
          <p14:tracePt t="4067" x="5238750" y="1785938"/>
          <p14:tracePt t="4075" x="5151438" y="1778000"/>
          <p14:tracePt t="4082" x="5080000" y="1778000"/>
          <p14:tracePt t="4090" x="5006975" y="1778000"/>
          <p14:tracePt t="4098" x="4935538" y="1770063"/>
          <p14:tracePt t="4107" x="4872038" y="1770063"/>
          <p14:tracePt t="4114" x="4824413" y="1770063"/>
          <p14:tracePt t="4123" x="4768850" y="1770063"/>
          <p14:tracePt t="4130" x="4721225" y="1778000"/>
          <p14:tracePt t="4139" x="4695825" y="1778000"/>
          <p14:tracePt t="4147" x="4679950" y="1785938"/>
          <p14:tracePt t="4159" x="4664075" y="1809750"/>
          <p14:tracePt t="4163" x="4656138" y="1825625"/>
          <p14:tracePt t="4171" x="4648200" y="1849438"/>
          <p14:tracePt t="4178" x="4640263" y="1881188"/>
          <p14:tracePt t="4186" x="4640263" y="1914525"/>
          <p14:tracePt t="4194" x="4640263" y="1970088"/>
          <p14:tracePt t="4202" x="4640263" y="2009775"/>
          <p14:tracePt t="4210" x="4640263" y="2057400"/>
          <p14:tracePt t="4218" x="4640263" y="2097088"/>
          <p14:tracePt t="4227" x="4648200" y="2144713"/>
          <p14:tracePt t="4234" x="4648200" y="2184400"/>
          <p14:tracePt t="4243" x="4648200" y="2233613"/>
          <p14:tracePt t="4250" x="4648200" y="2273300"/>
          <p14:tracePt t="4258" x="4656138" y="2320925"/>
          <p14:tracePt t="4266" x="4656138" y="2360613"/>
          <p14:tracePt t="4274" x="4664075" y="2384425"/>
          <p14:tracePt t="4282" x="4672013" y="2416175"/>
          <p14:tracePt t="4290" x="4679950" y="2439988"/>
          <p14:tracePt t="4299" x="4679950" y="2463800"/>
          <p14:tracePt t="4306" x="4679950" y="2479675"/>
          <p14:tracePt t="4314" x="4679950" y="2495550"/>
          <p14:tracePt t="4322" x="4679950" y="2511425"/>
          <p14:tracePt t="4330" x="4679950" y="2527300"/>
          <p14:tracePt t="4340" x="4672013" y="2535238"/>
          <p14:tracePt t="4346" x="4656138" y="2543175"/>
          <p14:tracePt t="4356" x="4640263" y="2551113"/>
          <p14:tracePt t="4362" x="4616450" y="2566988"/>
          <p14:tracePt t="4372" x="4576763" y="2576513"/>
          <p14:tracePt t="4378" x="4537075" y="2584450"/>
          <p14:tracePt t="4387" x="4481513" y="2592388"/>
          <p14:tracePt t="4395" x="4425950" y="2592388"/>
          <p14:tracePt t="4402" x="4386263" y="2592388"/>
          <p14:tracePt t="4410" x="4337050" y="2592388"/>
          <p14:tracePt t="4418" x="4281488" y="2584450"/>
          <p14:tracePt t="4427" x="4225925" y="2584450"/>
          <p14:tracePt t="4434" x="4186238" y="2566988"/>
          <p14:tracePt t="4443" x="4138613" y="2559050"/>
          <p14:tracePt t="4450" x="4090988" y="2543175"/>
          <p14:tracePt t="4459" x="4059238" y="2535238"/>
          <p14:tracePt t="4466" x="4011613" y="2527300"/>
          <p14:tracePt t="4475" x="3938588" y="2503488"/>
          <p14:tracePt t="4482" x="3875088" y="2479675"/>
          <p14:tracePt t="4490" x="3811588" y="2463800"/>
          <p14:tracePt t="4498" x="3748088" y="2439988"/>
          <p14:tracePt t="4506" x="3660775" y="2408238"/>
          <p14:tracePt t="4514" x="3579813" y="2376488"/>
          <p14:tracePt t="4522" x="3500438" y="2344738"/>
          <p14:tracePt t="4531" x="3436938" y="2305050"/>
          <p14:tracePt t="4539" x="3365500" y="2281238"/>
          <p14:tracePt t="4547" x="3292475" y="2249488"/>
          <p14:tracePt t="4556" x="3189288" y="2224088"/>
          <p14:tracePt t="4562" x="3086100" y="2184400"/>
          <p14:tracePt t="4571" x="2957513" y="2152650"/>
          <p14:tracePt t="4578" x="2854325" y="2128838"/>
          <p14:tracePt t="4587" x="2767013" y="2105025"/>
          <p14:tracePt t="4595" x="2703513" y="2089150"/>
          <p14:tracePt t="4602" x="2640013" y="2081213"/>
          <p14:tracePt t="4610" x="2582863" y="2081213"/>
          <p14:tracePt t="4618" x="2551113" y="2081213"/>
          <p14:tracePt t="4627" x="2519363" y="2073275"/>
          <p14:tracePt t="4634" x="2495550" y="2073275"/>
          <p14:tracePt t="4643" x="2471738" y="2065338"/>
          <p14:tracePt t="4650" x="2455863" y="2065338"/>
          <p14:tracePt t="4659" x="2432050" y="2065338"/>
          <p14:tracePt t="4666" x="2424113" y="2065338"/>
          <p14:tracePt t="4675" x="2416175" y="2065338"/>
          <p14:tracePt t="4682" x="2408238" y="2065338"/>
          <p14:tracePt t="4689" x="2400300" y="2065338"/>
          <p14:tracePt t="4699" x="2392363" y="2073275"/>
          <p14:tracePt t="4707" x="2392363" y="2081213"/>
          <p14:tracePt t="4714" x="2392363" y="2089150"/>
          <p14:tracePt t="4723" x="2384425" y="2112963"/>
          <p14:tracePt t="4730" x="2384425" y="2128838"/>
          <p14:tracePt t="4739" x="2384425" y="2152650"/>
          <p14:tracePt t="4747" x="2384425" y="2176463"/>
          <p14:tracePt t="4756" x="2384425" y="2208213"/>
          <p14:tracePt t="4762" x="2384425" y="2233613"/>
          <p14:tracePt t="4771" x="2384425" y="2257425"/>
          <p14:tracePt t="4778" x="2384425" y="2281238"/>
          <p14:tracePt t="4787" x="2392363" y="2305050"/>
          <p14:tracePt t="4795" x="2392363" y="2328863"/>
          <p14:tracePt t="4802" x="2400300" y="2352675"/>
          <p14:tracePt t="4811" x="2416175" y="2368550"/>
          <p14:tracePt t="4818" x="2416175" y="2384425"/>
          <p14:tracePt t="4827" x="2416175" y="2400300"/>
          <p14:tracePt t="4834" x="2416175" y="2408238"/>
          <p14:tracePt t="4843" x="2416175" y="2416175"/>
          <p14:tracePt t="4850" x="2416175" y="2424113"/>
          <p14:tracePt t="4866" x="2424113" y="2424113"/>
          <p14:tracePt t="4907" x="2432050" y="2424113"/>
          <p14:tracePt t="4947" x="2439988" y="2424113"/>
          <p14:tracePt t="5002" x="2439988" y="2416175"/>
          <p14:tracePt t="5010" x="2439988" y="2408238"/>
          <p14:tracePt t="5018" x="2439988" y="2400300"/>
          <p14:tracePt t="5027" x="2447925" y="2384425"/>
          <p14:tracePt t="5034" x="2447925" y="2368550"/>
          <p14:tracePt t="5043" x="2447925" y="2352675"/>
          <p14:tracePt t="5050" x="2447925" y="2336800"/>
          <p14:tracePt t="5058" x="2447925" y="2320925"/>
          <p14:tracePt t="5066" x="2447925" y="2305050"/>
          <p14:tracePt t="5074" x="2447925" y="2289175"/>
          <p14:tracePt t="5082" x="2455863" y="2281238"/>
          <p14:tracePt t="5090" x="2455863" y="2265363"/>
          <p14:tracePt t="5107" x="2455863" y="2257425"/>
          <p14:tracePt t="5114" x="2455863" y="2249488"/>
          <p14:tracePt t="5131" x="2455863" y="2233613"/>
          <p14:tracePt t="5147" x="2455863" y="2224088"/>
          <p14:tracePt t="5162" x="2447925" y="2208213"/>
          <p14:tracePt t="5178" x="2447925" y="2200275"/>
          <p14:tracePt t="5195" x="2439988" y="2192338"/>
          <p14:tracePt t="5202" x="2439988" y="2184400"/>
          <p14:tracePt t="5218" x="2439988" y="2176463"/>
          <p14:tracePt t="5234" x="2432050" y="2176463"/>
          <p14:tracePt t="5243" x="2424113" y="2168525"/>
          <p14:tracePt t="5330" x="2424113" y="2160588"/>
          <p14:tracePt t="5418" x="2424113" y="2152650"/>
          <p14:tracePt t="5618" x="2424113" y="2144713"/>
          <p14:tracePt t="5730" x="2424113" y="2136775"/>
          <p14:tracePt t="5738" x="2432050" y="2136775"/>
          <p14:tracePt t="5747" x="2432050" y="2128838"/>
          <p14:tracePt t="5755" x="2439988" y="2128838"/>
          <p14:tracePt t="5762" x="2439988" y="2120900"/>
          <p14:tracePt t="5778" x="2439988" y="2112963"/>
          <p14:tracePt t="5786" x="2447925" y="2112963"/>
          <p14:tracePt t="5795" x="2447925" y="2105025"/>
          <p14:tracePt t="5802" x="2455863" y="2097088"/>
          <p14:tracePt t="5818" x="2463800" y="2089150"/>
          <p14:tracePt t="5834" x="2463800" y="2081213"/>
          <p14:tracePt t="5850" x="2463800" y="2073275"/>
          <p14:tracePt t="5866" x="2463800" y="2065338"/>
          <p14:tracePt t="5882" x="2463800" y="2057400"/>
          <p14:tracePt t="5890" x="2471738" y="2057400"/>
          <p14:tracePt t="5915" x="2471738" y="2049463"/>
          <p14:tracePt t="5938" x="2471738" y="2041525"/>
          <p14:tracePt t="5947" x="2479675" y="2033588"/>
          <p14:tracePt t="5962" x="2487613" y="2025650"/>
          <p14:tracePt t="5972" x="2487613" y="2017713"/>
          <p14:tracePt t="5978" x="2487613" y="2009775"/>
          <p14:tracePt t="5987" x="2495550" y="2009775"/>
          <p14:tracePt t="5994" x="2495550" y="2001838"/>
          <p14:tracePt t="6002" x="2503488" y="1985963"/>
          <p14:tracePt t="6010" x="2511425" y="1985963"/>
          <p14:tracePt t="6018" x="2519363" y="1970088"/>
          <p14:tracePt t="6026" x="2527300" y="1962150"/>
          <p14:tracePt t="6034" x="2535238" y="1954213"/>
          <p14:tracePt t="6042" x="2543175" y="1946275"/>
          <p14:tracePt t="6050" x="2559050" y="1938338"/>
          <p14:tracePt t="6058" x="2559050" y="1922463"/>
          <p14:tracePt t="6066" x="2582863" y="1914525"/>
          <p14:tracePt t="6074" x="2590800" y="1898650"/>
          <p14:tracePt t="6082" x="2598738" y="1890713"/>
          <p14:tracePt t="6091" x="2606675" y="1881188"/>
          <p14:tracePt t="6099" x="2624138" y="1865313"/>
          <p14:tracePt t="6106" x="2632075" y="1857375"/>
          <p14:tracePt t="6115" x="2640013" y="1849438"/>
          <p14:tracePt t="6122" x="2640013" y="1841500"/>
          <p14:tracePt t="6131" x="2655888" y="1833563"/>
          <p14:tracePt t="6139" x="2663825" y="1817688"/>
          <p14:tracePt t="6158" x="2679700" y="1801813"/>
          <p14:tracePt t="6162" x="2695575" y="1785938"/>
          <p14:tracePt t="6172" x="2703513" y="1785938"/>
          <p14:tracePt t="6178" x="2719388" y="1762125"/>
          <p14:tracePt t="6187" x="2735263" y="1754188"/>
          <p14:tracePt t="6195" x="2743200" y="1746250"/>
          <p14:tracePt t="6203" x="2759075" y="1730375"/>
          <p14:tracePt t="6210" x="2782888" y="1714500"/>
          <p14:tracePt t="6218" x="2806700" y="1706563"/>
          <p14:tracePt t="6226" x="2846388" y="1682750"/>
          <p14:tracePt t="6234" x="2878138" y="1658938"/>
          <p14:tracePt t="6243" x="2917825" y="1643063"/>
          <p14:tracePt t="6250" x="2974975" y="1619250"/>
          <p14:tracePt t="6259" x="3030538" y="1595438"/>
          <p14:tracePt t="6266" x="3086100" y="1579563"/>
          <p14:tracePt t="6274" x="3141663" y="1555750"/>
          <p14:tracePt t="6282" x="3197225" y="1538288"/>
          <p14:tracePt t="6291" x="3268663" y="1514475"/>
          <p14:tracePt t="6299" x="3333750" y="1498600"/>
          <p14:tracePt t="6306" x="3381375" y="1474788"/>
          <p14:tracePt t="6315" x="3444875" y="1458913"/>
          <p14:tracePt t="6322" x="3500438" y="1443038"/>
          <p14:tracePt t="6331" x="3548063" y="1427163"/>
          <p14:tracePt t="6338" x="3595688" y="1411288"/>
          <p14:tracePt t="6347" x="3635375" y="1395413"/>
          <p14:tracePt t="6355" x="3676650" y="1379538"/>
          <p14:tracePt t="6362" x="3724275" y="1363663"/>
          <p14:tracePt t="6372" x="3748088" y="1363663"/>
          <p14:tracePt t="6378" x="3779838" y="1347788"/>
          <p14:tracePt t="6388" x="3803650" y="1339850"/>
          <p14:tracePt t="6394" x="3843338" y="1323975"/>
          <p14:tracePt t="6402" x="3890963" y="1316038"/>
          <p14:tracePt t="6410" x="3914775" y="1308100"/>
          <p14:tracePt t="6418" x="3954463" y="1300163"/>
          <p14:tracePt t="6426" x="3994150" y="1284288"/>
          <p14:tracePt t="6434" x="4043363" y="1276350"/>
          <p14:tracePt t="6443" x="4083050" y="1268413"/>
          <p14:tracePt t="6450" x="4122738" y="1260475"/>
          <p14:tracePt t="6459" x="4162425" y="1252538"/>
          <p14:tracePt t="6466" x="4194175" y="1252538"/>
          <p14:tracePt t="6474" x="4233863" y="1244600"/>
          <p14:tracePt t="6482" x="4257675" y="1244600"/>
          <p14:tracePt t="6490" x="4281488" y="1244600"/>
          <p14:tracePt t="6499" x="4297363" y="1244600"/>
          <p14:tracePt t="6506" x="4313238" y="1244600"/>
          <p14:tracePt t="6514" x="4321175" y="1244600"/>
          <p14:tracePt t="6523" x="4329113" y="1244600"/>
          <p14:tracePt t="6531" x="4344988" y="1244600"/>
          <p14:tracePt t="6547" x="4362450" y="1244600"/>
          <p14:tracePt t="6555" x="4378325" y="1244600"/>
          <p14:tracePt t="6563" x="4402138" y="1252538"/>
          <p14:tracePt t="6572" x="4425950" y="1260475"/>
          <p14:tracePt t="6578" x="4457700" y="1276350"/>
          <p14:tracePt t="6588" x="4489450" y="1292225"/>
          <p14:tracePt t="6594" x="4521200" y="1300163"/>
          <p14:tracePt t="6602" x="4545013" y="1316038"/>
          <p14:tracePt t="6610" x="4568825" y="1331913"/>
          <p14:tracePt t="6618" x="4584700" y="1355725"/>
          <p14:tracePt t="6626" x="4608513" y="1379538"/>
          <p14:tracePt t="6634" x="4616450" y="1395413"/>
          <p14:tracePt t="6643" x="4632325" y="1419225"/>
          <p14:tracePt t="6650" x="4648200" y="1435100"/>
          <p14:tracePt t="6658" x="4664075" y="1458913"/>
          <p14:tracePt t="6666" x="4664075" y="1474788"/>
          <p14:tracePt t="6674" x="4679950" y="1498600"/>
          <p14:tracePt t="6682" x="4687888" y="1514475"/>
          <p14:tracePt t="6691" x="4695825" y="1538288"/>
          <p14:tracePt t="6699" x="4705350" y="1547813"/>
          <p14:tracePt t="6707" x="4705350" y="1571625"/>
          <p14:tracePt t="6714" x="4713288" y="1587500"/>
          <p14:tracePt t="6722" x="4721225" y="1603375"/>
          <p14:tracePt t="6730" x="4729163" y="1619250"/>
          <p14:tracePt t="6738" x="4729163" y="1627188"/>
          <p14:tracePt t="6747" x="4729163" y="1643063"/>
          <p14:tracePt t="6755" x="4737100" y="1658938"/>
          <p14:tracePt t="6763" x="4737100" y="1666875"/>
          <p14:tracePt t="6772" x="4737100" y="1674813"/>
          <p14:tracePt t="6778" x="4745038" y="1682750"/>
          <p14:tracePt t="6788" x="4745038" y="1690688"/>
          <p14:tracePt t="6795" x="4745038" y="1714500"/>
          <p14:tracePt t="6810" x="4745038" y="1722438"/>
          <p14:tracePt t="6818" x="4745038" y="1738313"/>
          <p14:tracePt t="6834" x="4745038" y="1746250"/>
          <p14:tracePt t="6850" x="4745038" y="1754188"/>
          <p14:tracePt t="6866" x="4745038" y="1762125"/>
          <p14:tracePt t="6874" x="4737100" y="1770063"/>
          <p14:tracePt t="6891" x="4721225" y="1785938"/>
          <p14:tracePt t="6899" x="4713288" y="1785938"/>
          <p14:tracePt t="6906" x="4705350" y="1801813"/>
          <p14:tracePt t="6914" x="4695825" y="1809750"/>
          <p14:tracePt t="6922" x="4679950" y="1817688"/>
          <p14:tracePt t="6930" x="4664075" y="1825625"/>
          <p14:tracePt t="6938" x="4656138" y="1841500"/>
          <p14:tracePt t="6946" x="4640263" y="1849438"/>
          <p14:tracePt t="6955" x="4624388" y="1865313"/>
          <p14:tracePt t="6963" x="4600575" y="1881188"/>
          <p14:tracePt t="6971" x="4584700" y="1898650"/>
          <p14:tracePt t="6978" x="4568825" y="1922463"/>
          <p14:tracePt t="6988" x="4545013" y="1938338"/>
          <p14:tracePt t="6995" x="4529138" y="1954213"/>
          <p14:tracePt t="7002" x="4513263" y="1978025"/>
          <p14:tracePt t="7010" x="4497388" y="1993900"/>
          <p14:tracePt t="7018" x="4481513" y="2009775"/>
          <p14:tracePt t="7026" x="4465638" y="2025650"/>
          <p14:tracePt t="7034" x="4449763" y="2057400"/>
          <p14:tracePt t="7042" x="4433888" y="2073275"/>
          <p14:tracePt t="7050" x="4425950" y="2089150"/>
          <p14:tracePt t="7058" x="4418013" y="2112963"/>
          <p14:tracePt t="7066" x="4410075" y="2128838"/>
          <p14:tracePt t="7075" x="4402138" y="2152650"/>
          <p14:tracePt t="7082" x="4394200" y="2176463"/>
          <p14:tracePt t="7091" x="4394200" y="2192338"/>
          <p14:tracePt t="7099" x="4394200" y="2208213"/>
          <p14:tracePt t="7106" x="4394200" y="2224088"/>
          <p14:tracePt t="7114" x="4394200" y="2241550"/>
          <p14:tracePt t="7122" x="4394200" y="2257425"/>
          <p14:tracePt t="7130" x="4394200" y="2281238"/>
          <p14:tracePt t="7138" x="4394200" y="2297113"/>
          <p14:tracePt t="7146" x="4394200" y="2320925"/>
          <p14:tracePt t="7155" x="4394200" y="2336800"/>
          <p14:tracePt t="7162" x="4394200" y="2352675"/>
          <p14:tracePt t="7171" x="4394200" y="2368550"/>
          <p14:tracePt t="7178" x="4394200" y="2392363"/>
          <p14:tracePt t="7188" x="4394200" y="2416175"/>
          <p14:tracePt t="7194" x="4394200" y="2432050"/>
          <p14:tracePt t="7202" x="4394200" y="2447925"/>
          <p14:tracePt t="7210" x="4394200" y="2471738"/>
          <p14:tracePt t="7218" x="4394200" y="2487613"/>
          <p14:tracePt t="7226" x="4386263" y="2495550"/>
          <p14:tracePt t="7234" x="4386263" y="2511425"/>
          <p14:tracePt t="7242" x="4378325" y="2527300"/>
          <p14:tracePt t="7250" x="4378325" y="2543175"/>
          <p14:tracePt t="7258" x="4370388" y="2559050"/>
          <p14:tracePt t="7266" x="4370388" y="2576513"/>
          <p14:tracePt t="7274" x="4370388" y="2584450"/>
          <p14:tracePt t="7282" x="4370388" y="2600325"/>
          <p14:tracePt t="7290" x="4362450" y="2616200"/>
          <p14:tracePt t="7299" x="4352925" y="2632075"/>
          <p14:tracePt t="7307" x="4352925" y="2647950"/>
          <p14:tracePt t="7315" x="4352925" y="2663825"/>
          <p14:tracePt t="7323" x="4352925" y="2679700"/>
          <p14:tracePt t="7330" x="4352925" y="2695575"/>
          <p14:tracePt t="7347" x="4352925" y="2711450"/>
          <p14:tracePt t="7355" x="4352925" y="2719388"/>
          <p14:tracePt t="7362" x="4352925" y="2727325"/>
          <p14:tracePt t="7372" x="4352925" y="2735263"/>
          <p14:tracePt t="7378" x="4352925" y="2743200"/>
          <p14:tracePt t="7388" x="4352925" y="2751138"/>
          <p14:tracePt t="7394" x="4352925" y="2759075"/>
          <p14:tracePt t="7410" x="4352925" y="2767013"/>
          <p14:tracePt t="7419" x="4352925" y="2782888"/>
          <p14:tracePt t="7426" x="4370388" y="2790825"/>
          <p14:tracePt t="7434" x="4370388" y="2798763"/>
          <p14:tracePt t="7442" x="4370388" y="2822575"/>
          <p14:tracePt t="7452" x="4378325" y="2830513"/>
          <p14:tracePt t="7459" x="4378325" y="2838450"/>
          <p14:tracePt t="7466" x="4378325" y="2854325"/>
          <p14:tracePt t="7475" x="4386263" y="2870200"/>
          <p14:tracePt t="7482" x="4386263" y="2878138"/>
          <p14:tracePt t="7490" x="4386263" y="2886075"/>
          <p14:tracePt t="7498" x="4394200" y="2909888"/>
          <p14:tracePt t="7507" x="4394200" y="2927350"/>
          <p14:tracePt t="7515" x="4394200" y="2943225"/>
          <p14:tracePt t="7523" x="4402138" y="2959100"/>
          <p14:tracePt t="7530" x="4410075" y="2974975"/>
          <p14:tracePt t="7539" x="4418013" y="2998788"/>
          <p14:tracePt t="7546" x="4425950" y="3014663"/>
          <p14:tracePt t="7555" x="4433888" y="3022600"/>
          <p14:tracePt t="7562" x="4441825" y="3038475"/>
          <p14:tracePt t="7571" x="4441825" y="3062288"/>
          <p14:tracePt t="7578" x="4449763" y="3070225"/>
          <p14:tracePt t="7588" x="4457700" y="3086100"/>
          <p14:tracePt t="7594" x="4465638" y="3101975"/>
          <p14:tracePt t="7602" x="4473575" y="3109913"/>
          <p14:tracePt t="7610" x="4481513" y="3125788"/>
          <p14:tracePt t="7619" x="4489450" y="3133725"/>
          <p14:tracePt t="7626" x="4497388" y="3149600"/>
          <p14:tracePt t="7635" x="4497388" y="3157538"/>
          <p14:tracePt t="7642" x="4505325" y="3173413"/>
          <p14:tracePt t="7650" x="4513263" y="3181350"/>
          <p14:tracePt t="7659" x="4513263" y="3189288"/>
          <p14:tracePt t="7666" x="4521200" y="3205163"/>
          <p14:tracePt t="7675" x="4529138" y="3213100"/>
          <p14:tracePt t="7682" x="4529138" y="3221038"/>
          <p14:tracePt t="7690" x="4537075" y="3236913"/>
          <p14:tracePt t="7698" x="4545013" y="3244850"/>
          <p14:tracePt t="7707" x="4552950" y="3262313"/>
          <p14:tracePt t="7714" x="4552950" y="3270250"/>
          <p14:tracePt t="7722" x="4560888" y="3270250"/>
          <p14:tracePt t="7730" x="4560888" y="3286125"/>
          <p14:tracePt t="7747" x="4568825" y="3294063"/>
          <p14:tracePt t="7763" x="4576763" y="3309938"/>
          <p14:tracePt t="7779" x="4584700" y="3317875"/>
          <p14:tracePt t="7794" x="4592638" y="3325813"/>
          <p14:tracePt t="7810" x="4600575" y="3341688"/>
          <p14:tracePt t="7818" x="4608513" y="3341688"/>
          <p14:tracePt t="7826" x="4608513" y="3349625"/>
          <p14:tracePt t="7834" x="4616450" y="3349625"/>
          <p14:tracePt t="7842" x="4624388" y="3357563"/>
          <p14:tracePt t="7851" x="4632325" y="3365500"/>
          <p14:tracePt t="7866" x="4640263" y="3373438"/>
          <p14:tracePt t="7882" x="4656138" y="3373438"/>
          <p14:tracePt t="7899" x="4664075" y="3381375"/>
          <p14:tracePt t="7915" x="4672013" y="3381375"/>
          <p14:tracePt t="7931" x="4672013" y="3389313"/>
          <p14:tracePt t="7939" x="4679950" y="3389313"/>
          <p14:tracePt t="7954" x="4687888" y="3389313"/>
          <p14:tracePt t="8034" x="4687888" y="3397250"/>
          <p14:tracePt t="8042" x="4679950" y="3397250"/>
          <p14:tracePt t="8050" x="4672013" y="3397250"/>
          <p14:tracePt t="8058" x="4664075" y="3397250"/>
          <p14:tracePt t="8066" x="4632325" y="3389313"/>
          <p14:tracePt t="8074" x="4608513" y="3373438"/>
          <p14:tracePt t="8082" x="4576763" y="3357563"/>
          <p14:tracePt t="8090" x="4552950" y="3341688"/>
          <p14:tracePt t="8098" x="4529138" y="3325813"/>
          <p14:tracePt t="8106" x="4489450" y="3309938"/>
          <p14:tracePt t="8114" x="4465638" y="3302000"/>
          <p14:tracePt t="8123" x="4449763" y="3286125"/>
          <p14:tracePt t="8130" x="4418013" y="3278188"/>
          <p14:tracePt t="8138" x="4394200" y="3262313"/>
          <p14:tracePt t="8146" x="4370388" y="3236913"/>
          <p14:tracePt t="8158" x="4337050" y="3228975"/>
          <p14:tracePt t="8162" x="4329113" y="3213100"/>
          <p14:tracePt t="8171" x="4321175" y="3205163"/>
          <p14:tracePt t="8178" x="4313238" y="3197225"/>
          <p14:tracePt t="8188" x="4297363" y="3181350"/>
          <p14:tracePt t="8194" x="4289425" y="3173413"/>
          <p14:tracePt t="8202" x="4281488" y="3157538"/>
          <p14:tracePt t="8210" x="4281488" y="3149600"/>
          <p14:tracePt t="8219" x="4265613" y="3133725"/>
          <p14:tracePt t="8226" x="4257675" y="3117850"/>
          <p14:tracePt t="8234" x="4257675" y="3109913"/>
          <p14:tracePt t="8242" x="4241800" y="3094038"/>
          <p14:tracePt t="8250" x="4217988" y="3054350"/>
          <p14:tracePt t="8259" x="4194175" y="3030538"/>
          <p14:tracePt t="8266" x="4178300" y="3014663"/>
          <p14:tracePt t="8275" x="4170363" y="2998788"/>
          <p14:tracePt t="8282" x="4162425" y="2982913"/>
          <p14:tracePt t="8291" x="4146550" y="2967038"/>
          <p14:tracePt t="8299" x="4138613" y="2943225"/>
          <p14:tracePt t="8307" x="4138613" y="2935288"/>
          <p14:tracePt t="8314" x="4138613" y="2919413"/>
          <p14:tracePt t="8323" x="4138613" y="2909888"/>
          <p14:tracePt t="8330" x="4130675" y="2886075"/>
          <p14:tracePt t="8338" x="4130675" y="2870200"/>
          <p14:tracePt t="8346" x="4122738" y="2854325"/>
          <p14:tracePt t="8354" x="4122738" y="2838450"/>
          <p14:tracePt t="8362" x="4122738" y="2822575"/>
          <p14:tracePt t="8371" x="4122738" y="2798763"/>
          <p14:tracePt t="8378" x="4114800" y="2774950"/>
          <p14:tracePt t="8388" x="4106863" y="2751138"/>
          <p14:tracePt t="8394" x="4106863" y="2727325"/>
          <p14:tracePt t="8404" x="4098925" y="2711450"/>
          <p14:tracePt t="8410" x="4098925" y="2695575"/>
          <p14:tracePt t="8419" x="4098925" y="2679700"/>
          <p14:tracePt t="8426" x="4098925" y="2663825"/>
          <p14:tracePt t="8434" x="4098925" y="2647950"/>
          <p14:tracePt t="8442" x="4098925" y="2640013"/>
          <p14:tracePt t="8450" x="4098925" y="2624138"/>
          <p14:tracePt t="8459" x="4098925" y="2608263"/>
          <p14:tracePt t="8466" x="4106863" y="2600325"/>
          <p14:tracePt t="8475" x="4106863" y="2576513"/>
          <p14:tracePt t="8482" x="4106863" y="2566988"/>
          <p14:tracePt t="8491" x="4114800" y="2551113"/>
          <p14:tracePt t="8498" x="4122738" y="2535238"/>
          <p14:tracePt t="8506" x="4130675" y="2511425"/>
          <p14:tracePt t="8514" x="4138613" y="2487613"/>
          <p14:tracePt t="8523" x="4146550" y="2471738"/>
          <p14:tracePt t="8530" x="4154488" y="2455863"/>
          <p14:tracePt t="8538" x="4154488" y="2447925"/>
          <p14:tracePt t="8546" x="4162425" y="2424113"/>
          <p14:tracePt t="8554" x="4170363" y="2416175"/>
          <p14:tracePt t="8563" x="4170363" y="2400300"/>
          <p14:tracePt t="8571" x="4178300" y="2384425"/>
          <p14:tracePt t="8578" x="4194175" y="2368550"/>
          <p14:tracePt t="8588" x="4194175" y="2352675"/>
          <p14:tracePt t="8594" x="4202113" y="2336800"/>
          <p14:tracePt t="8604" x="4217988" y="2320925"/>
          <p14:tracePt t="8610" x="4225925" y="2297113"/>
          <p14:tracePt t="8619" x="4241800" y="2281238"/>
          <p14:tracePt t="8626" x="4249738" y="2257425"/>
          <p14:tracePt t="8634" x="4273550" y="2224088"/>
          <p14:tracePt t="8642" x="4297363" y="2208213"/>
          <p14:tracePt t="8650" x="4321175" y="2168525"/>
          <p14:tracePt t="8659" x="4344988" y="2136775"/>
          <p14:tracePt t="8666" x="4370388" y="2112963"/>
          <p14:tracePt t="8675" x="4394200" y="2073275"/>
          <p14:tracePt t="8682" x="4418013" y="2049463"/>
          <p14:tracePt t="8691" x="4425950" y="2017713"/>
          <p14:tracePt t="8698" x="4449763" y="1993900"/>
          <p14:tracePt t="8707" x="4465638" y="1970088"/>
          <p14:tracePt t="8714" x="4473575" y="1938338"/>
          <p14:tracePt t="8724" x="4489450" y="1922463"/>
          <p14:tracePt t="8730" x="4505325" y="1898650"/>
          <p14:tracePt t="8738" x="4513263" y="1873250"/>
          <p14:tracePt t="8746" x="4521200" y="1857375"/>
          <p14:tracePt t="8754" x="4529138" y="1825625"/>
          <p14:tracePt t="8763" x="4537075" y="1809750"/>
          <p14:tracePt t="8771" x="4545013" y="1785938"/>
          <p14:tracePt t="8778" x="4552950" y="1762125"/>
          <p14:tracePt t="8787" x="4560888" y="1738313"/>
          <p14:tracePt t="8794" x="4576763" y="1698625"/>
          <p14:tracePt t="8804" x="4592638" y="1674813"/>
          <p14:tracePt t="8810" x="4592638" y="1658938"/>
          <p14:tracePt t="8819" x="4600575" y="1635125"/>
          <p14:tracePt t="8826" x="4608513" y="1619250"/>
          <p14:tracePt t="8834" x="4616450" y="1587500"/>
          <p14:tracePt t="8842" x="4624388" y="1571625"/>
          <p14:tracePt t="8850" x="4632325" y="1547813"/>
          <p14:tracePt t="8859" x="4640263" y="1538288"/>
          <p14:tracePt t="8866" x="4648200" y="1514475"/>
          <p14:tracePt t="8875" x="4656138" y="1482725"/>
          <p14:tracePt t="8882" x="4672013" y="1466850"/>
          <p14:tracePt t="8891" x="4672013" y="1450975"/>
          <p14:tracePt t="8898" x="4672013" y="1443038"/>
          <p14:tracePt t="8906" x="4679950" y="1427163"/>
          <p14:tracePt t="8914" x="4687888" y="1411288"/>
          <p14:tracePt t="8931" x="4687888" y="1403350"/>
          <p14:tracePt t="8938" x="4687888" y="1395413"/>
          <p14:tracePt t="8955" x="4687888" y="1387475"/>
          <p14:tracePt t="8979" x="4687888" y="1379538"/>
          <p14:tracePt t="9498" x="4695825" y="1371600"/>
          <p14:tracePt t="9506" x="4695825" y="1363663"/>
          <p14:tracePt t="9522" x="4695825" y="1355725"/>
          <p14:tracePt t="9547" x="4695825" y="1347788"/>
          <p14:tracePt t="9570" x="4695825" y="1339850"/>
          <p14:tracePt t="9578" x="4695825" y="1331913"/>
          <p14:tracePt t="9634" x="4695825" y="1323975"/>
          <p14:tracePt t="9738" x="4695825" y="1316038"/>
          <p14:tracePt t="9858" x="4687888" y="1316038"/>
          <p14:tracePt t="9866" x="4679950" y="1316038"/>
          <p14:tracePt t="9882" x="4672013" y="1316038"/>
          <p14:tracePt t="12114" x="4672013" y="1323975"/>
          <p14:tracePt t="12122" x="4664075" y="1323975"/>
          <p14:tracePt t="12130" x="4648200" y="1331913"/>
          <p14:tracePt t="12138" x="4632325" y="1347788"/>
          <p14:tracePt t="12147" x="4616450" y="1355725"/>
          <p14:tracePt t="12155" x="4592638" y="1371600"/>
          <p14:tracePt t="12162" x="4576763" y="1379538"/>
          <p14:tracePt t="12170" x="4552950" y="1403350"/>
          <p14:tracePt t="12178" x="4537075" y="1419225"/>
          <p14:tracePt t="12186" x="4505325" y="1443038"/>
          <p14:tracePt t="12194" x="4473575" y="1474788"/>
          <p14:tracePt t="12203" x="4433888" y="1514475"/>
          <p14:tracePt t="12210" x="4386263" y="1547813"/>
          <p14:tracePt t="12219" x="4337050" y="1595438"/>
          <p14:tracePt t="12226" x="4281488" y="1643063"/>
          <p14:tracePt t="12236" x="4233863" y="1690688"/>
          <p14:tracePt t="12242" x="4178300" y="1746250"/>
          <p14:tracePt t="12251" x="4138613" y="1809750"/>
          <p14:tracePt t="12258" x="4090988" y="1865313"/>
          <p14:tracePt t="12266" x="4043363" y="1930400"/>
          <p14:tracePt t="12274" x="3994150" y="1993900"/>
          <p14:tracePt t="12282" x="3954463" y="2057400"/>
          <p14:tracePt t="12290" x="3906838" y="2112963"/>
          <p14:tracePt t="12298" x="3859213" y="2168525"/>
          <p14:tracePt t="12307" x="3819525" y="2233613"/>
          <p14:tracePt t="12314" x="3787775" y="2289175"/>
          <p14:tracePt t="12322" x="3756025" y="2328863"/>
          <p14:tracePt t="12330" x="3740150" y="2368550"/>
          <p14:tracePt t="12340" x="3716338" y="2416175"/>
          <p14:tracePt t="12347" x="3708400" y="2439988"/>
          <p14:tracePt t="12356" x="3700463" y="2471738"/>
          <p14:tracePt t="12362" x="3700463" y="2503488"/>
          <p14:tracePt t="12370" x="3700463" y="2519363"/>
          <p14:tracePt t="12378" x="3700463" y="2543175"/>
          <p14:tracePt t="12386" x="3700463" y="2559050"/>
          <p14:tracePt t="12394" x="3700463" y="2566988"/>
          <p14:tracePt t="12403" x="3700463" y="2584450"/>
          <p14:tracePt t="12410" x="3700463" y="2592388"/>
          <p14:tracePt t="12420" x="3700463" y="2608263"/>
          <p14:tracePt t="12436" x="3700463" y="2616200"/>
          <p14:tracePt t="12554" x="3700463" y="2608263"/>
          <p14:tracePt t="12689" x="3692525" y="2608263"/>
          <p14:tracePt t="12770" x="3684588" y="2608263"/>
          <p14:tracePt t="12786" x="3684588" y="2616200"/>
          <p14:tracePt t="12794" x="3684588" y="2624138"/>
          <p14:tracePt t="12803" x="3684588" y="2632075"/>
          <p14:tracePt t="12810" x="3684588" y="2640013"/>
          <p14:tracePt t="12820" x="3684588" y="2647950"/>
          <p14:tracePt t="12826" x="3684588" y="2663825"/>
          <p14:tracePt t="12842" x="3684588" y="2671763"/>
          <p14:tracePt t="12850" x="3692525" y="2679700"/>
          <p14:tracePt t="12866" x="3692525" y="2687638"/>
          <p14:tracePt t="12875" x="3692525" y="2695575"/>
          <p14:tracePt t="12882" x="3700463" y="2695575"/>
          <p14:tracePt t="12898" x="3700463" y="2703513"/>
          <p14:tracePt t="12906" x="3708400" y="2703513"/>
          <p14:tracePt t="12914" x="3716338" y="2711450"/>
          <p14:tracePt t="12930" x="3716338" y="2727325"/>
          <p14:tracePt t="12946" x="3716338" y="2735263"/>
          <p14:tracePt t="12963" x="3724275" y="2743200"/>
          <p14:tracePt t="12970" x="3724275" y="2751138"/>
          <p14:tracePt t="12986" x="3724275" y="2759075"/>
          <p14:tracePt t="13003" x="3724275" y="2767013"/>
          <p14:tracePt t="13019" x="3724275" y="2774950"/>
          <p14:tracePt t="13026" x="3724275" y="2782888"/>
          <p14:tracePt t="13036" x="3724275" y="2790825"/>
          <p14:tracePt t="13042" x="3724275" y="2798763"/>
          <p14:tracePt t="13050" x="3724275" y="2806700"/>
          <p14:tracePt t="13058" x="3724275" y="2814638"/>
          <p14:tracePt t="13075" x="3724275" y="2830513"/>
          <p14:tracePt t="13090" x="3724275" y="2838450"/>
          <p14:tracePt t="13098" x="3724275" y="2846388"/>
          <p14:tracePt t="13114" x="3724275" y="2862263"/>
          <p14:tracePt t="13130" x="3724275" y="2870200"/>
          <p14:tracePt t="13138" x="3724275" y="2878138"/>
          <p14:tracePt t="13146" x="3724275" y="2886075"/>
          <p14:tracePt t="13170" x="3724275" y="2894013"/>
          <p14:tracePt t="13179" x="3724275" y="2901950"/>
          <p14:tracePt t="13195" x="3724275" y="2919413"/>
          <p14:tracePt t="13210" x="3724275" y="2927350"/>
          <p14:tracePt t="13226" x="3724275" y="2935288"/>
          <p14:tracePt t="13236" x="3724275" y="2943225"/>
          <p14:tracePt t="13242" x="3724275" y="2951163"/>
          <p14:tracePt t="13258" x="3724275" y="2967038"/>
          <p14:tracePt t="13275" x="3724275" y="2974975"/>
          <p14:tracePt t="13282" x="3724275" y="2982913"/>
          <p14:tracePt t="13290" x="3724275" y="2990850"/>
          <p14:tracePt t="13298" x="3732213" y="2990850"/>
          <p14:tracePt t="13306" x="3732213" y="2998788"/>
          <p14:tracePt t="13323" x="3732213" y="3006725"/>
          <p14:tracePt t="13339" x="3732213" y="3014663"/>
          <p14:tracePt t="13354" x="3740150" y="3022600"/>
          <p14:tracePt t="13362" x="3740150" y="3030538"/>
          <p14:tracePt t="13370" x="3740150" y="3038475"/>
          <p14:tracePt t="13386" x="3748088" y="3054350"/>
          <p14:tracePt t="13394" x="3748088" y="3062288"/>
          <p14:tracePt t="13403" x="3748088" y="3070225"/>
          <p14:tracePt t="13411" x="3748088" y="3078163"/>
          <p14:tracePt t="13419" x="3748088" y="3086100"/>
          <p14:tracePt t="13427" x="3756025" y="3094038"/>
          <p14:tracePt t="13443" x="3756025" y="3101975"/>
          <p14:tracePt t="13450" x="3756025" y="3109913"/>
          <p14:tracePt t="13458" x="3756025" y="3117850"/>
          <p14:tracePt t="13466" x="3763963" y="3125788"/>
          <p14:tracePt t="13475" x="3763963" y="3133725"/>
          <p14:tracePt t="13482" x="3763963" y="3141663"/>
          <p14:tracePt t="13490" x="3763963" y="3157538"/>
          <p14:tracePt t="13498" x="3771900" y="3157538"/>
          <p14:tracePt t="13507" x="3771900" y="3165475"/>
          <p14:tracePt t="13514" x="3771900" y="3181350"/>
          <p14:tracePt t="13522" x="3779838" y="3189288"/>
          <p14:tracePt t="13530" x="3787775" y="3197225"/>
          <p14:tracePt t="13539" x="3787775" y="3205163"/>
          <p14:tracePt t="13546" x="3787775" y="3213100"/>
          <p14:tracePt t="13554" x="3795713" y="3221038"/>
          <p14:tracePt t="13570" x="3803650" y="3236913"/>
          <p14:tracePt t="13579" x="3811588" y="3236913"/>
          <p14:tracePt t="13586" x="3811588" y="3244850"/>
          <p14:tracePt t="13594" x="3819525" y="3252788"/>
          <p14:tracePt t="13602" x="3827463" y="3262313"/>
          <p14:tracePt t="13610" x="3835400" y="3270250"/>
          <p14:tracePt t="13619" x="3843338" y="3286125"/>
          <p14:tracePt t="13626" x="3851275" y="3286125"/>
          <p14:tracePt t="13636" x="3859213" y="3302000"/>
          <p14:tracePt t="13650" x="3875088" y="3317875"/>
          <p14:tracePt t="13666" x="3883025" y="3325813"/>
          <p14:tracePt t="13675" x="3890963" y="3341688"/>
          <p14:tracePt t="13691" x="3898900" y="3349625"/>
          <p14:tracePt t="13698" x="3906838" y="3357563"/>
          <p14:tracePt t="13723" x="3906838" y="3365500"/>
          <p14:tracePt t="13730" x="3914775" y="3365500"/>
          <p14:tracePt t="13739" x="3922713" y="3373438"/>
          <p14:tracePt t="13746" x="3930650" y="3381375"/>
          <p14:tracePt t="13755" x="3930650" y="3389313"/>
          <p14:tracePt t="13762" x="3938588" y="3397250"/>
          <p14:tracePt t="13770" x="3946525" y="3413125"/>
          <p14:tracePt t="13779" x="3954463" y="3413125"/>
          <p14:tracePt t="13787" x="3970338" y="3421063"/>
          <p14:tracePt t="13794" x="3970338" y="3429000"/>
          <p14:tracePt t="13802" x="3970338" y="3436938"/>
          <p14:tracePt t="13810" x="3978275" y="3436938"/>
          <p14:tracePt t="13819" x="3978275" y="3444875"/>
          <p14:tracePt t="13826" x="3986213" y="3452813"/>
          <p14:tracePt t="13836" x="3986213" y="3460750"/>
          <p14:tracePt t="13842" x="4002088" y="3468688"/>
          <p14:tracePt t="13853" x="4002088" y="3476625"/>
          <p14:tracePt t="13858" x="4011613" y="3484563"/>
          <p14:tracePt t="13875" x="4019550" y="3492500"/>
          <p14:tracePt t="13882" x="4027488" y="3500438"/>
          <p14:tracePt t="13890" x="4043363" y="3508375"/>
          <p14:tracePt t="13898" x="4043363" y="3516313"/>
          <p14:tracePt t="13906" x="4051300" y="3516313"/>
          <p14:tracePt t="13914" x="4067175" y="3524250"/>
          <p14:tracePt t="13923" x="4067175" y="3532188"/>
          <p14:tracePt t="13930" x="4075113" y="3532188"/>
          <p14:tracePt t="13938" x="4083050" y="3540125"/>
          <p14:tracePt t="13946" x="4098925" y="3548063"/>
          <p14:tracePt t="13955" x="4106863" y="3556000"/>
          <p14:tracePt t="13962" x="4114800" y="3563938"/>
          <p14:tracePt t="13972" x="4130675" y="3563938"/>
          <p14:tracePt t="13979" x="4138613" y="3571875"/>
          <p14:tracePt t="13987" x="4154488" y="3579813"/>
          <p14:tracePt t="13994" x="4162425" y="3579813"/>
          <p14:tracePt t="14003" x="4178300" y="3595688"/>
          <p14:tracePt t="14010" x="4186238" y="3605213"/>
          <p14:tracePt t="14019" x="4210050" y="3613150"/>
          <p14:tracePt t="14027" x="4225925" y="3621088"/>
          <p14:tracePt t="14036" x="4241800" y="3621088"/>
          <p14:tracePt t="14042" x="4257675" y="3636963"/>
          <p14:tracePt t="14052" x="4281488" y="3644900"/>
          <p14:tracePt t="14058" x="4289425" y="3644900"/>
          <p14:tracePt t="14066" x="4305300" y="3660775"/>
          <p14:tracePt t="14074" x="4321175" y="3668713"/>
          <p14:tracePt t="14082" x="4329113" y="3668713"/>
          <p14:tracePt t="14090" x="4337050" y="3676650"/>
          <p14:tracePt t="14098" x="4352925" y="3684588"/>
          <p14:tracePt t="14107" x="4362450" y="3684588"/>
          <p14:tracePt t="14114" x="4378325" y="3692525"/>
          <p14:tracePt t="14123" x="4386263" y="3692525"/>
          <p14:tracePt t="14130" x="4394200" y="3700463"/>
          <p14:tracePt t="14138" x="4402138" y="3708400"/>
          <p14:tracePt t="14155" x="4418013" y="3716338"/>
          <p14:tracePt t="14163" x="4425950" y="3724275"/>
          <p14:tracePt t="14172" x="4441825" y="3724275"/>
          <p14:tracePt t="14179" x="4449763" y="3740150"/>
          <p14:tracePt t="14186" x="4457700" y="3740150"/>
          <p14:tracePt t="14194" x="4465638" y="3748088"/>
          <p14:tracePt t="14203" x="4473575" y="3748088"/>
          <p14:tracePt t="14210" x="4481513" y="3756025"/>
          <p14:tracePt t="14219" x="4489450" y="3756025"/>
          <p14:tracePt t="14226" x="4489450" y="3763963"/>
          <p14:tracePt t="14243" x="4489450" y="3771900"/>
          <p14:tracePt t="14258" x="4489450" y="3779838"/>
          <p14:tracePt t="14275" x="4497388" y="3779838"/>
          <p14:tracePt t="14298" x="4497388" y="3787775"/>
          <p14:tracePt t="14339" x="4497388" y="3795713"/>
          <p14:tracePt t="14362" x="4497388" y="3803650"/>
          <p14:tracePt t="14370" x="4497388" y="3811588"/>
          <p14:tracePt t="14395" x="4497388" y="3819525"/>
          <p14:tracePt t="14410" x="4497388" y="3827463"/>
          <p14:tracePt t="14427" x="4497388" y="3843338"/>
          <p14:tracePt t="14443" x="4505325" y="3851275"/>
          <p14:tracePt t="14458" x="4505325" y="3859213"/>
          <p14:tracePt t="14474" x="4505325" y="3867150"/>
          <p14:tracePt t="14482" x="4513263" y="3867150"/>
          <p14:tracePt t="14490" x="4521200" y="3875088"/>
          <p14:tracePt t="14514" x="4521200" y="3883025"/>
          <p14:tracePt t="14530" x="4529138" y="3890963"/>
          <p14:tracePt t="14538" x="4529138" y="3898900"/>
          <p14:tracePt t="14546" x="4529138" y="3906838"/>
          <p14:tracePt t="14562" x="4529138" y="3914775"/>
          <p14:tracePt t="14570" x="4529138" y="3922713"/>
          <p14:tracePt t="14579" x="4529138" y="3930650"/>
          <p14:tracePt t="14586" x="4529138" y="3938588"/>
          <p14:tracePt t="14594" x="4529138" y="3948113"/>
          <p14:tracePt t="14603" x="4529138" y="3963988"/>
          <p14:tracePt t="14610" x="4529138" y="3979863"/>
          <p14:tracePt t="14619" x="4529138" y="3987800"/>
          <p14:tracePt t="14627" x="4529138" y="4003675"/>
          <p14:tracePt t="14636" x="4529138" y="4019550"/>
          <p14:tracePt t="14642" x="4537075" y="4027488"/>
          <p14:tracePt t="14652" x="4545013" y="4051300"/>
          <p14:tracePt t="14658" x="4545013" y="4067175"/>
          <p14:tracePt t="14666" x="4552950" y="4083050"/>
          <p14:tracePt t="14674" x="4552950" y="4090988"/>
          <p14:tracePt t="14682" x="4560888" y="4106863"/>
          <p14:tracePt t="14690" x="4560888" y="4114800"/>
          <p14:tracePt t="14698" x="4560888" y="4122738"/>
          <p14:tracePt t="14706" x="4560888" y="4130675"/>
          <p14:tracePt t="14714" x="4560888" y="4138613"/>
          <p14:tracePt t="14723" x="4560888" y="4146550"/>
          <p14:tracePt t="14730" x="4560888" y="4154488"/>
          <p14:tracePt t="14738" x="4560888" y="4162425"/>
          <p14:tracePt t="14746" x="4560888" y="4170363"/>
          <p14:tracePt t="14754" x="4560888" y="4186238"/>
          <p14:tracePt t="14762" x="4560888" y="4202113"/>
          <p14:tracePt t="14770" x="4560888" y="4210050"/>
          <p14:tracePt t="14779" x="4560888" y="4225925"/>
          <p14:tracePt t="14786" x="4560888" y="4233863"/>
          <p14:tracePt t="14794" x="4560888" y="4249738"/>
          <p14:tracePt t="14803" x="4560888" y="4265613"/>
          <p14:tracePt t="14810" x="4568825" y="4273550"/>
          <p14:tracePt t="14819" x="4568825" y="4281488"/>
          <p14:tracePt t="14827" x="4568825" y="4298950"/>
          <p14:tracePt t="14836" x="4576763" y="4306888"/>
          <p14:tracePt t="14843" x="4576763" y="4314825"/>
          <p14:tracePt t="14852" x="4576763" y="4322763"/>
          <p14:tracePt t="14858" x="4576763" y="4330700"/>
          <p14:tracePt t="14867" x="4584700" y="4346575"/>
          <p14:tracePt t="14874" x="4584700" y="4354513"/>
          <p14:tracePt t="14890" x="4584700" y="4370388"/>
          <p14:tracePt t="14906" x="4584700" y="4378325"/>
          <p14:tracePt t="14914" x="4584700" y="4386263"/>
          <p14:tracePt t="14923" x="4576763" y="4394200"/>
          <p14:tracePt t="14930" x="4576763" y="4402138"/>
          <p14:tracePt t="14946" x="4568825" y="4410075"/>
          <p14:tracePt t="14954" x="4568825" y="4418013"/>
          <p14:tracePt t="14962" x="4568825" y="4425950"/>
          <p14:tracePt t="14979" x="4560888" y="4433888"/>
          <p14:tracePt t="14986" x="4552950" y="4433888"/>
          <p14:tracePt t="14994" x="4552950" y="4441825"/>
          <p14:tracePt t="15003" x="4552950" y="4449763"/>
          <p14:tracePt t="15010" x="4545013" y="4449763"/>
          <p14:tracePt t="15018" x="4545013" y="4457700"/>
          <p14:tracePt t="15027" x="4545013" y="4465638"/>
          <p14:tracePt t="15035" x="4545013" y="4473575"/>
          <p14:tracePt t="15043" x="4537075" y="4473575"/>
          <p14:tracePt t="15052" x="4537075" y="4481513"/>
          <p14:tracePt t="15058" x="4537075" y="4489450"/>
          <p14:tracePt t="15075" x="4529138" y="4497388"/>
          <p14:tracePt t="15082" x="4529138" y="4505325"/>
          <p14:tracePt t="15091" x="4521200" y="4505325"/>
          <p14:tracePt t="15098" x="4521200" y="4513263"/>
          <p14:tracePt t="15106" x="4521200" y="4521200"/>
          <p14:tracePt t="15122" x="4521200" y="4529138"/>
          <p14:tracePt t="15130" x="4521200" y="4537075"/>
          <p14:tracePt t="15138" x="4513263" y="4537075"/>
          <p14:tracePt t="15154" x="4513263" y="4552950"/>
          <p14:tracePt t="15170" x="4513263" y="4560888"/>
          <p14:tracePt t="15179" x="4513263" y="4568825"/>
          <p14:tracePt t="15186" x="4513263" y="4576763"/>
          <p14:tracePt t="15194" x="4513263" y="4592638"/>
          <p14:tracePt t="15202" x="4513263" y="4600575"/>
          <p14:tracePt t="15219" x="4513263" y="4616450"/>
          <p14:tracePt t="15227" x="4513263" y="4624388"/>
          <p14:tracePt t="15235" x="4513263" y="4633913"/>
          <p14:tracePt t="15242" x="4513263" y="4641850"/>
          <p14:tracePt t="15252" x="4513263" y="4657725"/>
          <p14:tracePt t="15258" x="4513263" y="4673600"/>
          <p14:tracePt t="15275" x="4513263" y="4689475"/>
          <p14:tracePt t="15282" x="4513263" y="4697413"/>
          <p14:tracePt t="15291" x="4513263" y="4705350"/>
          <p14:tracePt t="15298" x="4513263" y="4713288"/>
          <p14:tracePt t="15306" x="4513263" y="4729163"/>
          <p14:tracePt t="15314" x="4513263" y="4745038"/>
          <p14:tracePt t="15323" x="4513263" y="4752975"/>
          <p14:tracePt t="15330" x="4513263" y="4760913"/>
          <p14:tracePt t="15338" x="4505325" y="4768850"/>
          <p14:tracePt t="15346" x="4505325" y="4784725"/>
          <p14:tracePt t="15354" x="4497388" y="4792663"/>
          <p14:tracePt t="15362" x="4497388" y="4808538"/>
          <p14:tracePt t="15370" x="4497388" y="4816475"/>
          <p14:tracePt t="15378" x="4497388" y="4824413"/>
          <p14:tracePt t="15386" x="4497388" y="4848225"/>
          <p14:tracePt t="15394" x="4489450" y="4848225"/>
          <p14:tracePt t="15402" x="4481513" y="4864100"/>
          <p14:tracePt t="15410" x="4481513" y="4879975"/>
          <p14:tracePt t="15418" x="4481513" y="4895850"/>
          <p14:tracePt t="15427" x="4481513" y="4903788"/>
          <p14:tracePt t="15435" x="4481513" y="4911725"/>
          <p14:tracePt t="15442" x="4481513" y="4919663"/>
          <p14:tracePt t="15452" x="4481513" y="4935538"/>
          <p14:tracePt t="15458" x="4473575" y="4935538"/>
          <p14:tracePt t="15468" x="4473575" y="4943475"/>
          <p14:tracePt t="15474" x="4473575" y="4951413"/>
          <p14:tracePt t="15483" x="4465638" y="4959350"/>
          <p14:tracePt t="15498" x="4465638" y="4967288"/>
          <p14:tracePt t="15507" x="4465638" y="4984750"/>
          <p14:tracePt t="15514" x="4457700" y="4984750"/>
          <p14:tracePt t="15523" x="4457700" y="5000625"/>
          <p14:tracePt t="15530" x="4457700" y="5008563"/>
          <p14:tracePt t="15538" x="4457700" y="5016500"/>
          <p14:tracePt t="15546" x="4457700" y="5024438"/>
          <p14:tracePt t="15554" x="4457700" y="5040313"/>
          <p14:tracePt t="15562" x="4457700" y="5048250"/>
          <p14:tracePt t="15570" x="4457700" y="5056188"/>
          <p14:tracePt t="15579" x="4457700" y="5064125"/>
          <p14:tracePt t="15586" x="4457700" y="5072063"/>
          <p14:tracePt t="15594" x="4449763" y="5080000"/>
          <p14:tracePt t="15603" x="4449763" y="5087938"/>
          <p14:tracePt t="15619" x="4441825" y="5103813"/>
          <p14:tracePt t="15635" x="4441825" y="5111750"/>
          <p14:tracePt t="15642" x="4441825" y="5119688"/>
          <p14:tracePt t="15651" x="4433888" y="5127625"/>
          <p14:tracePt t="15658" x="4433888" y="5143500"/>
          <p14:tracePt t="15668" x="4433888" y="5151438"/>
          <p14:tracePt t="15674" x="4433888" y="5159375"/>
          <p14:tracePt t="15682" x="4433888" y="5175250"/>
          <p14:tracePt t="15690" x="4433888" y="5191125"/>
          <p14:tracePt t="15698" x="4433888" y="5199063"/>
          <p14:tracePt t="15706" x="4433888" y="5214938"/>
          <p14:tracePt t="15714" x="4433888" y="5222875"/>
          <p14:tracePt t="15723" x="4433888" y="5238750"/>
          <p14:tracePt t="15730" x="4433888" y="5262563"/>
          <p14:tracePt t="15738" x="4425950" y="5270500"/>
          <p14:tracePt t="15746" x="4425950" y="5278438"/>
          <p14:tracePt t="15754" x="4418013" y="5294313"/>
          <p14:tracePt t="15762" x="4410075" y="5310188"/>
          <p14:tracePt t="15770" x="4410075" y="5319713"/>
          <p14:tracePt t="15779" x="4410075" y="5327650"/>
          <p14:tracePt t="15787" x="4402138" y="5335588"/>
          <p14:tracePt t="15794" x="4402138" y="5343525"/>
          <p14:tracePt t="15803" x="4394200" y="5351463"/>
          <p14:tracePt t="15810" x="4386263" y="5359400"/>
          <p14:tracePt t="15818" x="4386263" y="5367338"/>
          <p14:tracePt t="15827" x="4386263" y="5375275"/>
          <p14:tracePt t="15835" x="4378325" y="5383213"/>
          <p14:tracePt t="15842" x="4378325" y="5391150"/>
          <p14:tracePt t="15851" x="4378325" y="5407025"/>
          <p14:tracePt t="15868" x="4378325" y="5414963"/>
          <p14:tracePt t="15874" x="4378325" y="5422900"/>
          <p14:tracePt t="15882" x="4378325" y="5430838"/>
          <p14:tracePt t="15890" x="4378325" y="5446713"/>
          <p14:tracePt t="15898" x="4378325" y="5454650"/>
          <p14:tracePt t="15906" x="4378325" y="5462588"/>
          <p14:tracePt t="15914" x="4370388" y="5478463"/>
          <p14:tracePt t="15930" x="4370388" y="5486400"/>
          <p14:tracePt t="15938" x="4362450" y="5502275"/>
          <p14:tracePt t="15954" x="4362450" y="5510213"/>
          <p14:tracePt t="15963" x="4362450" y="5518150"/>
          <p14:tracePt t="15970" x="4362450" y="5526088"/>
          <p14:tracePt t="15978" x="4362450" y="5534025"/>
          <p14:tracePt t="15986" x="4362450" y="5541963"/>
          <p14:tracePt t="15994" x="4362450" y="5549900"/>
          <p14:tracePt t="16002" x="4362450" y="5565775"/>
          <p14:tracePt t="16010" x="4362450" y="5573713"/>
          <p14:tracePt t="16018" x="4362450" y="5581650"/>
          <p14:tracePt t="16027" x="4362450" y="5589588"/>
          <p14:tracePt t="16035" x="4362450" y="5605463"/>
          <p14:tracePt t="16042" x="4362450" y="5621338"/>
          <p14:tracePt t="16058" x="4362450" y="5637213"/>
          <p14:tracePt t="16069" x="4362450" y="5653088"/>
          <p14:tracePt t="16074" x="4362450" y="5662613"/>
          <p14:tracePt t="16082" x="4362450" y="5670550"/>
          <p14:tracePt t="16090" x="4362450" y="5678488"/>
          <p14:tracePt t="16098" x="4362450" y="5686425"/>
          <p14:tracePt t="16106" x="4362450" y="5694363"/>
          <p14:tracePt t="16114" x="4362450" y="5702300"/>
          <p14:tracePt t="16122" x="4352925" y="5710238"/>
          <p14:tracePt t="16130" x="4352925" y="5718175"/>
          <p14:tracePt t="16138" x="4352925" y="5726113"/>
          <p14:tracePt t="16146" x="4344988" y="5726113"/>
          <p14:tracePt t="16156" x="4344988" y="5741988"/>
          <p14:tracePt t="16162" x="4344988" y="5757863"/>
          <p14:tracePt t="16170" x="4344988" y="5765800"/>
          <p14:tracePt t="16178" x="4344988" y="5781675"/>
          <p14:tracePt t="16186" x="4344988" y="5797550"/>
          <p14:tracePt t="16194" x="4344988" y="5821363"/>
          <p14:tracePt t="16202" x="4337050" y="5829300"/>
          <p14:tracePt t="16210" x="4337050" y="5837238"/>
          <p14:tracePt t="16219" x="4329113" y="5853113"/>
          <p14:tracePt t="16227" x="4321175" y="5876925"/>
          <p14:tracePt t="16235" x="4313238" y="5884863"/>
          <p14:tracePt t="16242" x="4305300" y="5892800"/>
          <p14:tracePt t="16251" x="4305300" y="5908675"/>
          <p14:tracePt t="16258" x="4297363" y="5924550"/>
          <p14:tracePt t="16268" x="4289425" y="5940425"/>
          <p14:tracePt t="16274" x="4281488" y="5956300"/>
          <p14:tracePt t="16282" x="4281488" y="5972175"/>
          <p14:tracePt t="16290" x="4273550" y="5980113"/>
          <p14:tracePt t="16298" x="4273550" y="5988050"/>
          <p14:tracePt t="16306" x="4265613" y="6005513"/>
          <p14:tracePt t="16322" x="4265613" y="6013450"/>
          <p14:tracePt t="16330" x="4265613" y="6021388"/>
          <p14:tracePt t="16338" x="4265613" y="6029325"/>
          <p14:tracePt t="16346" x="4265613" y="6037263"/>
          <p14:tracePt t="16362" x="4265613" y="6045200"/>
          <p14:tracePt t="16370" x="4265613" y="6053138"/>
          <p14:tracePt t="16379" x="4257675" y="6061075"/>
          <p14:tracePt t="16386" x="4257675" y="6076950"/>
          <p14:tracePt t="16395" x="4257675" y="6084888"/>
          <p14:tracePt t="16402" x="4257675" y="6100763"/>
          <p14:tracePt t="16410" x="4257675" y="6108700"/>
          <p14:tracePt t="16419" x="4257675" y="6116638"/>
          <p14:tracePt t="16427" x="4257675" y="6132513"/>
          <p14:tracePt t="16435" x="4257675" y="6140450"/>
          <p14:tracePt t="16442" x="4257675" y="6148388"/>
          <p14:tracePt t="16451" x="4257675" y="6164263"/>
          <p14:tracePt t="16468" x="4257675" y="6172200"/>
          <p14:tracePt t="16474" x="4257675" y="6188075"/>
          <p14:tracePt t="16482" x="4265613" y="6196013"/>
          <p14:tracePt t="16490" x="4265613" y="6211888"/>
          <p14:tracePt t="16498" x="4265613" y="6227763"/>
          <p14:tracePt t="16506" x="4265613" y="6235700"/>
          <p14:tracePt t="16514" x="4265613" y="6243638"/>
          <p14:tracePt t="16522" x="4265613" y="6251575"/>
          <p14:tracePt t="16530" x="4265613" y="6267450"/>
          <p14:tracePt t="16538" x="4265613" y="6275388"/>
          <p14:tracePt t="16546" x="4265613" y="6283325"/>
          <p14:tracePt t="16554" x="4265613" y="6291263"/>
          <p14:tracePt t="16562" x="4265613" y="6307138"/>
          <p14:tracePt t="16570" x="4265613" y="6315075"/>
          <p14:tracePt t="16578" x="4257675" y="6330950"/>
          <p14:tracePt t="16595" x="4249738" y="6338888"/>
          <p14:tracePt t="16603" x="4249738" y="6348413"/>
          <p14:tracePt t="16611" x="4241800" y="6356350"/>
          <p14:tracePt t="16618" x="4241800" y="6364288"/>
          <p14:tracePt t="16627" x="4233863" y="6372225"/>
          <p14:tracePt t="16634" x="4233863" y="6380163"/>
          <p14:tracePt t="16642" x="4233863" y="6396038"/>
          <p14:tracePt t="16651" x="4225925" y="6403975"/>
          <p14:tracePt t="16658" x="4217988" y="6411913"/>
          <p14:tracePt t="16668" x="4217988" y="6419850"/>
          <p14:tracePt t="16674" x="4217988" y="6427788"/>
          <p14:tracePt t="16682" x="4202113" y="6443663"/>
          <p14:tracePt t="16698" x="4202113" y="6459538"/>
          <p14:tracePt t="16706" x="4202113" y="6467475"/>
          <p14:tracePt t="16714" x="4194175" y="6475413"/>
          <p14:tracePt t="16722" x="4186238" y="6483350"/>
          <p14:tracePt t="16730" x="4186238" y="6491288"/>
          <p14:tracePt t="16738" x="4186238" y="6499225"/>
          <p14:tracePt t="16746" x="4178300" y="6507163"/>
          <p14:tracePt t="16754" x="4178300" y="6515100"/>
          <p14:tracePt t="16770" x="4178300" y="6530975"/>
          <p14:tracePt t="16778" x="4170363" y="6530975"/>
          <p14:tracePt t="16786" x="4170363" y="6538913"/>
          <p14:tracePt t="16794" x="4162425" y="6538913"/>
          <p14:tracePt t="16803" x="4162425" y="6546850"/>
          <p14:tracePt t="16819" x="4162425" y="6562725"/>
          <p14:tracePt t="16835" x="4154488" y="6570663"/>
          <p14:tracePt t="16842" x="4154488" y="6586538"/>
          <p14:tracePt t="16859" x="4154488" y="6594475"/>
          <p14:tracePt t="16874" x="4154488" y="6610350"/>
          <p14:tracePt t="16882" x="4146550" y="6610350"/>
          <p14:tracePt t="16890" x="4146550" y="6618288"/>
          <p14:tracePt t="16898" x="4138613" y="6634163"/>
          <p14:tracePt t="16906" x="4138613" y="6642100"/>
          <p14:tracePt t="16914" x="4138613" y="6650038"/>
          <p14:tracePt t="16922" x="4138613" y="6657975"/>
          <p14:tracePt t="16930" x="4138613" y="6665913"/>
          <p14:tracePt t="16938" x="4138613" y="6673850"/>
          <p14:tracePt t="16954" x="4138613" y="6691313"/>
          <p14:tracePt t="16962" x="4130675" y="6691313"/>
          <p14:tracePt t="16970" x="4130675" y="6699250"/>
          <p14:tracePt t="16978" x="4130675" y="6707188"/>
          <p14:tracePt t="16986" x="4114800" y="6715125"/>
          <p14:tracePt t="16994" x="4114800" y="6723063"/>
          <p14:tracePt t="17011" x="4106863" y="6731000"/>
          <p14:tracePt t="17019" x="4098925" y="6738938"/>
          <p14:tracePt t="17026" x="4090988" y="6754813"/>
          <p14:tracePt t="17035" x="4075113" y="6762750"/>
          <p14:tracePt t="17042" x="4067175" y="6770688"/>
          <p14:tracePt t="17051" x="4059238" y="6770688"/>
          <p14:tracePt t="17058" x="4051300" y="6786563"/>
          <p14:tracePt t="17068" x="4035425" y="6786563"/>
          <p14:tracePt t="17074" x="4035425" y="6802438"/>
          <p14:tracePt t="17085" x="4011613" y="6810375"/>
          <p14:tracePt t="17090" x="4002088" y="6810375"/>
          <p14:tracePt t="17098" x="3994150" y="6826250"/>
          <p14:tracePt t="17106" x="3978275" y="6834188"/>
          <p14:tracePt t="17114" x="3970338" y="6842125"/>
          <p14:tracePt t="17122" x="3962400" y="6842125"/>
          <p14:tracePt t="17130" x="3954463" y="6850063"/>
          <p14:tracePt t="17642" x="3579813" y="6842125"/>
          <p14:tracePt t="17651" x="3563938" y="6834188"/>
          <p14:tracePt t="17658" x="3548063" y="6826250"/>
          <p14:tracePt t="17667" x="3540125" y="6818313"/>
          <p14:tracePt t="17674" x="3524250" y="6810375"/>
          <p14:tracePt t="17685" x="3500438" y="6802438"/>
          <p14:tracePt t="17690" x="3484563" y="6794500"/>
          <p14:tracePt t="17698" x="3460750" y="6786563"/>
          <p14:tracePt t="17707" x="3436938" y="6770688"/>
          <p14:tracePt t="17714" x="3397250" y="6762750"/>
          <p14:tracePt t="17722" x="3373438" y="6754813"/>
          <p14:tracePt t="17730" x="3349625" y="6738938"/>
          <p14:tracePt t="17738" x="3317875" y="6723063"/>
          <p14:tracePt t="17746" x="3300413" y="6723063"/>
          <p14:tracePt t="17754" x="3276600" y="6715125"/>
          <p14:tracePt t="17762" x="3260725" y="6699250"/>
          <p14:tracePt t="17770" x="3252788" y="6699250"/>
          <p14:tracePt t="17778" x="3228975" y="6691313"/>
          <p14:tracePt t="17786" x="3221038" y="6681788"/>
          <p14:tracePt t="17794" x="3213100" y="6673850"/>
          <p14:tracePt t="17804" x="3205163" y="6665913"/>
          <p14:tracePt t="17811" x="3197225" y="6665913"/>
          <p14:tracePt t="17818" x="3197225" y="6650038"/>
          <p14:tracePt t="17835" x="3189288" y="6642100"/>
          <p14:tracePt t="17851" x="3189288" y="6634163"/>
          <p14:tracePt t="17868" x="3189288" y="6618288"/>
          <p14:tracePt t="17884" x="3189288" y="6610350"/>
          <p14:tracePt t="17890" x="3189288" y="6602413"/>
          <p14:tracePt t="17898" x="3189288" y="6594475"/>
          <p14:tracePt t="17906" x="3189288" y="6586538"/>
          <p14:tracePt t="17914" x="3181350" y="6578600"/>
          <p14:tracePt t="17922" x="3181350" y="6562725"/>
          <p14:tracePt t="17930" x="3181350" y="6554788"/>
          <p14:tracePt t="17938" x="3181350" y="6546850"/>
          <p14:tracePt t="17946" x="3181350" y="6538913"/>
          <p14:tracePt t="17954" x="3181350" y="6523038"/>
          <p14:tracePt t="17962" x="3181350" y="6515100"/>
          <p14:tracePt t="17970" x="3181350" y="6499225"/>
          <p14:tracePt t="17978" x="3181350" y="6483350"/>
          <p14:tracePt t="17986" x="3181350" y="6475413"/>
          <p14:tracePt t="17994" x="3181350" y="6451600"/>
          <p14:tracePt t="18002" x="3181350" y="6443663"/>
          <p14:tracePt t="18010" x="3181350" y="6427788"/>
          <p14:tracePt t="18018" x="3181350" y="6411913"/>
          <p14:tracePt t="18026" x="3189288" y="6396038"/>
          <p14:tracePt t="18035" x="3197225" y="6372225"/>
          <p14:tracePt t="18042" x="3205163" y="6356350"/>
          <p14:tracePt t="18051" x="3205163" y="6330950"/>
          <p14:tracePt t="18058" x="3205163" y="6307138"/>
          <p14:tracePt t="18067" x="3205163" y="6275388"/>
          <p14:tracePt t="18074" x="3205163" y="6251575"/>
          <p14:tracePt t="18084" x="3205163" y="6227763"/>
          <p14:tracePt t="18090" x="3205163" y="6188075"/>
          <p14:tracePt t="18098" x="3205163" y="6164263"/>
          <p14:tracePt t="18106" x="3205163" y="6140450"/>
          <p14:tracePt t="18114" x="3205163" y="6124575"/>
          <p14:tracePt t="18122" x="3205163" y="6108700"/>
          <p14:tracePt t="18130" x="3205163" y="6084888"/>
          <p14:tracePt t="18138" x="3197225" y="6061075"/>
          <p14:tracePt t="18152" x="3189288" y="6045200"/>
          <p14:tracePt t="18156" x="3189288" y="6037263"/>
          <p14:tracePt t="18162" x="3181350" y="6021388"/>
          <p14:tracePt t="18171" x="3165475" y="5995988"/>
          <p14:tracePt t="18178" x="3141663" y="5972175"/>
          <p14:tracePt t="18186" x="3125788" y="5956300"/>
          <p14:tracePt t="18194" x="3101975" y="5924550"/>
          <p14:tracePt t="18203" x="3086100" y="5908675"/>
          <p14:tracePt t="18210" x="3070225" y="5892800"/>
          <p14:tracePt t="18218" x="3062288" y="5868988"/>
          <p14:tracePt t="18226" x="3046413" y="5853113"/>
          <p14:tracePt t="18234" x="3038475" y="5845175"/>
          <p14:tracePt t="18242" x="3022600" y="5821363"/>
          <p14:tracePt t="18251" x="3014663" y="5813425"/>
          <p14:tracePt t="18258" x="2998788" y="5797550"/>
          <p14:tracePt t="18267" x="2974975" y="5773738"/>
          <p14:tracePt t="18275" x="2957513" y="5757863"/>
          <p14:tracePt t="18284" x="2941638" y="5749925"/>
          <p14:tracePt t="18290" x="2925763" y="5734050"/>
          <p14:tracePt t="18298" x="2917825" y="5726113"/>
          <p14:tracePt t="18306" x="2901950" y="5702300"/>
          <p14:tracePt t="18315" x="2878138" y="5694363"/>
          <p14:tracePt t="18322" x="2870200" y="5678488"/>
          <p14:tracePt t="18330" x="2854325" y="5653088"/>
          <p14:tracePt t="18338" x="2838450" y="5629275"/>
          <p14:tracePt t="18346" x="2822575" y="5613400"/>
          <p14:tracePt t="18354" x="2814638" y="5589588"/>
          <p14:tracePt t="18362" x="2806700" y="5565775"/>
          <p14:tracePt t="18371" x="2798763" y="5557838"/>
          <p14:tracePt t="18378" x="2790825" y="5541963"/>
          <p14:tracePt t="18387" x="2782888" y="5526088"/>
          <p14:tracePt t="18394" x="2782888" y="5510213"/>
          <p14:tracePt t="18402" x="2782888" y="5502275"/>
          <p14:tracePt t="18410" x="2774950" y="5486400"/>
          <p14:tracePt t="18418" x="2759075" y="5470525"/>
          <p14:tracePt t="18427" x="2759075" y="5454650"/>
          <p14:tracePt t="18434" x="2751138" y="5438775"/>
          <p14:tracePt t="18442" x="2743200" y="5422900"/>
          <p14:tracePt t="18450" x="2735263" y="5407025"/>
          <p14:tracePt t="18458" x="2735263" y="5383213"/>
          <p14:tracePt t="18467" x="2727325" y="5383213"/>
          <p14:tracePt t="18474" x="2727325" y="5375275"/>
          <p14:tracePt t="18484" x="2719388" y="5359400"/>
          <p14:tracePt t="18498" x="2719388" y="5343525"/>
          <p14:tracePt t="18506" x="2719388" y="5335588"/>
          <p14:tracePt t="18515" x="2711450" y="5327650"/>
          <p14:tracePt t="18522" x="2711450" y="5319713"/>
          <p14:tracePt t="18531" x="2703513" y="5294313"/>
          <p14:tracePt t="18538" x="2703513" y="5286375"/>
          <p14:tracePt t="18546" x="2695575" y="5278438"/>
          <p14:tracePt t="18555" x="2695575" y="5270500"/>
          <p14:tracePt t="18562" x="2687638" y="5262563"/>
          <p14:tracePt t="18571" x="2687638" y="5254625"/>
          <p14:tracePt t="18587" x="2687638" y="5246688"/>
          <p14:tracePt t="18602" x="2687638" y="5238750"/>
          <p14:tracePt t="18618" x="2679700" y="5230813"/>
          <p14:tracePt t="18643" x="2679700" y="5222875"/>
          <p14:tracePt t="18659" x="2671763" y="5214938"/>
          <p14:tracePt t="18667" x="2671763" y="5207000"/>
          <p14:tracePt t="18690" x="2671763" y="5199063"/>
          <p14:tracePt t="18706" x="2663825" y="5191125"/>
          <p14:tracePt t="18722" x="2663825" y="5183188"/>
          <p14:tracePt t="18730" x="2663825" y="5175250"/>
          <p14:tracePt t="18754" x="2655888" y="5167313"/>
          <p14:tracePt t="18762" x="2655888" y="5159375"/>
          <p14:tracePt t="18778" x="2655888" y="5151438"/>
          <p14:tracePt t="18786" x="2655888" y="5143500"/>
          <p14:tracePt t="18794" x="2655888" y="5135563"/>
          <p14:tracePt t="18811" x="2647950" y="5127625"/>
          <p14:tracePt t="18817" x="2640013" y="5111750"/>
          <p14:tracePt t="18834" x="2632075" y="5103813"/>
          <p14:tracePt t="18859" x="2632075" y="5095875"/>
          <p14:tracePt t="18954" x="2640013" y="5119688"/>
          <p14:tracePt t="18962" x="2679700" y="5143500"/>
          <p14:tracePt t="18970" x="2711450" y="5175250"/>
          <p14:tracePt t="18978" x="2751138" y="5207000"/>
          <p14:tracePt t="18987" x="2767013" y="5230813"/>
          <p14:tracePt t="18994" x="2798763" y="5270500"/>
          <p14:tracePt t="19003" x="2822575" y="5302250"/>
          <p14:tracePt t="19010" x="2846388" y="5351463"/>
          <p14:tracePt t="19018" x="2862263" y="5383213"/>
          <p14:tracePt t="19027" x="2878138" y="5430838"/>
          <p14:tracePt t="19036" x="2894013" y="5478463"/>
          <p14:tracePt t="19042" x="2909888" y="5518150"/>
          <p14:tracePt t="19050" x="2933700" y="5557838"/>
          <p14:tracePt t="19058" x="2941638" y="5589588"/>
          <p14:tracePt t="19067" x="2941638" y="5637213"/>
          <p14:tracePt t="19074" x="2941638" y="5670550"/>
          <p14:tracePt t="19084" x="2949575" y="5718175"/>
          <p14:tracePt t="19090" x="2949575" y="5749925"/>
          <p14:tracePt t="19101" x="2949575" y="5781675"/>
          <p14:tracePt t="19106" x="2949575" y="5813425"/>
          <p14:tracePt t="19114" x="2949575" y="5853113"/>
          <p14:tracePt t="19122" x="2949575" y="5900738"/>
          <p14:tracePt t="19130" x="2941638" y="5932488"/>
          <p14:tracePt t="19138" x="2941638" y="5972175"/>
          <p14:tracePt t="19146" x="2933700" y="6005513"/>
          <p14:tracePt t="19155" x="2925763" y="6029325"/>
          <p14:tracePt t="19162" x="2925763" y="6061075"/>
          <p14:tracePt t="19171" x="2925763" y="6084888"/>
          <p14:tracePt t="19178" x="2917825" y="6108700"/>
          <p14:tracePt t="19186" x="2917825" y="6132513"/>
          <p14:tracePt t="19194" x="2917825" y="6164263"/>
          <p14:tracePt t="19202" x="2917825" y="6196013"/>
          <p14:tracePt t="19210" x="2917825" y="6219825"/>
          <p14:tracePt t="19218" x="2917825" y="6251575"/>
          <p14:tracePt t="19227" x="2917825" y="6275388"/>
          <p14:tracePt t="19234" x="2917825" y="6307138"/>
          <p14:tracePt t="19242" x="2917825" y="6330950"/>
          <p14:tracePt t="19250" x="2925763" y="6348413"/>
          <p14:tracePt t="19258" x="2933700" y="6364288"/>
          <p14:tracePt t="19267" x="2933700" y="6372225"/>
          <p14:tracePt t="19275" x="2933700" y="6388100"/>
          <p14:tracePt t="19283" x="2933700" y="6411913"/>
          <p14:tracePt t="19290" x="2933700" y="6419850"/>
          <p14:tracePt t="19300" x="2933700" y="6427788"/>
          <p14:tracePt t="19306" x="2949575" y="6443663"/>
          <p14:tracePt t="19315" x="2957513" y="6467475"/>
          <p14:tracePt t="19322" x="2974975" y="6483350"/>
          <p14:tracePt t="19330" x="2998788" y="6507163"/>
          <p14:tracePt t="19338" x="3030538" y="6530975"/>
          <p14:tracePt t="19346" x="3046413" y="6546850"/>
          <p14:tracePt t="19354" x="3078163" y="6578600"/>
          <p14:tracePt t="19362" x="3094038" y="6586538"/>
          <p14:tracePt t="19371" x="3109913" y="6610350"/>
          <p14:tracePt t="19378" x="3133725" y="6618288"/>
          <p14:tracePt t="19387" x="3157538" y="6642100"/>
          <p14:tracePt t="19394" x="3181350" y="6650038"/>
          <p14:tracePt t="19403" x="3197225" y="6673850"/>
          <p14:tracePt t="19410" x="3236913" y="6681788"/>
          <p14:tracePt t="19419" x="3268663" y="6699250"/>
          <p14:tracePt t="19427" x="3300413" y="6723063"/>
          <p14:tracePt t="19434" x="3333750" y="6738938"/>
          <p14:tracePt t="19443" x="3373438" y="6746875"/>
          <p14:tracePt t="19451" x="3405188" y="6754813"/>
          <p14:tracePt t="19458" x="3444875" y="6762750"/>
          <p14:tracePt t="19467" x="3476625" y="6770688"/>
          <p14:tracePt t="19475" x="3500438" y="6778625"/>
          <p14:tracePt t="19483" x="3516313" y="6778625"/>
          <p14:tracePt t="19490" x="3540125" y="6778625"/>
          <p14:tracePt t="19500" x="3571875" y="6786563"/>
          <p14:tracePt t="19506" x="3595688" y="6786563"/>
          <p14:tracePt t="19515" x="3619500" y="6786563"/>
          <p14:tracePt t="19522" x="3635375" y="6786563"/>
          <p14:tracePt t="19530" x="3643313" y="6794500"/>
          <p14:tracePt t="19538" x="3660775" y="6794500"/>
          <p14:tracePt t="19546" x="3676650" y="6802438"/>
          <p14:tracePt t="19554" x="3684588" y="6802438"/>
          <p14:tracePt t="19562" x="3692525" y="6802438"/>
          <p14:tracePt t="19571" x="3700463" y="6802438"/>
          <p14:tracePt t="19578" x="3724275" y="6810375"/>
          <p14:tracePt t="19587" x="3724275" y="6818313"/>
          <p14:tracePt t="19594" x="3740150" y="6818313"/>
          <p14:tracePt t="19603" x="3756025" y="6826250"/>
          <p14:tracePt t="19610" x="3763963" y="6826250"/>
          <p14:tracePt t="19619" x="3779838" y="6834188"/>
          <p14:tracePt t="19626" x="3787775" y="6842125"/>
          <p14:tracePt t="19634" x="3811588" y="6842125"/>
          <p14:tracePt t="19642" x="3835400" y="6850063"/>
          <p14:tracePt t="19802" x="4130675" y="6842125"/>
          <p14:tracePt t="19810" x="4130675" y="6834188"/>
          <p14:tracePt t="19818" x="4138613" y="6826250"/>
          <p14:tracePt t="19826" x="4138613" y="6818313"/>
          <p14:tracePt t="19834" x="4138613" y="6810375"/>
          <p14:tracePt t="19842" x="4138613" y="6802438"/>
          <p14:tracePt t="19851" x="4146550" y="6794500"/>
          <p14:tracePt t="19858" x="4154488" y="6786563"/>
          <p14:tracePt t="19867" x="4154488" y="6778625"/>
          <p14:tracePt t="19874" x="4154488" y="6770688"/>
          <p14:tracePt t="19890" x="4154488" y="6754813"/>
          <p14:tracePt t="19900" x="4154488" y="6738938"/>
          <p14:tracePt t="19906" x="4154488" y="6731000"/>
          <p14:tracePt t="19915" x="4146550" y="6715125"/>
          <p14:tracePt t="19922" x="4130675" y="6699250"/>
          <p14:tracePt t="19930" x="4114800" y="6691313"/>
          <p14:tracePt t="19939" x="4090988" y="6673850"/>
          <p14:tracePt t="19946" x="4051300" y="6650038"/>
          <p14:tracePt t="19954" x="4011613" y="6634163"/>
          <p14:tracePt t="19962" x="3994150" y="6618288"/>
          <p14:tracePt t="19971" x="3978275" y="6602413"/>
          <p14:tracePt t="19978" x="3978275" y="6594475"/>
          <p14:tracePt t="19986" x="3970338" y="6570663"/>
          <p14:tracePt t="19994" x="3970338" y="6554788"/>
          <p14:tracePt t="20002" x="3970338" y="6538913"/>
          <p14:tracePt t="20010" x="3970338" y="6523038"/>
          <p14:tracePt t="20018" x="3970338" y="6499225"/>
          <p14:tracePt t="20027" x="3970338" y="6467475"/>
          <p14:tracePt t="20034" x="3978275" y="6435725"/>
          <p14:tracePt t="20042" x="3978275" y="6411913"/>
          <p14:tracePt t="20051" x="3978275" y="6388100"/>
          <p14:tracePt t="20058" x="3978275" y="6372225"/>
          <p14:tracePt t="20067" x="3986213" y="6348413"/>
          <p14:tracePt t="20074" x="4002088" y="6330950"/>
          <p14:tracePt t="20083" x="4002088" y="6307138"/>
          <p14:tracePt t="20090" x="4011613" y="6275388"/>
          <p14:tracePt t="20100" x="4035425" y="6243638"/>
          <p14:tracePt t="20106" x="4051300" y="6211888"/>
          <p14:tracePt t="20114" x="4067175" y="6164263"/>
          <p14:tracePt t="20122" x="4075113" y="6132513"/>
          <p14:tracePt t="20130" x="4098925" y="6092825"/>
          <p14:tracePt t="20138" x="4114800" y="6045200"/>
          <p14:tracePt t="20146" x="4138613" y="5995988"/>
          <p14:tracePt t="20154" x="4162425" y="5940425"/>
          <p14:tracePt t="20168" x="4178300" y="5892800"/>
          <p14:tracePt t="20171" x="4202113" y="5829300"/>
          <p14:tracePt t="20178" x="4233863" y="5757863"/>
          <p14:tracePt t="20187" x="4249738" y="5710238"/>
          <p14:tracePt t="20194" x="4273550" y="5645150"/>
          <p14:tracePt t="20203" x="4297363" y="5589588"/>
          <p14:tracePt t="20210" x="4313238" y="5534025"/>
          <p14:tracePt t="20220" x="4313238" y="5478463"/>
          <p14:tracePt t="20226" x="4329113" y="5430838"/>
          <p14:tracePt t="20235" x="4344988" y="5375275"/>
          <p14:tracePt t="20242" x="4362450" y="5327650"/>
          <p14:tracePt t="20250" x="4378325" y="5286375"/>
          <p14:tracePt t="20258" x="4394200" y="5246688"/>
          <p14:tracePt t="20266" x="4394200" y="5222875"/>
          <p14:tracePt t="20274" x="4402138" y="5199063"/>
          <p14:tracePt t="20283" x="4402138" y="5175250"/>
          <p14:tracePt t="20290" x="4410075" y="5159375"/>
          <p14:tracePt t="20300" x="4410075" y="5143500"/>
          <p14:tracePt t="20306" x="4410075" y="5127625"/>
          <p14:tracePt t="20314" x="4418013" y="5127625"/>
          <p14:tracePt t="20322" x="4418013" y="5119688"/>
          <p14:tracePt t="20338" x="4425950" y="5095875"/>
          <p14:tracePt t="20346" x="4425950" y="5087938"/>
          <p14:tracePt t="20354" x="4433888" y="5064125"/>
          <p14:tracePt t="20362" x="4441825" y="5056188"/>
          <p14:tracePt t="20371" x="4449763" y="5024438"/>
          <p14:tracePt t="20378" x="4449763" y="4984750"/>
          <p14:tracePt t="20387" x="4457700" y="4951413"/>
          <p14:tracePt t="20394" x="4457700" y="4927600"/>
          <p14:tracePt t="20402" x="4473575" y="4903788"/>
          <p14:tracePt t="20410" x="4481513" y="4856163"/>
          <p14:tracePt t="20419" x="4497388" y="4832350"/>
          <p14:tracePt t="20426" x="4513263" y="4800600"/>
          <p14:tracePt t="20434" x="4529138" y="4776788"/>
          <p14:tracePt t="20442" x="4537075" y="4752975"/>
          <p14:tracePt t="20450" x="4537075" y="4729163"/>
          <p14:tracePt t="20458" x="4545013" y="4705350"/>
          <p14:tracePt t="20466" x="4552950" y="4657725"/>
          <p14:tracePt t="20474" x="4560888" y="4624388"/>
          <p14:tracePt t="20483" x="4560888" y="4600575"/>
          <p14:tracePt t="20490" x="4576763" y="4560888"/>
          <p14:tracePt t="20500" x="4584700" y="4521200"/>
          <p14:tracePt t="20506" x="4584700" y="4497388"/>
          <p14:tracePt t="20514" x="4600575" y="4473575"/>
          <p14:tracePt t="20522" x="4616450" y="4449763"/>
          <p14:tracePt t="20530" x="4624388" y="4410075"/>
          <p14:tracePt t="20538" x="4632325" y="4386263"/>
          <p14:tracePt t="20546" x="4648200" y="4362450"/>
          <p14:tracePt t="20554" x="4648200" y="4338638"/>
          <p14:tracePt t="20562" x="4656138" y="4306888"/>
          <p14:tracePt t="20570" x="4656138" y="4281488"/>
          <p14:tracePt t="20578" x="4656138" y="4257675"/>
          <p14:tracePt t="20586" x="4656138" y="4233863"/>
          <p14:tracePt t="20594" x="4656138" y="4225925"/>
          <p14:tracePt t="20602" x="4656138" y="4194175"/>
          <p14:tracePt t="20610" x="4656138" y="4186238"/>
          <p14:tracePt t="20618" x="4656138" y="4170363"/>
          <p14:tracePt t="20626" x="4656138" y="4146550"/>
          <p14:tracePt t="20634" x="4656138" y="4130675"/>
          <p14:tracePt t="20642" x="4656138" y="4106863"/>
          <p14:tracePt t="20651" x="4648200" y="4083050"/>
          <p14:tracePt t="20658" x="4648200" y="4075113"/>
          <p14:tracePt t="20666" x="4648200" y="4059238"/>
          <p14:tracePt t="20674" x="4648200" y="4043363"/>
          <p14:tracePt t="20684" x="4648200" y="4035425"/>
          <p14:tracePt t="20690" x="4648200" y="4019550"/>
          <p14:tracePt t="20700" x="4648200" y="4003675"/>
          <p14:tracePt t="20716" x="4648200" y="3987800"/>
          <p14:tracePt t="20722" x="4648200" y="3971925"/>
          <p14:tracePt t="20731" x="4648200" y="3956050"/>
          <p14:tracePt t="20738" x="4648200" y="3948113"/>
          <p14:tracePt t="20746" x="4648200" y="3930650"/>
          <p14:tracePt t="20754" x="4656138" y="3914775"/>
          <p14:tracePt t="20762" x="4656138" y="3906838"/>
          <p14:tracePt t="20770" x="4656138" y="3898900"/>
          <p14:tracePt t="20778" x="4656138" y="3883025"/>
          <p14:tracePt t="20787" x="4656138" y="3875088"/>
          <p14:tracePt t="20794" x="4656138" y="3867150"/>
          <p14:tracePt t="20802" x="4656138" y="3859213"/>
          <p14:tracePt t="20818" x="4656138" y="3851275"/>
          <p14:tracePt t="20826" x="4656138" y="3843338"/>
          <p14:tracePt t="20859" x="4656138" y="3835400"/>
          <p14:tracePt t="20898" x="4664075" y="3835400"/>
          <p14:tracePt t="20906" x="4664075" y="3827463"/>
          <p14:tracePt t="20915" x="4672013" y="3827463"/>
          <p14:tracePt t="20922" x="4672013" y="3819525"/>
          <p14:tracePt t="20931" x="4679950" y="3819525"/>
          <p14:tracePt t="20938" x="4687888" y="3811588"/>
          <p14:tracePt t="20946" x="4705350" y="3803650"/>
          <p14:tracePt t="20962" x="4713288" y="3795713"/>
          <p14:tracePt t="20970" x="4721225" y="3795713"/>
          <p14:tracePt t="20978" x="4729163" y="3787775"/>
          <p14:tracePt t="20986" x="4745038" y="3779838"/>
          <p14:tracePt t="20994" x="4752975" y="3771900"/>
          <p14:tracePt t="21002" x="4768850" y="3756025"/>
          <p14:tracePt t="21010" x="4768850" y="3740150"/>
          <p14:tracePt t="21019" x="4792663" y="3724275"/>
          <p14:tracePt t="21026" x="4800600" y="3716338"/>
          <p14:tracePt t="21036" x="4808538" y="3708400"/>
          <p14:tracePt t="21042" x="4816475" y="3684588"/>
          <p14:tracePt t="21050" x="4824413" y="3676650"/>
          <p14:tracePt t="21058" x="4832350" y="3668713"/>
          <p14:tracePt t="21066" x="4840288" y="3660775"/>
          <p14:tracePt t="21074" x="4848225" y="3652838"/>
          <p14:tracePt t="21083" x="4864100" y="3652838"/>
          <p14:tracePt t="21090" x="4864100" y="3636963"/>
          <p14:tracePt t="21099" x="4872038" y="3636963"/>
          <p14:tracePt t="21106" x="4872038" y="3629025"/>
          <p14:tracePt t="21116" x="4887913" y="3621088"/>
          <p14:tracePt t="21131" x="4903788" y="3605213"/>
          <p14:tracePt t="21138" x="4911725" y="3587750"/>
          <p14:tracePt t="21147" x="4927600" y="3579813"/>
          <p14:tracePt t="21166" x="4951413" y="3548063"/>
          <p14:tracePt t="21171" x="4951413" y="3540125"/>
          <p14:tracePt t="21178" x="4967288" y="3524250"/>
          <p14:tracePt t="21187" x="4967288" y="3516313"/>
          <p14:tracePt t="21194" x="4983163" y="3508375"/>
          <p14:tracePt t="21202" x="4983163" y="3500438"/>
          <p14:tracePt t="21210" x="4991100" y="3492500"/>
          <p14:tracePt t="21218" x="4999038" y="3476625"/>
          <p14:tracePt t="21226" x="5006975" y="3468688"/>
          <p14:tracePt t="21236" x="5014913" y="3460750"/>
          <p14:tracePt t="21242" x="5030788" y="3436938"/>
          <p14:tracePt t="21250" x="5030788" y="3429000"/>
          <p14:tracePt t="21258" x="5056188" y="3413125"/>
          <p14:tracePt t="21266" x="5064125" y="3389313"/>
          <p14:tracePt t="21274" x="5080000" y="3381375"/>
          <p14:tracePt t="21283" x="5095875" y="3365500"/>
          <p14:tracePt t="21290" x="5111750" y="3349625"/>
          <p14:tracePt t="21300" x="5119688" y="3333750"/>
          <p14:tracePt t="21306" x="5127625" y="3325813"/>
          <p14:tracePt t="21316" x="5135563" y="3309938"/>
          <p14:tracePt t="21322" x="5143500" y="3309938"/>
          <p14:tracePt t="21330" x="5151438" y="3294063"/>
          <p14:tracePt t="21338" x="5159375" y="3286125"/>
          <p14:tracePt t="21347" x="5167313" y="3270250"/>
          <p14:tracePt t="21354" x="5175250" y="3262313"/>
          <p14:tracePt t="21362" x="5183188" y="3252788"/>
          <p14:tracePt t="21370" x="5183188" y="3244850"/>
          <p14:tracePt t="21378" x="5191125" y="3236913"/>
          <p14:tracePt t="21386" x="5199063" y="3221038"/>
          <p14:tracePt t="21394" x="5207000" y="3213100"/>
          <p14:tracePt t="21402" x="5214938" y="3197225"/>
          <p14:tracePt t="21410" x="5222875" y="3181350"/>
          <p14:tracePt t="21419" x="5238750" y="3165475"/>
          <p14:tracePt t="21426" x="5238750" y="3157538"/>
          <p14:tracePt t="21435" x="5246688" y="3141663"/>
          <p14:tracePt t="21442" x="5254625" y="3125788"/>
          <p14:tracePt t="21450" x="5254625" y="3109913"/>
          <p14:tracePt t="21458" x="5262563" y="3101975"/>
          <p14:tracePt t="21466" x="5270500" y="3086100"/>
          <p14:tracePt t="21474" x="5278438" y="3070225"/>
          <p14:tracePt t="21483" x="5278438" y="3054350"/>
          <p14:tracePt t="21490" x="5286375" y="3046413"/>
          <p14:tracePt t="21499" x="5294313" y="3022600"/>
          <p14:tracePt t="21506" x="5294313" y="3006725"/>
          <p14:tracePt t="21516" x="5302250" y="2998788"/>
          <p14:tracePt t="21522" x="5302250" y="2982913"/>
          <p14:tracePt t="21530" x="5310188" y="2967038"/>
          <p14:tracePt t="21538" x="5310188" y="2951163"/>
          <p14:tracePt t="21546" x="5310188" y="2935288"/>
          <p14:tracePt t="21554" x="5318125" y="2919413"/>
          <p14:tracePt t="21562" x="5318125" y="2909888"/>
          <p14:tracePt t="21571" x="5318125" y="2886075"/>
          <p14:tracePt t="21578" x="5326063" y="2870200"/>
          <p14:tracePt t="21587" x="5326063" y="2854325"/>
          <p14:tracePt t="21594" x="5326063" y="2846388"/>
          <p14:tracePt t="21602" x="5326063" y="2822575"/>
          <p14:tracePt t="21610" x="5326063" y="2806700"/>
          <p14:tracePt t="21618" x="5326063" y="2790825"/>
          <p14:tracePt t="21626" x="5326063" y="2774950"/>
          <p14:tracePt t="21634" x="5334000" y="2767013"/>
          <p14:tracePt t="21642" x="5334000" y="2759075"/>
          <p14:tracePt t="21651" x="5334000" y="2743200"/>
          <p14:tracePt t="21666" x="5334000" y="2735263"/>
          <p14:tracePt t="21675" x="5334000" y="2719388"/>
          <p14:tracePt t="21691" x="5334000" y="2703513"/>
          <p14:tracePt t="21700" x="5334000" y="2695575"/>
          <p14:tracePt t="21716" x="5334000" y="2679700"/>
          <p14:tracePt t="21722" x="5334000" y="2663825"/>
          <p14:tracePt t="21731" x="5334000" y="2655888"/>
          <p14:tracePt t="21738" x="5334000" y="2647950"/>
          <p14:tracePt t="21746" x="5334000" y="2640013"/>
          <p14:tracePt t="21754" x="5341938" y="2640013"/>
          <p14:tracePt t="21762" x="5341938" y="2632075"/>
          <p14:tracePt t="21770" x="5341938" y="2616200"/>
          <p14:tracePt t="21787" x="5341938" y="2608263"/>
          <p14:tracePt t="21794" x="5341938" y="2600325"/>
          <p14:tracePt t="21802" x="5341938" y="2592388"/>
          <p14:tracePt t="21810" x="5341938" y="2584450"/>
          <p14:tracePt t="21818" x="5341938" y="2576513"/>
          <p14:tracePt t="21826" x="5341938" y="2566988"/>
          <p14:tracePt t="21843" x="5349875" y="2551113"/>
          <p14:tracePt t="21866" x="5349875" y="2543175"/>
          <p14:tracePt t="21908" x="5349875" y="2535238"/>
          <p14:tracePt t="22186" x="5349875" y="2543175"/>
          <p14:tracePt t="22194" x="5349875" y="2551113"/>
          <p14:tracePt t="22202" x="5349875" y="2559050"/>
          <p14:tracePt t="22218" x="5349875" y="2576513"/>
          <p14:tracePt t="22226" x="5349875" y="2592388"/>
          <p14:tracePt t="22234" x="5349875" y="2608263"/>
          <p14:tracePt t="22243" x="5349875" y="2624138"/>
          <p14:tracePt t="22250" x="5349875" y="2640013"/>
          <p14:tracePt t="22259" x="5349875" y="2655888"/>
          <p14:tracePt t="22266" x="5349875" y="2663825"/>
          <p14:tracePt t="22274" x="5349875" y="2679700"/>
          <p14:tracePt t="22283" x="5349875" y="2687638"/>
          <p14:tracePt t="22290" x="5349875" y="2695575"/>
          <p14:tracePt t="22299" x="5349875" y="2703513"/>
          <p14:tracePt t="22306" x="5349875" y="2719388"/>
          <p14:tracePt t="22316" x="5349875" y="2727325"/>
          <p14:tracePt t="22322" x="5349875" y="2735263"/>
          <p14:tracePt t="22330" x="5349875" y="2751138"/>
          <p14:tracePt t="22339" x="5349875" y="2774950"/>
          <p14:tracePt t="22346" x="5349875" y="2790825"/>
          <p14:tracePt t="22355" x="5349875" y="2822575"/>
          <p14:tracePt t="22362" x="5349875" y="2854325"/>
          <p14:tracePt t="22371" x="5357813" y="2886075"/>
          <p14:tracePt t="22378" x="5357813" y="2901950"/>
          <p14:tracePt t="22387" x="5357813" y="2927350"/>
          <p14:tracePt t="22394" x="5357813" y="2943225"/>
          <p14:tracePt t="22402" x="5357813" y="2967038"/>
          <p14:tracePt t="22410" x="5357813" y="2982913"/>
          <p14:tracePt t="22426" x="5357813" y="2990850"/>
          <p14:tracePt t="22434" x="5357813" y="3006725"/>
          <p14:tracePt t="22442" x="5357813" y="3014663"/>
          <p14:tracePt t="22450" x="5357813" y="3022600"/>
          <p14:tracePt t="22458" x="5349875" y="3030538"/>
          <p14:tracePt t="22467" x="5349875" y="3038475"/>
          <p14:tracePt t="22475" x="5341938" y="3054350"/>
          <p14:tracePt t="22482" x="5334000" y="3062288"/>
          <p14:tracePt t="22490" x="5326063" y="3086100"/>
          <p14:tracePt t="22499" x="5310188" y="3101975"/>
          <p14:tracePt t="22506" x="5294313" y="3133725"/>
          <p14:tracePt t="22516" x="5278438" y="3157538"/>
          <p14:tracePt t="22522" x="5254625" y="3181350"/>
          <p14:tracePt t="22530" x="5238750" y="3205163"/>
          <p14:tracePt t="22538" x="5222875" y="3221038"/>
          <p14:tracePt t="22546" x="5207000" y="3236913"/>
          <p14:tracePt t="22554" x="5207000" y="3262313"/>
          <p14:tracePt t="22562" x="5199063" y="3262313"/>
          <p14:tracePt t="22570" x="5191125" y="3270250"/>
          <p14:tracePt t="22578" x="5191125" y="3278188"/>
          <p14:tracePt t="22586" x="5183188" y="3286125"/>
          <p14:tracePt t="22602" x="5183188" y="3294063"/>
          <p14:tracePt t="22610" x="5167313" y="3294063"/>
          <p14:tracePt t="22618" x="5167313" y="3302000"/>
          <p14:tracePt t="22626" x="5167313" y="3309938"/>
          <p14:tracePt t="22634" x="5151438" y="3317875"/>
          <p14:tracePt t="22642" x="5151438" y="3325813"/>
          <p14:tracePt t="22650" x="5143500" y="3333750"/>
          <p14:tracePt t="22659" x="5143500" y="3341688"/>
          <p14:tracePt t="22666" x="5127625" y="3349625"/>
          <p14:tracePt t="22682" x="5119688" y="3357563"/>
          <p14:tracePt t="22690" x="5111750" y="3365500"/>
          <p14:tracePt t="22715" x="5111750" y="3373438"/>
          <p14:tracePt t="22732" x="5103813" y="3373438"/>
          <p14:tracePt t="22762" x="5103813" y="3381375"/>
          <p14:tracePt t="22770" x="5095875" y="3381375"/>
          <p14:tracePt t="22786" x="5095875" y="3389313"/>
          <p14:tracePt t="22794" x="5095875" y="3397250"/>
          <p14:tracePt t="22802" x="5087938" y="3397250"/>
          <p14:tracePt t="22810" x="5087938" y="3405188"/>
          <p14:tracePt t="22818" x="5080000" y="3413125"/>
          <p14:tracePt t="22826" x="5072063" y="3421063"/>
          <p14:tracePt t="22843" x="5064125" y="3429000"/>
          <p14:tracePt t="22851" x="5056188" y="3436938"/>
          <p14:tracePt t="22866" x="5056188" y="3444875"/>
          <p14:tracePt t="22874" x="5056188" y="3452813"/>
          <p14:tracePt t="22882" x="5046663" y="3452813"/>
          <p14:tracePt t="22890" x="5046663" y="3468688"/>
          <p14:tracePt t="22899" x="5038725" y="3468688"/>
          <p14:tracePt t="22906" x="5030788" y="3484563"/>
          <p14:tracePt t="22915" x="5030788" y="3492500"/>
          <p14:tracePt t="22922" x="5014913" y="3500438"/>
          <p14:tracePt t="22930" x="5006975" y="3508375"/>
          <p14:tracePt t="22938" x="4999038" y="3516313"/>
          <p14:tracePt t="22946" x="4991100" y="3532188"/>
          <p14:tracePt t="22954" x="4991100" y="3540125"/>
          <p14:tracePt t="22962" x="4983163" y="3548063"/>
          <p14:tracePt t="22970" x="4983163" y="3556000"/>
          <p14:tracePt t="22978" x="4975225" y="3563938"/>
          <p14:tracePt t="22986" x="4967288" y="3571875"/>
          <p14:tracePt t="23002" x="4967288" y="3587750"/>
          <p14:tracePt t="23010" x="4959350" y="3587750"/>
          <p14:tracePt t="23018" x="4959350" y="3595688"/>
          <p14:tracePt t="23026" x="4951413" y="3605213"/>
          <p14:tracePt t="23034" x="4943475" y="3613150"/>
          <p14:tracePt t="23042" x="4943475" y="3621088"/>
          <p14:tracePt t="23051" x="4935538" y="3629025"/>
          <p14:tracePt t="23058" x="4927600" y="3629025"/>
          <p14:tracePt t="23067" x="4911725" y="3636963"/>
          <p14:tracePt t="23083" x="4903788" y="3652838"/>
          <p14:tracePt t="23099" x="4887913" y="3652838"/>
          <p14:tracePt t="23106" x="4887913" y="3660775"/>
          <p14:tracePt t="23116" x="4879975" y="3660775"/>
          <p14:tracePt t="23122" x="4872038" y="3668713"/>
          <p14:tracePt t="23132" x="4864100" y="3668713"/>
          <p14:tracePt t="23138" x="4864100" y="3676650"/>
          <p14:tracePt t="23146" x="4856163" y="3676650"/>
          <p14:tracePt t="23154" x="4848225" y="3676650"/>
          <p14:tracePt t="23168" x="4848225" y="3684588"/>
          <p14:tracePt t="23171" x="4840288" y="3684588"/>
          <p14:tracePt t="23194" x="4832350" y="3684588"/>
          <p14:tracePt t="23219" x="4824413" y="3684588"/>
          <p14:tracePt t="23226" x="4816475" y="3684588"/>
          <p14:tracePt t="23234" x="4808538" y="3684588"/>
          <p14:tracePt t="23242" x="4800600" y="3684588"/>
          <p14:tracePt t="23250" x="4792663" y="3692525"/>
          <p14:tracePt t="23258" x="4784725" y="3692525"/>
          <p14:tracePt t="23266" x="4768850" y="3700463"/>
          <p14:tracePt t="23274" x="4760913" y="3700463"/>
          <p14:tracePt t="23283" x="4752975" y="3700463"/>
          <p14:tracePt t="23290" x="4745038" y="3700463"/>
          <p14:tracePt t="23299" x="4737100" y="3708400"/>
          <p14:tracePt t="23306" x="4729163" y="3708400"/>
          <p14:tracePt t="23322" x="4721225" y="3716338"/>
          <p14:tracePt t="23338" x="4713288" y="3716338"/>
          <p14:tracePt t="23346" x="4705350" y="3716338"/>
          <p14:tracePt t="23354" x="4695825" y="3716338"/>
          <p14:tracePt t="23362" x="4679950" y="3724275"/>
          <p14:tracePt t="23370" x="4672013" y="3724275"/>
          <p14:tracePt t="23378" x="4664075" y="3724275"/>
          <p14:tracePt t="23386" x="4648200" y="3732213"/>
          <p14:tracePt t="23394" x="4640263" y="3732213"/>
          <p14:tracePt t="23402" x="4632325" y="3732213"/>
          <p14:tracePt t="23410" x="4624388" y="3732213"/>
          <p14:tracePt t="23418" x="4616450" y="3732213"/>
          <p14:tracePt t="23426" x="4608513" y="3732213"/>
          <p14:tracePt t="23443" x="4600575" y="3732213"/>
          <p14:tracePt t="23450" x="4584700" y="3732213"/>
          <p14:tracePt t="23458" x="4576763" y="3732213"/>
          <p14:tracePt t="23466" x="4568825" y="3740150"/>
          <p14:tracePt t="23474" x="4552950" y="3740150"/>
          <p14:tracePt t="23491" x="4537075" y="3748088"/>
          <p14:tracePt t="23499" x="4529138" y="3748088"/>
          <p14:tracePt t="23515" x="4521200" y="3748088"/>
          <p14:tracePt t="23522" x="4513263" y="3748088"/>
          <p14:tracePt t="23539" x="4505325" y="3748088"/>
          <p14:tracePt t="23554" x="4497388" y="3748088"/>
          <p14:tracePt t="23570" x="4481513" y="3748088"/>
          <p14:tracePt t="23603" x="4473575" y="3748088"/>
          <p14:tracePt t="23618" x="4465638" y="3748088"/>
          <p14:tracePt t="23634" x="4457700" y="3748088"/>
          <p14:tracePt t="23643" x="4449763" y="3748088"/>
          <p14:tracePt t="23650" x="4449763" y="3740150"/>
          <p14:tracePt t="23658" x="4441825" y="3740150"/>
          <p14:tracePt t="23666" x="4425950" y="3732213"/>
          <p14:tracePt t="23674" x="4418013" y="3732213"/>
          <p14:tracePt t="23683" x="4410075" y="3724275"/>
          <p14:tracePt t="23690" x="4394200" y="3716338"/>
          <p14:tracePt t="23699" x="4386263" y="3700463"/>
          <p14:tracePt t="23706" x="4362450" y="3692525"/>
          <p14:tracePt t="23715" x="4344988" y="3684588"/>
          <p14:tracePt t="23722" x="4329113" y="3660775"/>
          <p14:tracePt t="23732" x="4297363" y="3644900"/>
          <p14:tracePt t="23738" x="4281488" y="3629025"/>
          <p14:tracePt t="23747" x="4265613" y="3621088"/>
          <p14:tracePt t="23754" x="4241800" y="3587750"/>
          <p14:tracePt t="23763" x="4225925" y="3579813"/>
          <p14:tracePt t="23770" x="4217988" y="3563938"/>
          <p14:tracePt t="23778" x="4194175" y="3548063"/>
          <p14:tracePt t="23786" x="4186238" y="3540125"/>
          <p14:tracePt t="23794" x="4170363" y="3532188"/>
          <p14:tracePt t="23802" x="4154488" y="3516313"/>
          <p14:tracePt t="23810" x="4138613" y="3508375"/>
          <p14:tracePt t="23818" x="4122738" y="3500438"/>
          <p14:tracePt t="23826" x="4106863" y="3484563"/>
          <p14:tracePt t="23834" x="4075113" y="3468688"/>
          <p14:tracePt t="23842" x="4043363" y="3460750"/>
          <p14:tracePt t="23852" x="4011613" y="3429000"/>
          <p14:tracePt t="23858" x="3986213" y="3413125"/>
          <p14:tracePt t="23865" x="3962400" y="3405188"/>
          <p14:tracePt t="23874" x="3946525" y="3389313"/>
          <p14:tracePt t="23882" x="3930650" y="3381375"/>
          <p14:tracePt t="23890" x="3922713" y="3365500"/>
          <p14:tracePt t="23898" x="3914775" y="3365500"/>
          <p14:tracePt t="23906" x="3906838" y="3349625"/>
          <p14:tracePt t="23915" x="3898900" y="3349625"/>
          <p14:tracePt t="23922" x="3890963" y="3341688"/>
          <p14:tracePt t="23932" x="3890963" y="3333750"/>
          <p14:tracePt t="23938" x="3883025" y="3325813"/>
          <p14:tracePt t="23948" x="3875088" y="3309938"/>
          <p14:tracePt t="23954" x="3867150" y="3309938"/>
          <p14:tracePt t="23964" x="3867150" y="3302000"/>
          <p14:tracePt t="23970" x="3859213" y="3302000"/>
          <p14:tracePt t="23979" x="3859213" y="3286125"/>
          <p14:tracePt t="23986" x="3851275" y="3278188"/>
          <p14:tracePt t="23994" x="3843338" y="3270250"/>
          <p14:tracePt t="24002" x="3843338" y="3252788"/>
          <p14:tracePt t="24010" x="3827463" y="3244850"/>
          <p14:tracePt t="24019" x="3819525" y="3228975"/>
          <p14:tracePt t="24026" x="3819525" y="3221038"/>
          <p14:tracePt t="24035" x="3803650" y="3205163"/>
          <p14:tracePt t="24042" x="3803650" y="3197225"/>
          <p14:tracePt t="24050" x="3795713" y="3181350"/>
          <p14:tracePt t="24058" x="3787775" y="3165475"/>
          <p14:tracePt t="24066" x="3779838" y="3157538"/>
          <p14:tracePt t="24074" x="3779838" y="3133725"/>
          <p14:tracePt t="24082" x="3771900" y="3125788"/>
          <p14:tracePt t="24090" x="3771900" y="3117850"/>
          <p14:tracePt t="24098" x="3763963" y="3101975"/>
          <p14:tracePt t="24106" x="3763963" y="3086100"/>
          <p14:tracePt t="24115" x="3763963" y="3070225"/>
          <p14:tracePt t="24122" x="3756025" y="3054350"/>
          <p14:tracePt t="24132" x="3748088" y="3038475"/>
          <p14:tracePt t="24138" x="3748088" y="3022600"/>
          <p14:tracePt t="24146" x="3748088" y="3014663"/>
          <p14:tracePt t="24154" x="3748088" y="2998788"/>
          <p14:tracePt t="24163" x="3748088" y="2990850"/>
          <p14:tracePt t="24183" x="3740150" y="2951163"/>
          <p14:tracePt t="24187" x="3740150" y="2943225"/>
          <p14:tracePt t="24194" x="3732213" y="2927350"/>
          <p14:tracePt t="24202" x="3732213" y="2909888"/>
          <p14:tracePt t="24210" x="3732213" y="2901950"/>
          <p14:tracePt t="24226" x="3724275" y="2886075"/>
          <p14:tracePt t="24234" x="3724275" y="2878138"/>
          <p14:tracePt t="24242" x="3724275" y="2870200"/>
          <p14:tracePt t="24250" x="3716338" y="2862263"/>
          <p14:tracePt t="24266" x="3716338" y="2854325"/>
          <p14:tracePt t="24274" x="3716338" y="2846388"/>
          <p14:tracePt t="24283" x="3708400" y="2838450"/>
          <p14:tracePt t="24290" x="3708400" y="2830513"/>
          <p14:tracePt t="24298" x="3708400" y="2822575"/>
          <p14:tracePt t="24306" x="3700463" y="2822575"/>
          <p14:tracePt t="24315" x="3700463" y="2814638"/>
          <p14:tracePt t="24322" x="3700463" y="2806700"/>
          <p14:tracePt t="24332" x="3700463" y="2790825"/>
          <p14:tracePt t="24346" x="3692525" y="2782888"/>
          <p14:tracePt t="24354" x="3692525" y="2774950"/>
          <p14:tracePt t="24370" x="3692525" y="2767013"/>
          <p14:tracePt t="24387" x="3692525" y="2759075"/>
          <p14:tracePt t="24403" x="3684588" y="2751138"/>
          <p14:tracePt t="24410" x="3684588" y="2743200"/>
          <p14:tracePt t="24426" x="3684588" y="2735263"/>
          <p14:tracePt t="24434" x="3684588" y="2727325"/>
          <p14:tracePt t="24442" x="3676650" y="2727325"/>
          <p14:tracePt t="24450" x="3676650" y="2711450"/>
          <p14:tracePt t="24458" x="3668713" y="2711450"/>
          <p14:tracePt t="24466" x="3668713" y="2703513"/>
          <p14:tracePt t="24474" x="3668713" y="2695575"/>
          <p14:tracePt t="24482" x="3668713" y="2687638"/>
          <p14:tracePt t="24491" x="3668713" y="2679700"/>
          <p14:tracePt t="24506" x="3660775" y="2663825"/>
          <p14:tracePt t="24531" x="3660775" y="2655888"/>
          <p14:tracePt t="24548" x="3660775" y="2647950"/>
          <p14:tracePt t="24562" x="3660775" y="2640013"/>
          <p14:tracePt t="24714" x="3660775" y="2647950"/>
          <p14:tracePt t="24722" x="3660775" y="2663825"/>
          <p14:tracePt t="24731" x="3668713" y="2679700"/>
          <p14:tracePt t="24739" x="3676650" y="2695575"/>
          <p14:tracePt t="24748" x="3684588" y="2719388"/>
          <p14:tracePt t="24754" x="3692525" y="2743200"/>
          <p14:tracePt t="24762" x="3700463" y="2759075"/>
          <p14:tracePt t="24770" x="3708400" y="2790825"/>
          <p14:tracePt t="24778" x="3724275" y="2806700"/>
          <p14:tracePt t="24787" x="3732213" y="2838450"/>
          <p14:tracePt t="24794" x="3732213" y="2862263"/>
          <p14:tracePt t="24802" x="3748088" y="2901950"/>
          <p14:tracePt t="24810" x="3756025" y="2951163"/>
          <p14:tracePt t="24819" x="3763963" y="2974975"/>
          <p14:tracePt t="24826" x="3779838" y="2998788"/>
          <p14:tracePt t="24835" x="3779838" y="3030538"/>
          <p14:tracePt t="24842" x="3787775" y="3046413"/>
          <p14:tracePt t="24850" x="3795713" y="3078163"/>
          <p14:tracePt t="24858" x="3803650" y="3101975"/>
          <p14:tracePt t="24867" x="3811588" y="3125788"/>
          <p14:tracePt t="24874" x="3827463" y="3141663"/>
          <p14:tracePt t="24882" x="3835400" y="3165475"/>
          <p14:tracePt t="24891" x="3851275" y="3181350"/>
          <p14:tracePt t="24898" x="3859213" y="3197225"/>
          <p14:tracePt t="24906" x="3867150" y="3213100"/>
          <p14:tracePt t="24915" x="3875088" y="3221038"/>
          <p14:tracePt t="24922" x="3883025" y="3236913"/>
          <p14:tracePt t="24931" x="3890963" y="3252788"/>
          <p14:tracePt t="24939" x="3898900" y="3262313"/>
          <p14:tracePt t="24948" x="3906838" y="3286125"/>
          <p14:tracePt t="24956" x="3914775" y="3294063"/>
          <p14:tracePt t="24962" x="3930650" y="3309938"/>
          <p14:tracePt t="24970" x="3930650" y="3317875"/>
          <p14:tracePt t="24977" x="3946525" y="3325813"/>
          <p14:tracePt t="24986" x="3946525" y="3333750"/>
          <p14:tracePt t="24993" x="3954463" y="3341688"/>
          <p14:tracePt t="25001" x="3970338" y="3357563"/>
          <p14:tracePt t="25009" x="3978275" y="3365500"/>
          <p14:tracePt t="25018" x="3986213" y="3381375"/>
          <p14:tracePt t="25025" x="4002088" y="3381375"/>
          <p14:tracePt t="25033" x="4011613" y="3397250"/>
          <p14:tracePt t="25041" x="4027488" y="3405188"/>
          <p14:tracePt t="25050" x="4035425" y="3421063"/>
          <p14:tracePt t="25057" x="4051300" y="3436938"/>
          <p14:tracePt t="25066" x="4067175" y="3444875"/>
          <p14:tracePt t="25073" x="4083050" y="3476625"/>
          <p14:tracePt t="25082" x="4098925" y="3484563"/>
          <p14:tracePt t="25090" x="4122738" y="3500438"/>
          <p14:tracePt t="25097" x="4146550" y="3532188"/>
          <p14:tracePt t="25106" x="4170363" y="3556000"/>
          <p14:tracePt t="25113" x="4202113" y="3587750"/>
          <p14:tracePt t="25122" x="4225925" y="3629025"/>
          <p14:tracePt t="25130" x="4257675" y="3652838"/>
          <p14:tracePt t="25138" x="4289425" y="3692525"/>
          <p14:tracePt t="25146" x="4329113" y="3732213"/>
          <p14:tracePt t="25163" x="4386263" y="3803650"/>
          <p14:tracePt t="25170" x="4410075" y="3819525"/>
          <p14:tracePt t="25177" x="4418013" y="3835400"/>
          <p14:tracePt t="25186" x="4441825" y="3859213"/>
          <p14:tracePt t="25193" x="4449763" y="3875088"/>
          <p14:tracePt t="25201" x="4457700" y="3890963"/>
          <p14:tracePt t="25209" x="4457700" y="3898900"/>
          <p14:tracePt t="25217" x="4465638" y="3906838"/>
          <p14:tracePt t="25225" x="4465638" y="3914775"/>
          <p14:tracePt t="25233" x="4473575" y="3914775"/>
          <p14:tracePt t="25242" x="4473575" y="3922713"/>
          <p14:tracePt t="25250" x="4473575" y="3930650"/>
          <p14:tracePt t="25274" x="4481513" y="3938588"/>
          <p14:tracePt t="25338" x="4489450" y="3938588"/>
          <p14:tracePt t="25347" x="4489450" y="3948113"/>
          <p14:tracePt t="25354" x="4497388" y="3948113"/>
          <p14:tracePt t="25362" x="4505325" y="3948113"/>
          <p14:tracePt t="25370" x="4513263" y="3948113"/>
          <p14:tracePt t="25730" x="4513263" y="3956050"/>
          <p14:tracePt t="25738" x="4513263" y="3963988"/>
          <p14:tracePt t="25747" x="4529138" y="3987800"/>
          <p14:tracePt t="25754" x="4537075" y="4011613"/>
          <p14:tracePt t="25763" x="4545013" y="4043363"/>
          <p14:tracePt t="25770" x="4560888" y="4067175"/>
          <p14:tracePt t="25778" x="4568825" y="4083050"/>
          <p14:tracePt t="25787" x="4576763" y="4114800"/>
          <p14:tracePt t="25794" x="4576763" y="4138613"/>
          <p14:tracePt t="25802" x="4576763" y="4162425"/>
          <p14:tracePt t="25810" x="4584700" y="4178300"/>
          <p14:tracePt t="25818" x="4584700" y="4186238"/>
          <p14:tracePt t="25826" x="4584700" y="4202113"/>
          <p14:tracePt t="25834" x="4584700" y="4210050"/>
          <p14:tracePt t="25842" x="4584700" y="4225925"/>
          <p14:tracePt t="25858" x="4584700" y="4233863"/>
          <p14:tracePt t="25866" x="4584700" y="4249738"/>
          <p14:tracePt t="25874" x="4584700" y="4257675"/>
          <p14:tracePt t="25882" x="4584700" y="4265613"/>
          <p14:tracePt t="25891" x="4584700" y="4281488"/>
          <p14:tracePt t="25899" x="4584700" y="4306888"/>
          <p14:tracePt t="25906" x="4584700" y="4322763"/>
          <p14:tracePt t="25915" x="4576763" y="4346575"/>
          <p14:tracePt t="25923" x="4568825" y="4362450"/>
          <p14:tracePt t="25931" x="4560888" y="4386263"/>
          <p14:tracePt t="25940" x="4552950" y="4402138"/>
          <p14:tracePt t="25948" x="4545013" y="4425950"/>
          <p14:tracePt t="25954" x="4537075" y="4441825"/>
          <p14:tracePt t="25962" x="4529138" y="4457700"/>
          <p14:tracePt t="25971" x="4521200" y="4473575"/>
          <p14:tracePt t="25978" x="4513263" y="4497388"/>
          <p14:tracePt t="25987" x="4505325" y="4513263"/>
          <p14:tracePt t="25994" x="4497388" y="4529138"/>
          <p14:tracePt t="26002" x="4489450" y="4537075"/>
          <p14:tracePt t="26010" x="4489450" y="4560888"/>
          <p14:tracePt t="26018" x="4489450" y="4568825"/>
          <p14:tracePt t="26026" x="4481513" y="4576763"/>
          <p14:tracePt t="26034" x="4473575" y="4592638"/>
          <p14:tracePt t="26042" x="4473575" y="4616450"/>
          <p14:tracePt t="26050" x="4457700" y="4641850"/>
          <p14:tracePt t="26058" x="4449763" y="4657725"/>
          <p14:tracePt t="26066" x="4441825" y="4681538"/>
          <p14:tracePt t="26074" x="4425950" y="4705350"/>
          <p14:tracePt t="26083" x="4410075" y="4737100"/>
          <p14:tracePt t="26091" x="4410075" y="4760913"/>
          <p14:tracePt t="26098" x="4394200" y="4792663"/>
          <p14:tracePt t="26106" x="4378325" y="4808538"/>
          <p14:tracePt t="26114" x="4378325" y="4832350"/>
          <p14:tracePt t="26123" x="4370388" y="4856163"/>
          <p14:tracePt t="26131" x="4362450" y="4872038"/>
          <p14:tracePt t="26139" x="4352925" y="4887913"/>
          <p14:tracePt t="26148" x="4352925" y="4903788"/>
          <p14:tracePt t="26155" x="4352925" y="4927600"/>
          <p14:tracePt t="26167" x="4352925" y="4943475"/>
          <p14:tracePt t="26170" x="4344988" y="4951413"/>
          <p14:tracePt t="26178" x="4344988" y="4976813"/>
          <p14:tracePt t="26187" x="4344988" y="4984750"/>
          <p14:tracePt t="26194" x="4344988" y="5000625"/>
          <p14:tracePt t="26202" x="4344988" y="5016500"/>
          <p14:tracePt t="26210" x="4344988" y="5024438"/>
          <p14:tracePt t="26218" x="4344988" y="5032375"/>
          <p14:tracePt t="26226" x="4344988" y="5048250"/>
          <p14:tracePt t="26234" x="4344988" y="5056188"/>
          <p14:tracePt t="26242" x="4352925" y="5064125"/>
          <p14:tracePt t="26250" x="4362450" y="5080000"/>
          <p14:tracePt t="26258" x="4362450" y="5087938"/>
          <p14:tracePt t="26266" x="4370388" y="5103813"/>
          <p14:tracePt t="26274" x="4386263" y="5127625"/>
          <p14:tracePt t="26284" x="4394200" y="5143500"/>
          <p14:tracePt t="26291" x="4410075" y="5159375"/>
          <p14:tracePt t="26298" x="4410075" y="5183188"/>
          <p14:tracePt t="26306" x="4418013" y="5199063"/>
          <p14:tracePt t="26314" x="4425950" y="5222875"/>
          <p14:tracePt t="26322" x="4433888" y="5238750"/>
          <p14:tracePt t="26331" x="4449763" y="5262563"/>
          <p14:tracePt t="26338" x="4457700" y="5278438"/>
          <p14:tracePt t="26347" x="4481513" y="5319713"/>
          <p14:tracePt t="26354" x="4489450" y="5343525"/>
          <p14:tracePt t="26364" x="4497388" y="5359400"/>
          <p14:tracePt t="26370" x="4497388" y="5375275"/>
          <p14:tracePt t="26378" x="4513263" y="5399088"/>
          <p14:tracePt t="26387" x="4513263" y="5414963"/>
          <p14:tracePt t="26394" x="4513263" y="5430838"/>
          <p14:tracePt t="26402" x="4513263" y="5446713"/>
          <p14:tracePt t="26410" x="4513263" y="5462588"/>
          <p14:tracePt t="26418" x="4513263" y="5470525"/>
          <p14:tracePt t="26426" x="4513263" y="5486400"/>
          <p14:tracePt t="26434" x="4513263" y="5502275"/>
          <p14:tracePt t="26442" x="4513263" y="5510213"/>
          <p14:tracePt t="26450" x="4513263" y="5518150"/>
          <p14:tracePt t="26458" x="4513263" y="5534025"/>
          <p14:tracePt t="26466" x="4513263" y="5541963"/>
          <p14:tracePt t="26474" x="4505325" y="5557838"/>
          <p14:tracePt t="26482" x="4489450" y="5565775"/>
          <p14:tracePt t="26491" x="4489450" y="5581650"/>
          <p14:tracePt t="26498" x="4473575" y="5605463"/>
          <p14:tracePt t="26506" x="4465638" y="5621338"/>
          <p14:tracePt t="26514" x="4449763" y="5637213"/>
          <p14:tracePt t="26522" x="4441825" y="5645150"/>
          <p14:tracePt t="26531" x="4433888" y="5653088"/>
          <p14:tracePt t="26538" x="4425950" y="5670550"/>
          <p14:tracePt t="26547" x="4418013" y="5678488"/>
          <p14:tracePt t="26554" x="4410075" y="5694363"/>
          <p14:tracePt t="26564" x="4410075" y="5702300"/>
          <p14:tracePt t="26570" x="4394200" y="5710238"/>
          <p14:tracePt t="26578" x="4394200" y="5718175"/>
          <p14:tracePt t="26587" x="4378325" y="5726113"/>
          <p14:tracePt t="26594" x="4370388" y="5741988"/>
          <p14:tracePt t="26602" x="4370388" y="5749925"/>
          <p14:tracePt t="26610" x="4352925" y="5765800"/>
          <p14:tracePt t="26618" x="4352925" y="5773738"/>
          <p14:tracePt t="26626" x="4344988" y="5789613"/>
          <p14:tracePt t="26635" x="4337050" y="5805488"/>
          <p14:tracePt t="26642" x="4329113" y="5813425"/>
          <p14:tracePt t="26650" x="4329113" y="5829300"/>
          <p14:tracePt t="26658" x="4321175" y="5845175"/>
          <p14:tracePt t="26666" x="4313238" y="5861050"/>
          <p14:tracePt t="26674" x="4313238" y="5884863"/>
          <p14:tracePt t="26691" x="4313238" y="5900738"/>
          <p14:tracePt t="26699" x="4305300" y="5916613"/>
          <p14:tracePt t="26706" x="4305300" y="5932488"/>
          <p14:tracePt t="26715" x="4305300" y="5956300"/>
          <p14:tracePt t="26722" x="4305300" y="5972175"/>
          <p14:tracePt t="26731" x="4305300" y="5980113"/>
          <p14:tracePt t="26738" x="4305300" y="5995988"/>
          <p14:tracePt t="26747" x="4305300" y="6013450"/>
          <p14:tracePt t="26754" x="4305300" y="6037263"/>
          <p14:tracePt t="26764" x="4305300" y="6061075"/>
          <p14:tracePt t="26770" x="4305300" y="6084888"/>
          <p14:tracePt t="26778" x="4305300" y="6100763"/>
          <p14:tracePt t="26786" x="4305300" y="6116638"/>
          <p14:tracePt t="26794" x="4305300" y="6132513"/>
          <p14:tracePt t="26802" x="4305300" y="6148388"/>
          <p14:tracePt t="26810" x="4305300" y="6164263"/>
          <p14:tracePt t="26818" x="4305300" y="6180138"/>
          <p14:tracePt t="26826" x="4297363" y="6211888"/>
          <p14:tracePt t="26834" x="4297363" y="6227763"/>
          <p14:tracePt t="26842" x="4297363" y="6251575"/>
          <p14:tracePt t="26850" x="4297363" y="6275388"/>
          <p14:tracePt t="26858" x="4297363" y="6291263"/>
          <p14:tracePt t="26866" x="4297363" y="6307138"/>
          <p14:tracePt t="26883" x="4297363" y="6338888"/>
          <p14:tracePt t="26891" x="4297363" y="6356350"/>
          <p14:tracePt t="26898" x="4297363" y="6372225"/>
          <p14:tracePt t="26906" x="4289425" y="6396038"/>
          <p14:tracePt t="26915" x="4289425" y="6411913"/>
          <p14:tracePt t="26922" x="4289425" y="6427788"/>
          <p14:tracePt t="26931" x="4289425" y="6443663"/>
          <p14:tracePt t="26938" x="4289425" y="6451600"/>
          <p14:tracePt t="26947" x="4289425" y="6467475"/>
          <p14:tracePt t="26954" x="4289425" y="6475413"/>
          <p14:tracePt t="26964" x="4289425" y="6483350"/>
          <p14:tracePt t="26970" x="4289425" y="6491288"/>
          <p14:tracePt t="26978" x="4281488" y="6499225"/>
          <p14:tracePt t="26986" x="4281488" y="6507163"/>
          <p14:tracePt t="26994" x="4281488" y="6515100"/>
          <p14:tracePt t="27002" x="4281488" y="6523038"/>
          <p14:tracePt t="27010" x="4273550" y="6530975"/>
          <p14:tracePt t="27018" x="4265613" y="6538913"/>
          <p14:tracePt t="27027" x="4257675" y="6546850"/>
          <p14:tracePt t="27034" x="4249738" y="6562725"/>
          <p14:tracePt t="27042" x="4249738" y="6570663"/>
          <p14:tracePt t="27050" x="4233863" y="6578600"/>
          <p14:tracePt t="27059" x="4233863" y="6586538"/>
          <p14:tracePt t="27066" x="4233863" y="6594475"/>
          <p14:tracePt t="27074" x="4225925" y="6602413"/>
          <p14:tracePt t="27083" x="4225925" y="6610350"/>
          <p14:tracePt t="27090" x="4217988" y="6618288"/>
          <p14:tracePt t="27098" x="4217988" y="6626225"/>
          <p14:tracePt t="27106" x="4217988" y="6634163"/>
          <p14:tracePt t="27115" x="4202113" y="6650038"/>
          <p14:tracePt t="27122" x="4202113" y="6657975"/>
          <p14:tracePt t="27131" x="4194175" y="6665913"/>
          <p14:tracePt t="27138" x="4194175" y="6681788"/>
          <p14:tracePt t="27154" x="4194175" y="6691313"/>
          <p14:tracePt t="27164" x="4186238" y="6699250"/>
          <p14:tracePt t="27178" x="4186238" y="6707188"/>
          <p14:tracePt t="27186" x="4186238" y="6715125"/>
          <p14:tracePt t="27194" x="4178300" y="6715125"/>
          <p14:tracePt t="27210" x="4178300" y="6723063"/>
          <p14:tracePt t="27218" x="4170363" y="6723063"/>
          <p14:tracePt t="27234" x="4162425" y="6731000"/>
          <p14:tracePt t="27250" x="4154488" y="6746875"/>
          <p14:tracePt t="27258" x="4146550" y="6746875"/>
          <p14:tracePt t="27266" x="4146550" y="6754813"/>
          <p14:tracePt t="27282" x="4138613" y="6762750"/>
          <p14:tracePt t="27290" x="4138613" y="6770688"/>
          <p14:tracePt t="27307" x="4130675" y="6778625"/>
          <p14:tracePt t="27315" x="4122738" y="6778625"/>
          <p14:tracePt t="27322" x="4122738" y="6786563"/>
          <p14:tracePt t="27339" x="4114800" y="6786563"/>
          <p14:tracePt t="27347" x="4114800" y="6794500"/>
          <p14:tracePt t="27354" x="4106863" y="6802438"/>
          <p14:tracePt t="27370" x="4098925" y="6802438"/>
          <p14:tracePt t="27379" x="4098925" y="6810375"/>
          <p14:tracePt t="27386" x="4090988" y="6810375"/>
          <p14:tracePt t="27402" x="4083050" y="6810375"/>
          <p14:tracePt t="27410" x="4083050" y="6818313"/>
          <p14:tracePt t="27426" x="4075113" y="6826250"/>
          <p14:tracePt t="27434" x="4067175" y="6834188"/>
          <p14:tracePt t="27450" x="4059238" y="6834188"/>
          <p14:tracePt t="27458" x="4059238" y="6842125"/>
          <p14:tracePt t="27499" x="4051300" y="6842125"/>
          <p14:tracePt t="28058" x="4043363" y="6842125"/>
          <p14:tracePt t="28074" x="4043363" y="6834188"/>
          <p14:tracePt t="28090" x="4035425" y="6834188"/>
          <p14:tracePt t="28098" x="4027488" y="6834188"/>
          <p14:tracePt t="28107" x="4019550" y="6834188"/>
          <p14:tracePt t="28114" x="4011613" y="6834188"/>
          <p14:tracePt t="28123" x="4002088" y="6834188"/>
          <p14:tracePt t="28148" x="4011613" y="6834188"/>
          <p14:tracePt t="28155" x="4011613" y="6842125"/>
          <p14:tracePt t="28163" x="4019550" y="6842125"/>
          <p14:tracePt t="28171" x="4035425" y="6842125"/>
          <p14:tracePt t="28178" x="4043363" y="6850063"/>
          <p14:tracePt t="28186" x="4051300" y="6850063"/>
          <p14:tracePt t="28193" x="4059238" y="6850063"/>
          <p14:tracePt t="28202" x="4067175" y="6850063"/>
          <p14:tracePt t="28218" x="4067175" y="6842125"/>
          <p14:tracePt t="28226" x="4075113" y="6842125"/>
          <p14:tracePt t="28234" x="4090988" y="6834188"/>
          <p14:tracePt t="28242" x="4106863" y="6826250"/>
          <p14:tracePt t="28250" x="4114800" y="6826250"/>
          <p14:tracePt t="28266" x="4122738" y="6826250"/>
          <p14:tracePt t="28282" x="4114800" y="6842125"/>
          <p14:tracePt t="28298" x="4122738" y="6842125"/>
          <p14:tracePt t="28331" x="4138613" y="6842125"/>
          <p14:tracePt t="28339" x="4154488" y="6834188"/>
          <p14:tracePt t="28347" x="4162425" y="6834188"/>
          <p14:tracePt t="28354" x="4178300" y="6826250"/>
          <p14:tracePt t="28364" x="4186238" y="6818313"/>
          <p14:tracePt t="28380" x="4170363" y="6834188"/>
          <p14:tracePt t="28402" x="4202113" y="6834188"/>
          <p14:tracePt t="28410" x="4249738" y="6818313"/>
          <p14:tracePt t="28418" x="4265613" y="6818313"/>
          <p14:tracePt t="28426" x="4289425" y="6810375"/>
          <p14:tracePt t="28434" x="4305300" y="6810375"/>
          <p14:tracePt t="28442" x="4329113" y="6810375"/>
          <p14:tracePt t="28451" x="4362450" y="6810375"/>
          <p14:tracePt t="28458" x="4378325" y="6810375"/>
          <p14:tracePt t="28466" x="4402138" y="6810375"/>
          <p14:tracePt t="28474" x="4425950" y="6810375"/>
          <p14:tracePt t="28482" x="4457700" y="6810375"/>
          <p14:tracePt t="28490" x="4465638" y="6810375"/>
          <p14:tracePt t="28498" x="4489450" y="6810375"/>
          <p14:tracePt t="28506" x="4513263" y="6810375"/>
          <p14:tracePt t="28514" x="4545013" y="6802438"/>
          <p14:tracePt t="28522" x="4584700" y="6802438"/>
          <p14:tracePt t="28531" x="4616450" y="6794500"/>
          <p14:tracePt t="28538" x="4664075" y="6778625"/>
          <p14:tracePt t="28547" x="4664075" y="6762750"/>
          <p14:tracePt t="28554" x="4705350" y="6754813"/>
          <p14:tracePt t="28563" x="4687888" y="6738938"/>
          <p14:tracePt t="28570" x="4721225" y="6723063"/>
          <p14:tracePt t="28580" x="4784725" y="6699250"/>
          <p14:tracePt t="28586" x="4800600" y="6699250"/>
          <p14:tracePt t="28594" x="4856163" y="6673850"/>
          <p14:tracePt t="28602" x="4911725" y="6657975"/>
          <p14:tracePt t="28610" x="4951413" y="6618288"/>
          <p14:tracePt t="28618" x="4983163" y="6602413"/>
          <p14:tracePt t="28626" x="5006975" y="6570663"/>
          <p14:tracePt t="28634" x="5022850" y="6554788"/>
          <p14:tracePt t="28642" x="5038725" y="6538913"/>
          <p14:tracePt t="28651" x="5038725" y="6530975"/>
          <p14:tracePt t="28658" x="5046663" y="6507163"/>
          <p14:tracePt t="28666" x="5056188" y="6499225"/>
          <p14:tracePt t="28674" x="5056188" y="6483350"/>
          <p14:tracePt t="28682" x="5064125" y="6475413"/>
          <p14:tracePt t="28690" x="5072063" y="6459538"/>
          <p14:tracePt t="28699" x="5072063" y="6443663"/>
          <p14:tracePt t="28706" x="5072063" y="6427788"/>
          <p14:tracePt t="28715" x="5087938" y="6403975"/>
          <p14:tracePt t="28722" x="5095875" y="6388100"/>
          <p14:tracePt t="28731" x="5103813" y="6364288"/>
          <p14:tracePt t="28738" x="5111750" y="6348413"/>
          <p14:tracePt t="28747" x="5119688" y="6330950"/>
          <p14:tracePt t="28755" x="5127625" y="6307138"/>
          <p14:tracePt t="28763" x="5135563" y="6283325"/>
          <p14:tracePt t="28770" x="5143500" y="6259513"/>
          <p14:tracePt t="28780" x="5151438" y="6251575"/>
          <p14:tracePt t="28786" x="5159375" y="6243638"/>
          <p14:tracePt t="28794" x="5167313" y="6219825"/>
          <p14:tracePt t="28802" x="5167313" y="6211888"/>
          <p14:tracePt t="28810" x="5167313" y="6203950"/>
          <p14:tracePt t="28826" x="5175250" y="6196013"/>
          <p14:tracePt t="28834" x="5183188" y="6180138"/>
          <p14:tracePt t="28842" x="5183188" y="6172200"/>
          <p14:tracePt t="28851" x="5183188" y="6164263"/>
          <p14:tracePt t="28858" x="5199063" y="6148388"/>
          <p14:tracePt t="28874" x="5214938" y="6140450"/>
          <p14:tracePt t="28882" x="5222875" y="6132513"/>
          <p14:tracePt t="28890" x="5238750" y="6116638"/>
          <p14:tracePt t="28899" x="5254625" y="6108700"/>
          <p14:tracePt t="28907" x="5270500" y="6108700"/>
          <p14:tracePt t="28914" x="5286375" y="6092825"/>
          <p14:tracePt t="28922" x="5294313" y="6092825"/>
          <p14:tracePt t="28931" x="5310188" y="6084888"/>
          <p14:tracePt t="28938" x="5318125" y="6076950"/>
          <p14:tracePt t="28946" x="5334000" y="6069013"/>
          <p14:tracePt t="28954" x="5341938" y="6069013"/>
          <p14:tracePt t="28970" x="5349875" y="6069013"/>
          <p14:tracePt t="28980" x="5357813" y="6069013"/>
          <p14:tracePt t="29002" x="5365750" y="6061075"/>
          <p14:tracePt t="29010" x="5373688" y="6061075"/>
          <p14:tracePt t="29026" x="5381625" y="6061075"/>
          <p14:tracePt t="29034" x="5389563" y="6061075"/>
          <p14:tracePt t="29051" x="5397500" y="6061075"/>
          <p14:tracePt t="29058" x="5407025" y="6053138"/>
          <p14:tracePt t="29067" x="5414963" y="6053138"/>
          <p14:tracePt t="29090" x="5422900" y="6045200"/>
          <p14:tracePt t="29107" x="5430838" y="6045200"/>
          <p14:tracePt t="29114" x="5438775" y="6045200"/>
          <p14:tracePt t="29122" x="5446713" y="6045200"/>
          <p14:tracePt t="29131" x="5446713" y="6037263"/>
          <p14:tracePt t="29330" x="5454650" y="6037263"/>
          <p14:tracePt t="29626" x="5446713" y="6037263"/>
          <p14:tracePt t="29634" x="5446713" y="6029325"/>
          <p14:tracePt t="29658" x="5454650" y="6021388"/>
          <p14:tracePt t="29666" x="5462588" y="6013450"/>
          <p14:tracePt t="29674" x="5478463" y="6013450"/>
          <p14:tracePt t="29682" x="5502275" y="6005513"/>
          <p14:tracePt t="29690" x="5526088" y="5995988"/>
          <p14:tracePt t="29698" x="5541963" y="5988050"/>
          <p14:tracePt t="29707" x="5549900" y="5988050"/>
          <p14:tracePt t="29716" x="5557838" y="5980113"/>
          <p14:tracePt t="30050" x="5549900" y="5972175"/>
          <p14:tracePt t="30058" x="5541963" y="5972175"/>
          <p14:tracePt t="30066" x="5534025" y="5972175"/>
          <p14:tracePt t="30082" x="5526088" y="5972175"/>
          <p14:tracePt t="30090" x="5526088" y="5964238"/>
          <p14:tracePt t="30098" x="5518150" y="5964238"/>
          <p14:tracePt t="30106" x="5510213" y="5964238"/>
          <p14:tracePt t="30122" x="5510213" y="5956300"/>
          <p14:tracePt t="30130" x="5502275" y="5956300"/>
          <p14:tracePt t="30138" x="5502275" y="5940425"/>
          <p14:tracePt t="30146" x="5494338" y="5932488"/>
          <p14:tracePt t="30154" x="5486400" y="5916613"/>
          <p14:tracePt t="30165" x="5486400" y="5900738"/>
          <p14:tracePt t="30170" x="5478463" y="5884863"/>
          <p14:tracePt t="30180" x="5462588" y="5868988"/>
          <p14:tracePt t="30186" x="5462588" y="5845175"/>
          <p14:tracePt t="30196" x="5462588" y="5829300"/>
          <p14:tracePt t="30202" x="5454650" y="5805488"/>
          <p14:tracePt t="30210" x="5446713" y="5781675"/>
          <p14:tracePt t="30218" x="5438775" y="5741988"/>
          <p14:tracePt t="30226" x="5438775" y="5710238"/>
          <p14:tracePt t="30234" x="5430838" y="5670550"/>
          <p14:tracePt t="30242" x="5430838" y="5621338"/>
          <p14:tracePt t="30250" x="5430838" y="5565775"/>
          <p14:tracePt t="30258" x="5430838" y="5494338"/>
          <p14:tracePt t="30266" x="5430838" y="5407025"/>
          <p14:tracePt t="30275" x="5430838" y="5327650"/>
          <p14:tracePt t="30282" x="5454650" y="5207000"/>
          <p14:tracePt t="30290" x="5470525" y="5080000"/>
          <p14:tracePt t="30298" x="5502275" y="4951413"/>
          <p14:tracePt t="30306" x="5534025" y="4808538"/>
          <p14:tracePt t="30315" x="5557838" y="4681538"/>
          <p14:tracePt t="30322" x="5597525" y="4545013"/>
          <p14:tracePt t="30330" x="5637213" y="4433888"/>
          <p14:tracePt t="30338" x="5661025" y="4346575"/>
          <p14:tracePt t="30346" x="5700713" y="4257675"/>
          <p14:tracePt t="30354" x="5716588" y="4170363"/>
          <p14:tracePt t="30363" x="5740400" y="4098925"/>
          <p14:tracePt t="30370" x="5757863" y="4011613"/>
          <p14:tracePt t="30379" x="5781675" y="3930650"/>
          <p14:tracePt t="30386" x="5813425" y="3843338"/>
          <p14:tracePt t="30396" x="5837238" y="3771900"/>
          <p14:tracePt t="30402" x="5861050" y="3684588"/>
          <p14:tracePt t="30410" x="5908675" y="3605213"/>
          <p14:tracePt t="30418" x="5964238" y="3516313"/>
          <p14:tracePt t="30426" x="6011863" y="3421063"/>
          <p14:tracePt t="30435" x="6075363" y="3341688"/>
          <p14:tracePt t="30442" x="6132513" y="3270250"/>
          <p14:tracePt t="30450" x="6211888" y="3197225"/>
          <p14:tracePt t="30458" x="6275388" y="3133725"/>
          <p14:tracePt t="30466" x="6346825" y="3094038"/>
          <p14:tracePt t="30474" x="6418263" y="3054350"/>
          <p14:tracePt t="30482" x="6483350" y="3022600"/>
          <p14:tracePt t="30490" x="6538913" y="2998788"/>
          <p14:tracePt t="30498" x="6586538" y="2967038"/>
          <p14:tracePt t="30506" x="6634163" y="2943225"/>
          <p14:tracePt t="30516" x="6650038" y="2927350"/>
          <p14:tracePt t="30522" x="6665913" y="2909888"/>
          <p14:tracePt t="30794" x="6689725" y="2909888"/>
          <p14:tracePt t="30802" x="6729413" y="2901950"/>
          <p14:tracePt t="30810" x="6769100" y="2901950"/>
          <p14:tracePt t="30818" x="6777038" y="2894013"/>
          <p14:tracePt t="30874" x="6777038" y="2886075"/>
          <p14:tracePt t="30890" x="6777038" y="2878138"/>
          <p14:tracePt t="30898" x="6777038" y="2854325"/>
          <p14:tracePt t="30906" x="6777038" y="2838450"/>
          <p14:tracePt t="30914" x="6777038" y="2814638"/>
          <p14:tracePt t="30922" x="6777038" y="2774950"/>
          <p14:tracePt t="30930" x="6777038" y="2735263"/>
          <p14:tracePt t="30939" x="6777038" y="2679700"/>
          <p14:tracePt t="30947" x="6777038" y="2624138"/>
          <p14:tracePt t="30954" x="6777038" y="2559050"/>
          <p14:tracePt t="30963" x="6777038" y="2519363"/>
          <p14:tracePt t="30970" x="6777038" y="2471738"/>
          <p14:tracePt t="30979" x="6777038" y="2432050"/>
          <p14:tracePt t="30986" x="6777038" y="2384425"/>
          <p14:tracePt t="30996" x="6777038" y="2352675"/>
          <p14:tracePt t="31002" x="6777038" y="2320925"/>
          <p14:tracePt t="31010" x="6784975" y="2273300"/>
          <p14:tracePt t="31018" x="6794500" y="2224088"/>
          <p14:tracePt t="31026" x="6794500" y="2176463"/>
          <p14:tracePt t="31035" x="6802438" y="2128838"/>
          <p14:tracePt t="31042" x="6810375" y="2081213"/>
          <p14:tracePt t="31050" x="6810375" y="2025650"/>
          <p14:tracePt t="31058" x="6810375" y="1970088"/>
          <p14:tracePt t="31066" x="6810375" y="1930400"/>
          <p14:tracePt t="31074" x="6810375" y="1873250"/>
          <p14:tracePt t="31082" x="6818313" y="1825625"/>
          <p14:tracePt t="31090" x="6818313" y="1801813"/>
          <p14:tracePt t="31098" x="6818313" y="1785938"/>
          <p14:tracePt t="31106" x="6818313" y="1762125"/>
          <p14:tracePt t="31114" x="6826250" y="1746250"/>
          <p14:tracePt t="31122" x="6826250" y="1738313"/>
          <p14:tracePt t="31130" x="6834188" y="1722438"/>
          <p14:tracePt t="31139" x="6834188" y="1714500"/>
          <p14:tracePt t="31146" x="6842125" y="1714500"/>
          <p14:tracePt t="31171" x="6842125" y="1706563"/>
          <p14:tracePt t="31195" x="6850063" y="1706563"/>
          <p14:tracePt t="31203" x="6850063" y="1698625"/>
          <p14:tracePt t="31266" x="6850063" y="1690688"/>
          <p14:tracePt t="31586" x="6850063" y="1682750"/>
          <p14:tracePt t="31595" x="6834188" y="1674813"/>
          <p14:tracePt t="31602" x="6810375" y="1666875"/>
          <p14:tracePt t="31612" x="6777038" y="1658938"/>
          <p14:tracePt t="31618" x="6729413" y="1643063"/>
          <p14:tracePt t="31626" x="6689725" y="1627188"/>
          <p14:tracePt t="31634" x="6650038" y="1611313"/>
          <p14:tracePt t="31642" x="6602413" y="1587500"/>
          <p14:tracePt t="31650" x="6554788" y="1563688"/>
          <p14:tracePt t="31658" x="6515100" y="1547813"/>
          <p14:tracePt t="31666" x="6483350" y="1530350"/>
          <p14:tracePt t="31674" x="6442075" y="1506538"/>
          <p14:tracePt t="31682" x="6418263" y="1490663"/>
          <p14:tracePt t="31690" x="6394450" y="1490663"/>
          <p14:tracePt t="31698" x="6370638" y="1474788"/>
          <p14:tracePt t="31706" x="6354763" y="1466850"/>
          <p14:tracePt t="31715" x="6330950" y="1466850"/>
          <p14:tracePt t="31722" x="6315075" y="1458913"/>
          <p14:tracePt t="31732" x="6299200" y="1450975"/>
          <p14:tracePt t="31738" x="6275388" y="1443038"/>
          <p14:tracePt t="31746" x="6251575" y="1443038"/>
          <p14:tracePt t="31754" x="6235700" y="1435100"/>
          <p14:tracePt t="31763" x="6211888" y="1435100"/>
          <p14:tracePt t="31771" x="6196013" y="1427163"/>
          <p14:tracePt t="31779" x="6180138" y="1419225"/>
          <p14:tracePt t="31786" x="6164263" y="1419225"/>
          <p14:tracePt t="31802" x="6148388" y="1411288"/>
          <p14:tracePt t="31813" x="6140450" y="1411288"/>
          <p14:tracePt t="31834" x="6132513" y="1411288"/>
          <p14:tracePt t="31850" x="6124575" y="1411288"/>
          <p14:tracePt t="31858" x="6116638" y="1411288"/>
          <p14:tracePt t="31866" x="6108700" y="1411288"/>
          <p14:tracePt t="31874" x="6100763" y="1411288"/>
          <p14:tracePt t="31882" x="6091238" y="1411288"/>
          <p14:tracePt t="31890" x="6075363" y="1411288"/>
          <p14:tracePt t="31898" x="6067425" y="1411288"/>
          <p14:tracePt t="31906" x="6059488" y="1411288"/>
          <p14:tracePt t="31914" x="6043613" y="1411288"/>
          <p14:tracePt t="31922" x="6035675" y="1411288"/>
          <p14:tracePt t="31930" x="6027738" y="1411288"/>
          <p14:tracePt t="32026" x="6019800" y="1403350"/>
          <p14:tracePt t="32034" x="6011863" y="1395413"/>
          <p14:tracePt t="32042" x="5995988" y="1387475"/>
          <p14:tracePt t="32050" x="5988050" y="1379538"/>
          <p14:tracePt t="32058" x="5980113" y="1379538"/>
          <p14:tracePt t="32066" x="5972175" y="1371600"/>
          <p14:tracePt t="32074" x="5964238" y="1371600"/>
          <p14:tracePt t="32090" x="5956300" y="1363663"/>
          <p14:tracePt t="32098" x="5956300" y="1355725"/>
          <p14:tracePt t="32178" x="5948363" y="1355725"/>
          <p14:tracePt t="32186" x="5940425" y="1363663"/>
          <p14:tracePt t="32202" x="5932488" y="1363663"/>
          <p14:tracePt t="32212" x="5932488" y="1371600"/>
          <p14:tracePt t="32218" x="5924550" y="1371600"/>
          <p14:tracePt t="32226" x="5924550" y="1379538"/>
          <p14:tracePt t="32234" x="5916613" y="1379538"/>
          <p14:tracePt t="32242" x="5916613" y="1387475"/>
          <p14:tracePt t="32250" x="5908675" y="1395413"/>
          <p14:tracePt t="32266" x="5900738" y="1403350"/>
          <p14:tracePt t="32274" x="5892800" y="1419225"/>
          <p14:tracePt t="32282" x="5892800" y="1427163"/>
          <p14:tracePt t="32290" x="5884863" y="1443038"/>
          <p14:tracePt t="32299" x="5876925" y="1458913"/>
          <p14:tracePt t="32306" x="5861050" y="1466850"/>
          <p14:tracePt t="32314" x="5853113" y="1482725"/>
          <p14:tracePt t="32322" x="5845175" y="1506538"/>
          <p14:tracePt t="32332" x="5837238" y="1522413"/>
          <p14:tracePt t="32338" x="5829300" y="1547813"/>
          <p14:tracePt t="32346" x="5821363" y="1571625"/>
          <p14:tracePt t="32355" x="5805488" y="1619250"/>
          <p14:tracePt t="32362" x="5789613" y="1651000"/>
          <p14:tracePt t="32370" x="5765800" y="1714500"/>
          <p14:tracePt t="32380" x="5740400" y="1762125"/>
          <p14:tracePt t="32386" x="5724525" y="1785938"/>
          <p14:tracePt t="32395" x="5708650" y="1825625"/>
          <p14:tracePt t="32402" x="5700713" y="1849438"/>
          <p14:tracePt t="32412" x="5692775" y="1865313"/>
          <p14:tracePt t="32418" x="5692775" y="1873250"/>
          <p14:tracePt t="32570" x="5692775" y="1865313"/>
          <p14:tracePt t="32578" x="5692775" y="1849438"/>
          <p14:tracePt t="32586" x="5692775" y="1825625"/>
          <p14:tracePt t="32595" x="5692775" y="1793875"/>
          <p14:tracePt t="32602" x="5692775" y="1770063"/>
          <p14:tracePt t="32612" x="5692775" y="1730375"/>
          <p14:tracePt t="32618" x="5692775" y="1690688"/>
          <p14:tracePt t="32626" x="5692775" y="1643063"/>
          <p14:tracePt t="32634" x="5700713" y="1611313"/>
          <p14:tracePt t="32642" x="5708650" y="1571625"/>
          <p14:tracePt t="32651" x="5716588" y="1538288"/>
          <p14:tracePt t="32658" x="5732463" y="1514475"/>
          <p14:tracePt t="32666" x="5732463" y="1482725"/>
          <p14:tracePt t="32674" x="5732463" y="1466850"/>
          <p14:tracePt t="32682" x="5732463" y="1450975"/>
          <p14:tracePt t="32690" x="5732463" y="1443038"/>
          <p14:tracePt t="32698" x="5740400" y="1435100"/>
          <p14:tracePt t="32706" x="5740400" y="1427163"/>
          <p14:tracePt t="32714" x="5740400" y="1419225"/>
          <p14:tracePt t="32722" x="5749925" y="1419225"/>
          <p14:tracePt t="32730" x="5749925" y="1411288"/>
          <p14:tracePt t="32738" x="5749925" y="1403350"/>
          <p14:tracePt t="32834" x="5749925" y="1395413"/>
          <p14:tracePt t="32850" x="5749925" y="1387475"/>
          <p14:tracePt t="32858" x="5749925" y="1379538"/>
          <p14:tracePt t="32866" x="5749925" y="1371600"/>
          <p14:tracePt t="32874" x="5749925" y="1355725"/>
          <p14:tracePt t="32882" x="5757863" y="1347788"/>
          <p14:tracePt t="32890" x="5757863" y="1339850"/>
          <p14:tracePt t="32898" x="5773738" y="1323975"/>
          <p14:tracePt t="32906" x="5773738" y="1316038"/>
          <p14:tracePt t="32914" x="5773738" y="1308100"/>
          <p14:tracePt t="32978" x="5773738" y="1323975"/>
          <p14:tracePt t="32986" x="5773738" y="1347788"/>
          <p14:tracePt t="32995" x="5773738" y="1379538"/>
          <p14:tracePt t="33002" x="5773738" y="1411288"/>
          <p14:tracePt t="33012" x="5773738" y="1458913"/>
          <p14:tracePt t="33018" x="5757863" y="1498600"/>
          <p14:tracePt t="33027" x="5732463" y="1547813"/>
          <p14:tracePt t="33034" x="5724525" y="1595438"/>
          <p14:tracePt t="33042" x="5716588" y="1627188"/>
          <p14:tracePt t="33050" x="5708650" y="1651000"/>
          <p14:tracePt t="33058" x="5700713" y="1682750"/>
          <p14:tracePt t="33066" x="5692775" y="1706563"/>
          <p14:tracePt t="33074" x="5684838" y="1722438"/>
          <p14:tracePt t="33082" x="5676900" y="1746250"/>
          <p14:tracePt t="33090" x="5676900" y="1762125"/>
          <p14:tracePt t="33099" x="5668963" y="1770063"/>
          <p14:tracePt t="33106" x="5668963" y="1793875"/>
          <p14:tracePt t="33122" x="5668963" y="1809750"/>
          <p14:tracePt t="33130" x="5668963" y="1817688"/>
          <p14:tracePt t="33146" x="5668963" y="1825625"/>
          <p14:tracePt t="33898" x="5676900" y="1825625"/>
          <p14:tracePt t="33906" x="5692775" y="1817688"/>
          <p14:tracePt t="33914" x="5708650" y="1817688"/>
          <p14:tracePt t="33922" x="5708650" y="1809750"/>
          <p14:tracePt t="33930" x="5724525" y="1809750"/>
          <p14:tracePt t="34202" x="5732463" y="1809750"/>
          <p14:tracePt t="34242" x="5732463" y="1825625"/>
          <p14:tracePt t="34250" x="5732463" y="1833563"/>
          <p14:tracePt t="34258" x="5732463" y="1849438"/>
          <p14:tracePt t="34266" x="5732463" y="1857375"/>
          <p14:tracePt t="34274" x="5732463" y="1873250"/>
          <p14:tracePt t="34282" x="5740400" y="1890713"/>
          <p14:tracePt t="34290" x="5740400" y="1906588"/>
          <p14:tracePt t="34298" x="5740400" y="1922463"/>
          <p14:tracePt t="34306" x="5740400" y="1938338"/>
          <p14:tracePt t="34314" x="5740400" y="1954213"/>
          <p14:tracePt t="34322" x="5740400" y="1970088"/>
          <p14:tracePt t="34330" x="5740400" y="1985963"/>
          <p14:tracePt t="34346" x="5740400" y="1993900"/>
          <p14:tracePt t="34354" x="5740400" y="2009775"/>
          <p14:tracePt t="34362" x="5740400" y="2017713"/>
          <p14:tracePt t="34370" x="5749925" y="2033588"/>
          <p14:tracePt t="34378" x="5749925" y="2041525"/>
          <p14:tracePt t="34386" x="5757863" y="2057400"/>
          <p14:tracePt t="34394" x="5765800" y="2065338"/>
          <p14:tracePt t="34402" x="5765800" y="2073275"/>
          <p14:tracePt t="34411" x="5773738" y="2097088"/>
          <p14:tracePt t="34418" x="5781675" y="2112963"/>
          <p14:tracePt t="34428" x="5797550" y="2120900"/>
          <p14:tracePt t="34434" x="5797550" y="2136775"/>
          <p14:tracePt t="34442" x="5805488" y="2144713"/>
          <p14:tracePt t="34450" x="5805488" y="2152650"/>
          <p14:tracePt t="34474" x="5813425" y="2152650"/>
          <p14:tracePt t="34515" x="5821363" y="2152650"/>
          <p14:tracePt t="34538" x="5829300" y="2144713"/>
          <p14:tracePt t="34546" x="5829300" y="2136775"/>
          <p14:tracePt t="34570" x="5829300" y="2120900"/>
          <p14:tracePt t="34578" x="5837238" y="2120900"/>
          <p14:tracePt t="34594" x="5845175" y="2112963"/>
          <p14:tracePt t="34650" x="5845175" y="2105025"/>
          <p14:tracePt t="34706" x="5853113" y="2105025"/>
          <p14:tracePt t="34754" x="5861050" y="2105025"/>
          <p14:tracePt t="34770" x="5861050" y="2112963"/>
          <p14:tracePt t="34778" x="5868988" y="2120900"/>
          <p14:tracePt t="34786" x="5876925" y="2136775"/>
          <p14:tracePt t="34794" x="5876925" y="2144713"/>
          <p14:tracePt t="34802" x="5876925" y="2152650"/>
          <p14:tracePt t="34811" x="5876925" y="2160588"/>
          <p14:tracePt t="34818" x="5884863" y="2168525"/>
          <p14:tracePt t="34827" x="5884863" y="2176463"/>
          <p14:tracePt t="34834" x="5892800" y="2176463"/>
          <p14:tracePt t="34842" x="5892800" y="2184400"/>
          <p14:tracePt t="34850" x="5892800" y="2192338"/>
          <p14:tracePt t="34858" x="5892800" y="2200275"/>
          <p14:tracePt t="34866" x="5900738" y="2208213"/>
          <p14:tracePt t="34874" x="5900738" y="2216150"/>
          <p14:tracePt t="34882" x="5908675" y="2233613"/>
          <p14:tracePt t="34890" x="5908675" y="2249488"/>
          <p14:tracePt t="34898" x="5916613" y="2257425"/>
          <p14:tracePt t="34906" x="5916613" y="2265363"/>
          <p14:tracePt t="34914" x="5924550" y="2281238"/>
          <p14:tracePt t="34922" x="5924550" y="2289175"/>
          <p14:tracePt t="34930" x="5932488" y="2297113"/>
          <p14:tracePt t="34939" x="5932488" y="2312988"/>
          <p14:tracePt t="34946" x="5932488" y="2320925"/>
          <p14:tracePt t="34954" x="5940425" y="2328863"/>
          <p14:tracePt t="34971" x="5940425" y="2336800"/>
          <p14:tracePt t="34978" x="5948363" y="2336800"/>
          <p14:tracePt t="34986" x="5948363" y="2344738"/>
          <p14:tracePt t="35003" x="5948363" y="2352675"/>
          <p14:tracePt t="35011" x="5948363" y="2360613"/>
          <p14:tracePt t="35034" x="5948363" y="2368550"/>
          <p14:tracePt t="35050" x="5948363" y="2376488"/>
          <p14:tracePt t="35066" x="5948363" y="2384425"/>
          <p14:tracePt t="35074" x="5948363" y="2392363"/>
          <p14:tracePt t="35090" x="5948363" y="2400300"/>
          <p14:tracePt t="35098" x="5948363" y="2416175"/>
          <p14:tracePt t="35114" x="5948363" y="2424113"/>
          <p14:tracePt t="35122" x="5948363" y="2439988"/>
          <p14:tracePt t="35130" x="5948363" y="2447925"/>
          <p14:tracePt t="35138" x="5948363" y="2455863"/>
          <p14:tracePt t="35146" x="5948363" y="2463800"/>
          <p14:tracePt t="35154" x="5948363" y="2471738"/>
          <p14:tracePt t="35162" x="5948363" y="2479675"/>
          <p14:tracePt t="35180" x="5940425" y="2495550"/>
          <p14:tracePt t="35187" x="5940425" y="2503488"/>
          <p14:tracePt t="35202" x="5940425" y="2519363"/>
          <p14:tracePt t="35211" x="5932488" y="2527300"/>
          <p14:tracePt t="35227" x="5924550" y="2535238"/>
          <p14:tracePt t="35234" x="5916613" y="2543175"/>
          <p14:tracePt t="35244" x="5916613" y="2551113"/>
          <p14:tracePt t="35250" x="5908675" y="2551113"/>
          <p14:tracePt t="35259" x="5908675" y="2559050"/>
          <p14:tracePt t="35266" x="5900738" y="2566988"/>
          <p14:tracePt t="35274" x="5892800" y="2576513"/>
          <p14:tracePt t="35290" x="5884863" y="2592388"/>
          <p14:tracePt t="35298" x="5884863" y="2600325"/>
          <p14:tracePt t="35306" x="5884863" y="2608263"/>
          <p14:tracePt t="35314" x="5868988" y="2616200"/>
          <p14:tracePt t="35322" x="5868988" y="2624138"/>
          <p14:tracePt t="35330" x="5861050" y="2640013"/>
          <p14:tracePt t="35338" x="5853113" y="2640013"/>
          <p14:tracePt t="35346" x="5853113" y="2647950"/>
          <p14:tracePt t="35354" x="5845175" y="2663825"/>
          <p14:tracePt t="35363" x="5837238" y="2679700"/>
          <p14:tracePt t="35370" x="5837238" y="2687638"/>
          <p14:tracePt t="35378" x="5829300" y="2695575"/>
          <p14:tracePt t="35387" x="5821363" y="2703513"/>
          <p14:tracePt t="35394" x="5813425" y="2711450"/>
          <p14:tracePt t="35402" x="5805488" y="2719388"/>
          <p14:tracePt t="35411" x="5797550" y="2727325"/>
          <p14:tracePt t="35418" x="5789613" y="2727325"/>
          <p14:tracePt t="35498" x="5789613" y="2711450"/>
          <p14:tracePt t="35506" x="5789613" y="2703513"/>
          <p14:tracePt t="35514" x="5797550" y="2687638"/>
          <p14:tracePt t="35522" x="5805488" y="2663825"/>
          <p14:tracePt t="35530" x="5805488" y="2640013"/>
          <p14:tracePt t="35538" x="5813425" y="2616200"/>
          <p14:tracePt t="35547" x="5829300" y="2592388"/>
          <p14:tracePt t="35554" x="5829300" y="2576513"/>
          <p14:tracePt t="35563" x="5845175" y="2559050"/>
          <p14:tracePt t="35570" x="5853113" y="2543175"/>
          <p14:tracePt t="35578" x="5853113" y="2519363"/>
          <p14:tracePt t="35587" x="5861050" y="2503488"/>
          <p14:tracePt t="35594" x="5861050" y="2495550"/>
          <p14:tracePt t="35602" x="5861050" y="2479675"/>
          <p14:tracePt t="35611" x="5868988" y="2455863"/>
          <p14:tracePt t="35618" x="5868988" y="2439988"/>
          <p14:tracePt t="35627" x="5868988" y="2416175"/>
          <p14:tracePt t="35634" x="5876925" y="2400300"/>
          <p14:tracePt t="35644" x="5876925" y="2384425"/>
          <p14:tracePt t="35650" x="5876925" y="2376488"/>
          <p14:tracePt t="35658" x="5876925" y="2368550"/>
          <p14:tracePt t="35666" x="5884863" y="2368550"/>
          <p14:tracePt t="35674" x="5884863" y="2352675"/>
          <p14:tracePt t="35682" x="5884863" y="2344738"/>
          <p14:tracePt t="35706" x="5884863" y="2328863"/>
          <p14:tracePt t="35722" x="5884863" y="2320925"/>
          <p14:tracePt t="35738" x="5876925" y="2312988"/>
          <p14:tracePt t="35746" x="5876925" y="2305050"/>
          <p14:tracePt t="35762" x="5876925" y="2297113"/>
          <p14:tracePt t="35770" x="5868988" y="2281238"/>
          <p14:tracePt t="35779" x="5861050" y="2265363"/>
          <p14:tracePt t="35786" x="5861050" y="2257425"/>
          <p14:tracePt t="35794" x="5853113" y="2241550"/>
          <p14:tracePt t="35802" x="5853113" y="2233613"/>
          <p14:tracePt t="35811" x="5853113" y="2208213"/>
          <p14:tracePt t="35818" x="5853113" y="2200275"/>
          <p14:tracePt t="35828" x="5853113" y="2184400"/>
          <p14:tracePt t="35834" x="5853113" y="2176463"/>
          <p14:tracePt t="35844" x="5853113" y="2160588"/>
          <p14:tracePt t="35850" x="5853113" y="2152650"/>
          <p14:tracePt t="35858" x="5853113" y="2136775"/>
          <p14:tracePt t="35866" x="5853113" y="2120900"/>
          <p14:tracePt t="35874" x="5853113" y="2097088"/>
          <p14:tracePt t="35882" x="5853113" y="2081213"/>
          <p14:tracePt t="35890" x="5853113" y="2057400"/>
          <p14:tracePt t="35898" x="5845175" y="2041525"/>
          <p14:tracePt t="35906" x="5837238" y="2025650"/>
          <p14:tracePt t="35914" x="5837238" y="2017713"/>
          <p14:tracePt t="35922" x="5837238" y="2001838"/>
          <p14:tracePt t="35931" x="5837238" y="1978025"/>
          <p14:tracePt t="35938" x="5829300" y="1962150"/>
          <p14:tracePt t="35946" x="5821363" y="1946275"/>
          <p14:tracePt t="35954" x="5821363" y="1930400"/>
          <p14:tracePt t="35962" x="5813425" y="1914525"/>
          <p14:tracePt t="35970" x="5813425" y="1898650"/>
          <p14:tracePt t="35978" x="5805488" y="1881188"/>
          <p14:tracePt t="35987" x="5797550" y="1873250"/>
          <p14:tracePt t="35994" x="5789613" y="1857375"/>
          <p14:tracePt t="36002" x="5781675" y="1841500"/>
          <p14:tracePt t="36011" x="5773738" y="1841500"/>
          <p14:tracePt t="36018" x="5765800" y="1825625"/>
          <p14:tracePt t="36034" x="5757863" y="1817688"/>
          <p14:tracePt t="36045" x="5757863" y="1809750"/>
          <p14:tracePt t="36050" x="5749925" y="1801813"/>
          <p14:tracePt t="36058" x="5740400" y="1801813"/>
          <p14:tracePt t="36083" x="5740400" y="1793875"/>
          <p14:tracePt t="36090" x="5732463" y="1793875"/>
          <p14:tracePt t="36114" x="5724525" y="1793875"/>
          <p14:tracePt t="36122" x="5716588" y="1793875"/>
          <p14:tracePt t="36130" x="5708650" y="1793875"/>
          <p14:tracePt t="36138" x="5700713" y="1793875"/>
          <p14:tracePt t="36146" x="5692775" y="1793875"/>
          <p14:tracePt t="36154" x="5676900" y="1785938"/>
          <p14:tracePt t="36162" x="5661025" y="1785938"/>
          <p14:tracePt t="36179" x="5653088" y="1785938"/>
          <p14:tracePt t="36187" x="5637213" y="1785938"/>
          <p14:tracePt t="36195" x="5621338" y="1785938"/>
          <p14:tracePt t="36202" x="5605463" y="1785938"/>
          <p14:tracePt t="36211" x="5597525" y="1785938"/>
          <p14:tracePt t="36218" x="5589588" y="1785938"/>
          <p14:tracePt t="36227" x="5565775" y="1785938"/>
          <p14:tracePt t="36234" x="5557838" y="1785938"/>
          <p14:tracePt t="36245" x="5549900" y="1785938"/>
          <p14:tracePt t="36250" x="5541963" y="1785938"/>
          <p14:tracePt t="36258" x="5526088" y="1785938"/>
          <p14:tracePt t="36274" x="5510213" y="1785938"/>
          <p14:tracePt t="36290" x="5502275" y="1785938"/>
          <p14:tracePt t="36298" x="5494338" y="1785938"/>
          <p14:tracePt t="36306" x="5486400" y="1785938"/>
          <p14:tracePt t="36314" x="5478463" y="1785938"/>
          <p14:tracePt t="36322" x="5462588" y="1785938"/>
          <p14:tracePt t="36331" x="5454650" y="1785938"/>
          <p14:tracePt t="36338" x="5446713" y="1785938"/>
          <p14:tracePt t="36346" x="5430838" y="1785938"/>
          <p14:tracePt t="36354" x="5422900" y="1785938"/>
          <p14:tracePt t="36362" x="5414963" y="1785938"/>
          <p14:tracePt t="36370" x="5407025" y="1785938"/>
          <p14:tracePt t="36378" x="5389563" y="1785938"/>
          <p14:tracePt t="36394" x="5381625" y="1785938"/>
          <p14:tracePt t="36402" x="5373688" y="1785938"/>
          <p14:tracePt t="36410" x="5365750" y="1793875"/>
          <p14:tracePt t="36427" x="5357813" y="1793875"/>
          <p14:tracePt t="36434" x="5349875" y="1793875"/>
          <p14:tracePt t="36444" x="5341938" y="1793875"/>
          <p14:tracePt t="36450" x="5334000" y="1793875"/>
          <p14:tracePt t="36466" x="5318125" y="1801813"/>
          <p14:tracePt t="36483" x="5310188" y="1801813"/>
          <p14:tracePt t="36490" x="5294313" y="1801813"/>
          <p14:tracePt t="36499" x="5294313" y="1809750"/>
          <p14:tracePt t="36506" x="5286375" y="1809750"/>
          <p14:tracePt t="36515" x="5278438" y="1809750"/>
          <p14:tracePt t="36522" x="5270500" y="1809750"/>
          <p14:tracePt t="36547" x="5262563" y="1817688"/>
          <p14:tracePt t="36562" x="5254625" y="1817688"/>
          <p14:tracePt t="36570" x="5254625" y="1825625"/>
          <p14:tracePt t="36578" x="5230813" y="1825625"/>
          <p14:tracePt t="36587" x="5230813" y="1833563"/>
          <p14:tracePt t="36594" x="5207000" y="1833563"/>
          <p14:tracePt t="36602" x="5199063" y="1833563"/>
          <p14:tracePt t="36611" x="5183188" y="1841500"/>
          <p14:tracePt t="36618" x="5183188" y="1849438"/>
          <p14:tracePt t="36627" x="5175250" y="1849438"/>
          <p14:tracePt t="36634" x="5167313" y="1857375"/>
          <p14:tracePt t="36659" x="5167313" y="1865313"/>
          <p14:tracePt t="36666" x="5159375" y="1865313"/>
          <p14:tracePt t="36674" x="5151438" y="1865313"/>
          <p14:tracePt t="36682" x="5151438" y="1873250"/>
          <p14:tracePt t="36690" x="5151438" y="1881188"/>
          <p14:tracePt t="36698" x="5143500" y="1881188"/>
          <p14:tracePt t="36706" x="5143500" y="1890713"/>
          <p14:tracePt t="36714" x="5143500" y="1906588"/>
          <p14:tracePt t="36722" x="5127625" y="1914525"/>
          <p14:tracePt t="36731" x="5127625" y="1922463"/>
          <p14:tracePt t="36738" x="5119688" y="1938338"/>
          <p14:tracePt t="36747" x="5111750" y="1946275"/>
          <p14:tracePt t="36754" x="5103813" y="1962150"/>
          <p14:tracePt t="36770" x="5103813" y="1970088"/>
          <p14:tracePt t="36779" x="5103813" y="1985963"/>
          <p14:tracePt t="36786" x="5095875" y="1985963"/>
          <p14:tracePt t="36795" x="5095875" y="2001838"/>
          <p14:tracePt t="36803" x="5087938" y="2017713"/>
          <p14:tracePt t="36810" x="5087938" y="2025650"/>
          <p14:tracePt t="36818" x="5080000" y="2033588"/>
          <p14:tracePt t="36827" x="5080000" y="2049463"/>
          <p14:tracePt t="36834" x="5080000" y="2065338"/>
          <p14:tracePt t="36843" x="5072063" y="2073275"/>
          <p14:tracePt t="36850" x="5072063" y="2081213"/>
          <p14:tracePt t="36858" x="5064125" y="2097088"/>
          <p14:tracePt t="36866" x="5064125" y="2105025"/>
          <p14:tracePt t="36874" x="5064125" y="2120900"/>
          <p14:tracePt t="36882" x="5064125" y="2128838"/>
          <p14:tracePt t="36890" x="5064125" y="2144713"/>
          <p14:tracePt t="36898" x="5064125" y="2152650"/>
          <p14:tracePt t="36906" x="5064125" y="2160588"/>
          <p14:tracePt t="36914" x="5064125" y="2168525"/>
          <p14:tracePt t="36922" x="5064125" y="2184400"/>
          <p14:tracePt t="36930" x="5064125" y="2200275"/>
          <p14:tracePt t="36938" x="5064125" y="2208213"/>
          <p14:tracePt t="36946" x="5064125" y="2224088"/>
          <p14:tracePt t="36954" x="5064125" y="2241550"/>
          <p14:tracePt t="36962" x="5072063" y="2257425"/>
          <p14:tracePt t="36970" x="5072063" y="2273300"/>
          <p14:tracePt t="36978" x="5072063" y="2289175"/>
          <p14:tracePt t="36986" x="5072063" y="2305050"/>
          <p14:tracePt t="36995" x="5072063" y="2320925"/>
          <p14:tracePt t="37002" x="5072063" y="2336800"/>
          <p14:tracePt t="37011" x="5072063" y="2352675"/>
          <p14:tracePt t="37018" x="5072063" y="2360613"/>
          <p14:tracePt t="37027" x="5072063" y="2376488"/>
          <p14:tracePt t="37034" x="5072063" y="2392363"/>
          <p14:tracePt t="37044" x="5072063" y="2400300"/>
          <p14:tracePt t="37050" x="5072063" y="2408238"/>
          <p14:tracePt t="37060" x="5072063" y="2416175"/>
          <p14:tracePt t="37066" x="5072063" y="2432050"/>
          <p14:tracePt t="37074" x="5072063" y="2439988"/>
          <p14:tracePt t="37082" x="5072063" y="2447925"/>
          <p14:tracePt t="37090" x="5072063" y="2463800"/>
          <p14:tracePt t="37098" x="5072063" y="2487613"/>
          <p14:tracePt t="37106" x="5072063" y="2503488"/>
          <p14:tracePt t="37114" x="5072063" y="2511425"/>
          <p14:tracePt t="37122" x="5072063" y="2527300"/>
          <p14:tracePt t="37130" x="5072063" y="2535238"/>
          <p14:tracePt t="37138" x="5072063" y="2551113"/>
          <p14:tracePt t="37146" x="5072063" y="2559050"/>
          <p14:tracePt t="37154" x="5072063" y="2566988"/>
          <p14:tracePt t="37163" x="5072063" y="2576513"/>
          <p14:tracePt t="37177" x="5072063" y="2584450"/>
          <p14:tracePt t="37203" x="5072063" y="2592388"/>
          <p14:tracePt t="37219" x="5072063" y="2600325"/>
          <p14:tracePt t="37243" x="5072063" y="2616200"/>
          <p14:tracePt t="37260" x="5064125" y="2624138"/>
          <p14:tracePt t="37266" x="5064125" y="2640013"/>
          <p14:tracePt t="37282" x="5064125" y="2655888"/>
          <p14:tracePt t="37290" x="5064125" y="2663825"/>
          <p14:tracePt t="37298" x="5056188" y="2687638"/>
          <p14:tracePt t="37306" x="5046663" y="2703513"/>
          <p14:tracePt t="37314" x="5046663" y="2727325"/>
          <p14:tracePt t="37322" x="5046663" y="2743200"/>
          <p14:tracePt t="37330" x="5038725" y="2751138"/>
          <p14:tracePt t="37338" x="5030788" y="2774950"/>
          <p14:tracePt t="37346" x="5030788" y="2798763"/>
          <p14:tracePt t="37354" x="5030788" y="2806700"/>
          <p14:tracePt t="37362" x="5022850" y="2814638"/>
          <p14:tracePt t="37370" x="5014913" y="2830513"/>
          <p14:tracePt t="37379" x="5006975" y="2846388"/>
          <p14:tracePt t="37386" x="5006975" y="2854325"/>
          <p14:tracePt t="37394" x="5006975" y="2870200"/>
          <p14:tracePt t="37402" x="5006975" y="2886075"/>
          <p14:tracePt t="37410" x="4999038" y="2909888"/>
          <p14:tracePt t="37418" x="4999038" y="2919413"/>
          <p14:tracePt t="37427" x="4991100" y="2935288"/>
          <p14:tracePt t="37434" x="4983163" y="2951163"/>
          <p14:tracePt t="37443" x="4983163" y="2967038"/>
          <p14:tracePt t="37450" x="4975225" y="2990850"/>
          <p14:tracePt t="37460" x="4975225" y="3006725"/>
          <p14:tracePt t="37466" x="4967288" y="3014663"/>
          <p14:tracePt t="37474" x="4967288" y="3030538"/>
          <p14:tracePt t="37482" x="4967288" y="3046413"/>
          <p14:tracePt t="37490" x="4959350" y="3046413"/>
          <p14:tracePt t="37506" x="4959350" y="3054350"/>
          <p14:tracePt t="37586" x="4959350" y="3046413"/>
          <p14:tracePt t="37594" x="4959350" y="3030538"/>
          <p14:tracePt t="37602" x="4959350" y="3006725"/>
          <p14:tracePt t="37610" x="4951413" y="2990850"/>
          <p14:tracePt t="37619" x="4951413" y="2967038"/>
          <p14:tracePt t="37627" x="4951413" y="2943225"/>
          <p14:tracePt t="37634" x="4951413" y="2919413"/>
          <p14:tracePt t="37643" x="4951413" y="2894013"/>
          <p14:tracePt t="37650" x="4951413" y="2862263"/>
          <p14:tracePt t="37660" x="4951413" y="2838450"/>
          <p14:tracePt t="37666" x="4951413" y="2814638"/>
          <p14:tracePt t="37674" x="4951413" y="2782888"/>
          <p14:tracePt t="37682" x="4951413" y="2751138"/>
          <p14:tracePt t="37690" x="4951413" y="2695575"/>
          <p14:tracePt t="37698" x="4951413" y="2640013"/>
          <p14:tracePt t="37706" x="4951413" y="2566988"/>
          <p14:tracePt t="37714" x="4959350" y="2479675"/>
          <p14:tracePt t="37722" x="4967288" y="2416175"/>
          <p14:tracePt t="37730" x="4967288" y="2344738"/>
          <p14:tracePt t="37738" x="4975225" y="2273300"/>
          <p14:tracePt t="37746" x="4999038" y="2224088"/>
          <p14:tracePt t="37754" x="5014913" y="2184400"/>
          <p14:tracePt t="37762" x="5030788" y="2136775"/>
          <p14:tracePt t="37770" x="5038725" y="2112963"/>
          <p14:tracePt t="37780" x="5046663" y="2089150"/>
          <p14:tracePt t="37786" x="5064125" y="2049463"/>
          <p14:tracePt t="37794" x="5072063" y="2025650"/>
          <p14:tracePt t="37802" x="5072063" y="2001838"/>
          <p14:tracePt t="37810" x="5072063" y="1978025"/>
          <p14:tracePt t="37819" x="5072063" y="1962150"/>
          <p14:tracePt t="37827" x="5072063" y="1938338"/>
          <p14:tracePt t="37834" x="5072063" y="1922463"/>
          <p14:tracePt t="37843" x="5072063" y="1906588"/>
          <p14:tracePt t="37850" x="5072063" y="1881188"/>
          <p14:tracePt t="37860" x="5072063" y="1865313"/>
          <p14:tracePt t="37866" x="5072063" y="1849438"/>
          <p14:tracePt t="37874" x="5072063" y="1841500"/>
          <p14:tracePt t="37882" x="5072063" y="1833563"/>
          <p14:tracePt t="37890" x="5072063" y="1817688"/>
          <p14:tracePt t="37898" x="5072063" y="1809750"/>
          <p14:tracePt t="37906" x="5072063" y="1801813"/>
          <p14:tracePt t="37914" x="5072063" y="1785938"/>
          <p14:tracePt t="37922" x="5072063" y="1762125"/>
          <p14:tracePt t="37930" x="5080000" y="1754188"/>
          <p14:tracePt t="37938" x="5087938" y="1746250"/>
          <p14:tracePt t="37946" x="5095875" y="1722438"/>
          <p14:tracePt t="37954" x="5103813" y="1722438"/>
          <p14:tracePt t="37963" x="5111750" y="1714500"/>
          <p14:tracePt t="37970" x="5119688" y="1706563"/>
          <p14:tracePt t="37979" x="5135563" y="1698625"/>
          <p14:tracePt t="37986" x="5135563" y="1690688"/>
          <p14:tracePt t="37994" x="5143500" y="1690688"/>
          <p14:tracePt t="38002" x="5151438" y="1682750"/>
          <p14:tracePt t="38010" x="5159375" y="1682750"/>
          <p14:tracePt t="38026" x="5167313" y="1682750"/>
          <p14:tracePt t="38043" x="5175250" y="1682750"/>
          <p14:tracePt t="38050" x="5183188" y="1682750"/>
          <p14:tracePt t="38060" x="5199063" y="1682750"/>
          <p14:tracePt t="38066" x="5214938" y="1682750"/>
          <p14:tracePt t="38082" x="5238750" y="1690688"/>
          <p14:tracePt t="38090" x="5254625" y="1690688"/>
          <p14:tracePt t="38098" x="5278438" y="1690688"/>
          <p14:tracePt t="38106" x="5302250" y="1690688"/>
          <p14:tracePt t="38114" x="5318125" y="1690688"/>
          <p14:tracePt t="38122" x="5334000" y="1690688"/>
          <p14:tracePt t="38130" x="5349875" y="1690688"/>
          <p14:tracePt t="38138" x="5357813" y="1690688"/>
          <p14:tracePt t="38154" x="5357813" y="1698625"/>
          <p14:tracePt t="38176" x="5365750" y="1698625"/>
          <p14:tracePt t="38179" x="5365750" y="1714500"/>
          <p14:tracePt t="38187" x="5373688" y="1730375"/>
          <p14:tracePt t="38194" x="5373688" y="1738313"/>
          <p14:tracePt t="38202" x="5373688" y="1746250"/>
          <p14:tracePt t="38210" x="5373688" y="1770063"/>
          <p14:tracePt t="38218" x="5373688" y="1793875"/>
          <p14:tracePt t="38227" x="5373688" y="1825625"/>
          <p14:tracePt t="38234" x="5373688" y="1865313"/>
          <p14:tracePt t="38243" x="5373688" y="1898650"/>
          <p14:tracePt t="38250" x="5373688" y="1938338"/>
          <p14:tracePt t="38260" x="5373688" y="1970088"/>
          <p14:tracePt t="38266" x="5373688" y="2017713"/>
          <p14:tracePt t="38274" x="5381625" y="2041525"/>
          <p14:tracePt t="38282" x="5381625" y="2065338"/>
          <p14:tracePt t="38290" x="5397500" y="2081213"/>
          <p14:tracePt t="38298" x="5407025" y="2089150"/>
          <p14:tracePt t="38306" x="5407025" y="2097088"/>
          <p14:tracePt t="38314" x="5414963" y="2105025"/>
          <p14:tracePt t="38338" x="5422900" y="2120900"/>
          <p14:tracePt t="38354" x="5430838" y="2128838"/>
          <p14:tracePt t="38362" x="5438775" y="2136775"/>
          <p14:tracePt t="38370" x="5438775" y="2152650"/>
          <p14:tracePt t="38378" x="5446713" y="2168525"/>
          <p14:tracePt t="38386" x="5462588" y="2192338"/>
          <p14:tracePt t="38396" x="5462588" y="2208213"/>
          <p14:tracePt t="38402" x="5478463" y="2233613"/>
          <p14:tracePt t="38410" x="5486400" y="2257425"/>
          <p14:tracePt t="38419" x="5486400" y="2289175"/>
          <p14:tracePt t="38426" x="5486400" y="2320925"/>
          <p14:tracePt t="38434" x="5494338" y="2376488"/>
          <p14:tracePt t="38444" x="5494338" y="2424113"/>
          <p14:tracePt t="38450" x="5494338" y="2487613"/>
          <p14:tracePt t="38460" x="5494338" y="2559050"/>
          <p14:tracePt t="38466" x="5502275" y="2624138"/>
          <p14:tracePt t="38475" x="5502275" y="2711450"/>
          <p14:tracePt t="38482" x="5502275" y="2767013"/>
          <p14:tracePt t="38490" x="5502275" y="2838450"/>
          <p14:tracePt t="38498" x="5502275" y="2901950"/>
          <p14:tracePt t="38506" x="5502275" y="2967038"/>
          <p14:tracePt t="38514" x="5502275" y="3022600"/>
          <p14:tracePt t="38522" x="5494338" y="3086100"/>
          <p14:tracePt t="38530" x="5478463" y="3133725"/>
          <p14:tracePt t="38538" x="5454650" y="3189288"/>
          <p14:tracePt t="38547" x="5438775" y="3236913"/>
          <p14:tracePt t="38554" x="5397500" y="3302000"/>
          <p14:tracePt t="38563" x="5349875" y="3365500"/>
          <p14:tracePt t="38570" x="5326063" y="3413125"/>
          <p14:tracePt t="38579" x="5294313" y="3468688"/>
          <p14:tracePt t="38586" x="5254625" y="3516313"/>
          <p14:tracePt t="38595" x="5230813" y="3556000"/>
          <p14:tracePt t="38602" x="5214938" y="3579813"/>
          <p14:tracePt t="38610" x="5183188" y="3605213"/>
          <p14:tracePt t="38618" x="5167313" y="3621088"/>
          <p14:tracePt t="38626" x="5135563" y="3644900"/>
          <p14:tracePt t="38634" x="5119688" y="3660775"/>
          <p14:tracePt t="38643" x="5111750" y="3668713"/>
          <p14:tracePt t="38650" x="5103813" y="3676650"/>
          <p14:tracePt t="38660" x="5095875" y="3684588"/>
          <p14:tracePt t="38667" x="5087938" y="3684588"/>
          <p14:tracePt t="38674" x="5087938" y="3692525"/>
          <p14:tracePt t="38682" x="5080000" y="3692525"/>
          <p14:tracePt t="38698" x="5072063" y="3692525"/>
          <p14:tracePt t="38706" x="5064125" y="3692525"/>
          <p14:tracePt t="38722" x="5046663" y="3700463"/>
          <p14:tracePt t="38730" x="5038725" y="3700463"/>
          <p14:tracePt t="38738" x="5030788" y="3700463"/>
          <p14:tracePt t="38746" x="5022850" y="3708400"/>
          <p14:tracePt t="38754" x="5006975" y="3708400"/>
          <p14:tracePt t="38762" x="4991100" y="3716338"/>
          <p14:tracePt t="38770" x="4983163" y="3724275"/>
          <p14:tracePt t="38778" x="4967288" y="3732213"/>
          <p14:tracePt t="38786" x="4959350" y="3748088"/>
          <p14:tracePt t="38795" x="4943475" y="3756025"/>
          <p14:tracePt t="38802" x="4935538" y="3763963"/>
          <p14:tracePt t="38810" x="4919663" y="3779838"/>
          <p14:tracePt t="38818" x="4911725" y="3795713"/>
          <p14:tracePt t="38826" x="4903788" y="3811588"/>
          <p14:tracePt t="38834" x="4903788" y="3827463"/>
          <p14:tracePt t="38843" x="4903788" y="3851275"/>
          <p14:tracePt t="38850" x="4903788" y="3875088"/>
          <p14:tracePt t="38859" x="4903788" y="3898900"/>
          <p14:tracePt t="38876" x="4903788" y="3914775"/>
          <p14:tracePt t="38882" x="4911725" y="3922713"/>
          <p14:tracePt t="38890" x="4919663" y="3922713"/>
          <p14:tracePt t="38899" x="4935538" y="3922713"/>
          <p14:tracePt t="38914" x="4943475" y="3922713"/>
          <p14:tracePt t="39002" x="4927600" y="3922713"/>
          <p14:tracePt t="39010" x="4919663" y="3922713"/>
          <p14:tracePt t="39019" x="4911725" y="3922713"/>
          <p14:tracePt t="39026" x="4887913" y="3922713"/>
          <p14:tracePt t="39034" x="4856163" y="3922713"/>
          <p14:tracePt t="39043" x="4832350" y="3922713"/>
          <p14:tracePt t="39050" x="4808538" y="3922713"/>
          <p14:tracePt t="39059" x="4776788" y="3922713"/>
          <p14:tracePt t="39066" x="4745038" y="3930650"/>
          <p14:tracePt t="39076" x="4729163" y="3930650"/>
          <p14:tracePt t="39082" x="4729163" y="3938588"/>
          <p14:tracePt t="39146" x="4745038" y="3938588"/>
          <p14:tracePt t="39154" x="4768850" y="3938588"/>
          <p14:tracePt t="39165" x="4776788" y="3948113"/>
          <p14:tracePt t="39171" x="4792663" y="3948113"/>
          <p14:tracePt t="39178" x="4808538" y="3956050"/>
          <p14:tracePt t="39186" x="4824413" y="3956050"/>
          <p14:tracePt t="39194" x="4832350" y="3963988"/>
          <p14:tracePt t="39202" x="4848225" y="3963988"/>
          <p14:tracePt t="39210" x="4864100" y="3963988"/>
          <p14:tracePt t="39218" x="4872038" y="3963988"/>
          <p14:tracePt t="39234" x="4879975" y="3963988"/>
          <p14:tracePt t="39243" x="4887913" y="3963988"/>
          <p14:tracePt t="39322" x="4879975" y="3971925"/>
          <p14:tracePt t="39331" x="4856163" y="3979863"/>
          <p14:tracePt t="39338" x="4840288" y="3979863"/>
          <p14:tracePt t="39347" x="4824413" y="3979863"/>
          <p14:tracePt t="39354" x="4800600" y="3979863"/>
          <p14:tracePt t="39362" x="4784725" y="3979863"/>
          <p14:tracePt t="39370" x="4776788" y="3979863"/>
          <p14:tracePt t="39378" x="4768850" y="3979863"/>
          <p14:tracePt t="39450" x="4776788" y="3979863"/>
          <p14:tracePt t="39474" x="4784725" y="3979863"/>
          <p14:tracePt t="39482" x="4792663" y="3979863"/>
          <p14:tracePt t="39498" x="4808538" y="3979863"/>
          <p14:tracePt t="39506" x="4816475" y="3979863"/>
          <p14:tracePt t="39514" x="4832350" y="3979863"/>
          <p14:tracePt t="39530" x="4840288" y="3979863"/>
          <p14:tracePt t="39586" x="4840288" y="3987800"/>
          <p14:tracePt t="39601" x="4840288" y="3995738"/>
          <p14:tracePt t="39610" x="4824413" y="3995738"/>
          <p14:tracePt t="39626" x="4816475" y="3995738"/>
          <p14:tracePt t="39634" x="4808538" y="3995738"/>
          <p14:tracePt t="39650" x="4800600" y="3995738"/>
          <p14:tracePt t="39658" x="4792663" y="3995738"/>
          <p14:tracePt t="39762" x="4800600" y="3995738"/>
          <p14:tracePt t="39786" x="4808538" y="3995738"/>
          <p14:tracePt t="39802" x="4816475" y="3995738"/>
          <p14:tracePt t="39906" x="4808538" y="3995738"/>
          <p14:tracePt t="39914" x="4800600" y="3995738"/>
          <p14:tracePt t="39922" x="4784725" y="3995738"/>
          <p14:tracePt t="39930" x="4768850" y="3995738"/>
          <p14:tracePt t="40026" x="4776788" y="3995738"/>
          <p14:tracePt t="40034" x="4784725" y="3995738"/>
          <p14:tracePt t="40050" x="4800600" y="3995738"/>
          <p14:tracePt t="40059" x="4808538" y="3995738"/>
          <p14:tracePt t="40067" x="4816475" y="3995738"/>
          <p14:tracePt t="40076" x="4824413" y="3995738"/>
          <p14:tracePt t="40082" x="4832350" y="3995738"/>
          <p14:tracePt t="40090" x="4840288" y="3995738"/>
          <p14:tracePt t="40098" x="4848225" y="3995738"/>
          <p14:tracePt t="40122" x="4848225" y="3987800"/>
          <p14:tracePt t="40210" x="4840288" y="3987800"/>
          <p14:tracePt t="40218" x="4832350" y="3987800"/>
          <p14:tracePt t="40226" x="4816475" y="3987800"/>
          <p14:tracePt t="40234" x="4800600" y="3987800"/>
          <p14:tracePt t="40242" x="4792663" y="3987800"/>
          <p14:tracePt t="40250" x="4784725" y="3987800"/>
          <p14:tracePt t="40259" x="4776788" y="3987800"/>
          <p14:tracePt t="40338" x="4784725" y="3987800"/>
          <p14:tracePt t="40346" x="4792663" y="3987800"/>
          <p14:tracePt t="40354" x="4800600" y="3987800"/>
          <p14:tracePt t="40362" x="4808538" y="3987800"/>
          <p14:tracePt t="40370" x="4816475" y="3987800"/>
          <p14:tracePt t="40378" x="4832350" y="3987800"/>
          <p14:tracePt t="40386" x="4856163" y="3987800"/>
          <p14:tracePt t="40394" x="4864100" y="3987800"/>
          <p14:tracePt t="40402" x="4872038" y="3987800"/>
          <p14:tracePt t="40410" x="4879975" y="3987800"/>
          <p14:tracePt t="40435" x="4887913" y="3979863"/>
          <p14:tracePt t="40498" x="4879975" y="3979863"/>
          <p14:tracePt t="40506" x="4872038" y="3979863"/>
          <p14:tracePt t="40514" x="4856163" y="3987800"/>
          <p14:tracePt t="40522" x="4848225" y="3987800"/>
          <p14:tracePt t="40530" x="4840288" y="3987800"/>
          <p14:tracePt t="40538" x="4824413" y="3987800"/>
          <p14:tracePt t="40546" x="4808538" y="3987800"/>
          <p14:tracePt t="40610" x="4816475" y="3987800"/>
          <p14:tracePt t="40618" x="4816475" y="3979863"/>
          <p14:tracePt t="40626" x="4824413" y="3971925"/>
          <p14:tracePt t="40635" x="4832350" y="3971925"/>
          <p14:tracePt t="40643" x="4848225" y="3948113"/>
          <p14:tracePt t="40650" x="4887913" y="3930650"/>
          <p14:tracePt t="40659" x="4927600" y="3906838"/>
          <p14:tracePt t="40667" x="4975225" y="3875088"/>
          <p14:tracePt t="40675" x="5022850" y="3843338"/>
          <p14:tracePt t="40682" x="5064125" y="3811588"/>
          <p14:tracePt t="40692" x="5087938" y="3787775"/>
          <p14:tracePt t="40698" x="5119688" y="3756025"/>
          <p14:tracePt t="40706" x="5135563" y="3732213"/>
          <p14:tracePt t="40714" x="5159375" y="3708400"/>
          <p14:tracePt t="40722" x="5183188" y="3676650"/>
          <p14:tracePt t="40730" x="5199063" y="3636963"/>
          <p14:tracePt t="40738" x="5222875" y="3605213"/>
          <p14:tracePt t="40746" x="5246688" y="3563938"/>
          <p14:tracePt t="40754" x="5270500" y="3516313"/>
          <p14:tracePt t="40762" x="5286375" y="3468688"/>
          <p14:tracePt t="40770" x="5326063" y="3413125"/>
          <p14:tracePt t="40778" x="5365750" y="3357563"/>
          <p14:tracePt t="40786" x="5389563" y="3302000"/>
          <p14:tracePt t="40794" x="5414963" y="3262313"/>
          <p14:tracePt t="40802" x="5438775" y="3228975"/>
          <p14:tracePt t="40812" x="5438775" y="3205163"/>
          <p14:tracePt t="40818" x="5446713" y="3173413"/>
          <p14:tracePt t="40826" x="5454650" y="3157538"/>
          <p14:tracePt t="40834" x="5462588" y="3141663"/>
          <p14:tracePt t="40842" x="5470525" y="3117850"/>
          <p14:tracePt t="40850" x="5478463" y="3101975"/>
          <p14:tracePt t="40859" x="5486400" y="3086100"/>
          <p14:tracePt t="40867" x="5494338" y="3062288"/>
          <p14:tracePt t="40875" x="5502275" y="3038475"/>
          <p14:tracePt t="40882" x="5510213" y="3014663"/>
          <p14:tracePt t="40892" x="5526088" y="2974975"/>
          <p14:tracePt t="40898" x="5534025" y="2951163"/>
          <p14:tracePt t="40906" x="5541963" y="2901950"/>
          <p14:tracePt t="40914" x="5557838" y="2878138"/>
          <p14:tracePt t="40922" x="5573713" y="2838450"/>
          <p14:tracePt t="40930" x="5581650" y="2806700"/>
          <p14:tracePt t="40938" x="5589588" y="2782888"/>
          <p14:tracePt t="40946" x="5597525" y="2743200"/>
          <p14:tracePt t="40954" x="5613400" y="2703513"/>
          <p14:tracePt t="40962" x="5637213" y="2663825"/>
          <p14:tracePt t="40970" x="5653088" y="2624138"/>
          <p14:tracePt t="40978" x="5668963" y="2600325"/>
          <p14:tracePt t="40986" x="5692775" y="2559050"/>
          <p14:tracePt t="40994" x="5708650" y="2535238"/>
          <p14:tracePt t="41002" x="5708650" y="2519363"/>
          <p14:tracePt t="41011" x="5724525" y="2495550"/>
          <p14:tracePt t="41018" x="5740400" y="2471738"/>
          <p14:tracePt t="41026" x="5740400" y="2455863"/>
          <p14:tracePt t="41034" x="5749925" y="2432050"/>
          <p14:tracePt t="41042" x="5757863" y="2416175"/>
          <p14:tracePt t="41050" x="5765800" y="2400300"/>
          <p14:tracePt t="41059" x="5765800" y="2376488"/>
          <p14:tracePt t="41066" x="5765800" y="2352675"/>
          <p14:tracePt t="41075" x="5765800" y="2328863"/>
          <p14:tracePt t="41082" x="5773738" y="2305050"/>
          <p14:tracePt t="41092" x="5773738" y="2289175"/>
          <p14:tracePt t="41098" x="5773738" y="2273300"/>
          <p14:tracePt t="41106" x="5773738" y="2257425"/>
          <p14:tracePt t="41114" x="5773738" y="2233613"/>
          <p14:tracePt t="41122" x="5773738" y="2224088"/>
          <p14:tracePt t="41130" x="5773738" y="2208213"/>
          <p14:tracePt t="41146" x="5773738" y="2200275"/>
          <p14:tracePt t="41161" x="5765800" y="2184400"/>
          <p14:tracePt t="41163" x="5757863" y="2168525"/>
          <p14:tracePt t="41170" x="5749925" y="2160588"/>
          <p14:tracePt t="41178" x="5732463" y="2136775"/>
          <p14:tracePt t="41186" x="5724525" y="2128838"/>
          <p14:tracePt t="41195" x="5708650" y="2112963"/>
          <p14:tracePt t="41202" x="5692775" y="2105025"/>
          <p14:tracePt t="41212" x="5676900" y="2097088"/>
          <p14:tracePt t="41218" x="5661025" y="2089150"/>
          <p14:tracePt t="41225" x="5645150" y="2073275"/>
          <p14:tracePt t="41234" x="5637213" y="2073275"/>
          <p14:tracePt t="41242" x="5621338" y="2057400"/>
          <p14:tracePt t="41250" x="5605463" y="2049463"/>
          <p14:tracePt t="41258" x="5597525" y="2041525"/>
          <p14:tracePt t="41266" x="5581650" y="2033588"/>
          <p14:tracePt t="41275" x="5573713" y="2033588"/>
          <p14:tracePt t="41282" x="5565775" y="2025650"/>
          <p14:tracePt t="41292" x="5557838" y="2017713"/>
          <p14:tracePt t="41298" x="5549900" y="2017713"/>
          <p14:tracePt t="41306" x="5541963" y="2017713"/>
          <p14:tracePt t="41314" x="5534025" y="2017713"/>
          <p14:tracePt t="41322" x="5518150" y="2017713"/>
          <p14:tracePt t="41330" x="5510213" y="2009775"/>
          <p14:tracePt t="41338" x="5502275" y="2009775"/>
          <p14:tracePt t="41346" x="5494338" y="2009775"/>
          <p14:tracePt t="41362" x="5486400" y="2009775"/>
          <p14:tracePt t="41370" x="5478463" y="2009775"/>
          <p14:tracePt t="41378" x="5462588" y="2001838"/>
          <p14:tracePt t="41386" x="5446713" y="2001838"/>
          <p14:tracePt t="41394" x="5430838" y="2001838"/>
          <p14:tracePt t="41402" x="5414963" y="2001838"/>
          <p14:tracePt t="41410" x="5389563" y="2001838"/>
          <p14:tracePt t="41418" x="5373688" y="2001838"/>
          <p14:tracePt t="41426" x="5357813" y="2009775"/>
          <p14:tracePt t="41434" x="5341938" y="2009775"/>
          <p14:tracePt t="41443" x="5334000" y="2017713"/>
          <p14:tracePt t="41450" x="5318125" y="2025650"/>
          <p14:tracePt t="41459" x="5310188" y="2041525"/>
          <p14:tracePt t="41466" x="5302250" y="2041525"/>
          <p14:tracePt t="41475" x="5278438" y="2065338"/>
          <p14:tracePt t="41482" x="5270500" y="2073275"/>
          <p14:tracePt t="41492" x="5254625" y="2089150"/>
          <p14:tracePt t="41498" x="5238750" y="2120900"/>
          <p14:tracePt t="41507" x="5222875" y="2128838"/>
          <p14:tracePt t="41514" x="5214938" y="2152650"/>
          <p14:tracePt t="41523" x="5191125" y="2184400"/>
          <p14:tracePt t="41530" x="5183188" y="2200275"/>
          <p14:tracePt t="41538" x="5175250" y="2224088"/>
          <p14:tracePt t="41546" x="5159375" y="2249488"/>
          <p14:tracePt t="41554" x="5159375" y="2265363"/>
          <p14:tracePt t="41562" x="5151438" y="2289175"/>
          <p14:tracePt t="41570" x="5143500" y="2312988"/>
          <p14:tracePt t="41578" x="5143500" y="2336800"/>
          <p14:tracePt t="41586" x="5135563" y="2360613"/>
          <p14:tracePt t="41594" x="5135563" y="2384425"/>
          <p14:tracePt t="41602" x="5135563" y="2400300"/>
          <p14:tracePt t="41610" x="5135563" y="2424113"/>
          <p14:tracePt t="41618" x="5135563" y="2447925"/>
          <p14:tracePt t="41626" x="5135563" y="2479675"/>
          <p14:tracePt t="41634" x="5143500" y="2511425"/>
          <p14:tracePt t="41642" x="5159375" y="2543175"/>
          <p14:tracePt t="41650" x="5167313" y="2566988"/>
          <p14:tracePt t="41658" x="5167313" y="2592388"/>
          <p14:tracePt t="41666" x="5183188" y="2608263"/>
          <p14:tracePt t="41675" x="5191125" y="2632075"/>
          <p14:tracePt t="41682" x="5191125" y="2647950"/>
          <p14:tracePt t="41693" x="5199063" y="2663825"/>
          <p14:tracePt t="41698" x="5199063" y="2679700"/>
          <p14:tracePt t="41706" x="5207000" y="2679700"/>
          <p14:tracePt t="41714" x="5207000" y="2695575"/>
          <p14:tracePt t="41723" x="5207000" y="2703513"/>
          <p14:tracePt t="41730" x="5207000" y="2711450"/>
          <p14:tracePt t="41738" x="5207000" y="2719388"/>
          <p14:tracePt t="41746" x="5207000" y="2735263"/>
          <p14:tracePt t="41754" x="5207000" y="2743200"/>
          <p14:tracePt t="41762" x="5207000" y="2751138"/>
          <p14:tracePt t="41770" x="5207000" y="2767013"/>
          <p14:tracePt t="41778" x="5207000" y="2782888"/>
          <p14:tracePt t="41786" x="5207000" y="2790825"/>
          <p14:tracePt t="41794" x="5199063" y="2798763"/>
          <p14:tracePt t="41802" x="5191125" y="2814638"/>
          <p14:tracePt t="41810" x="5183188" y="2814638"/>
          <p14:tracePt t="41818" x="5183188" y="2822575"/>
          <p14:tracePt t="41825" x="5183188" y="2830513"/>
          <p14:tracePt t="41914" x="5175250" y="2830513"/>
          <p14:tracePt t="41946" x="5175250" y="2822575"/>
          <p14:tracePt t="41954" x="5167313" y="2814638"/>
          <p14:tracePt t="41962" x="5167313" y="2806700"/>
          <p14:tracePt t="41978" x="5167313" y="2790825"/>
          <p14:tracePt t="41986" x="5175250" y="2774950"/>
          <p14:tracePt t="41994" x="5183188" y="2767013"/>
          <p14:tracePt t="42002" x="5199063" y="2759075"/>
          <p14:tracePt t="42011" x="5214938" y="2759075"/>
          <p14:tracePt t="42018" x="5238750" y="2751138"/>
          <p14:tracePt t="42025" x="5262563" y="2743200"/>
          <p14:tracePt t="42034" x="5286375" y="2735263"/>
          <p14:tracePt t="42042" x="5318125" y="2735263"/>
          <p14:tracePt t="42050" x="5365750" y="2719388"/>
          <p14:tracePt t="42058" x="5430838" y="2711450"/>
          <p14:tracePt t="42066" x="5518150" y="2711450"/>
          <p14:tracePt t="42075" x="5589588" y="2711450"/>
          <p14:tracePt t="42082" x="5661025" y="2711450"/>
          <p14:tracePt t="42092" x="5732463" y="2711450"/>
          <p14:tracePt t="42098" x="5805488" y="2719388"/>
          <p14:tracePt t="42106" x="5861050" y="2743200"/>
          <p14:tracePt t="42114" x="5908675" y="2767013"/>
          <p14:tracePt t="42122" x="5940425" y="2782888"/>
          <p14:tracePt t="42130" x="5956300" y="2806700"/>
          <p14:tracePt t="42138" x="5964238" y="2830513"/>
          <p14:tracePt t="42146" x="5980113" y="2862263"/>
          <p14:tracePt t="42155" x="5995988" y="2909888"/>
          <p14:tracePt t="42163" x="6011863" y="2967038"/>
          <p14:tracePt t="42170" x="6043613" y="3014663"/>
          <p14:tracePt t="42178" x="6067425" y="3094038"/>
          <p14:tracePt t="42185" x="6075363" y="3157538"/>
          <p14:tracePt t="42194" x="6100763" y="3221038"/>
          <p14:tracePt t="42202" x="6108700" y="3286125"/>
          <p14:tracePt t="42210" x="6108700" y="3349625"/>
          <p14:tracePt t="42217" x="6108700" y="3421063"/>
          <p14:tracePt t="42226" x="6108700" y="3468688"/>
          <p14:tracePt t="42234" x="6091238" y="3516313"/>
          <p14:tracePt t="42243" x="6075363" y="3540125"/>
          <p14:tracePt t="42250" x="6051550" y="3563938"/>
          <p14:tracePt t="42258" x="6027738" y="3579813"/>
          <p14:tracePt t="42266" x="6011863" y="3579813"/>
          <p14:tracePt t="42275" x="6003925" y="3587750"/>
          <p14:tracePt t="42282" x="5988050" y="3587750"/>
          <p14:tracePt t="42291" x="5988050" y="3595688"/>
          <p14:tracePt t="42354" x="5988050" y="3587750"/>
          <p14:tracePt t="42362" x="5995988" y="3587750"/>
          <p14:tracePt t="42370" x="6011863" y="3579813"/>
          <p14:tracePt t="42386" x="6019800" y="3571875"/>
          <p14:tracePt t="42394" x="6027738" y="3571875"/>
          <p14:tracePt t="42402" x="6035675" y="3563938"/>
          <p14:tracePt t="42410" x="6043613" y="3563938"/>
          <p14:tracePt t="42442" x="6043613" y="3556000"/>
          <p14:tracePt t="42450" x="6051550" y="3556000"/>
          <p14:tracePt t="42562" x="6051550" y="3563938"/>
          <p14:tracePt t="42570" x="6051550" y="3571875"/>
          <p14:tracePt t="42578" x="6051550" y="3595688"/>
          <p14:tracePt t="42586" x="6043613" y="3629025"/>
          <p14:tracePt t="42595" x="6035675" y="3668713"/>
          <p14:tracePt t="42602" x="6019800" y="3716338"/>
          <p14:tracePt t="42610" x="5995988" y="3763963"/>
          <p14:tracePt t="42618" x="5972175" y="3843338"/>
          <p14:tracePt t="42626" x="5940425" y="3930650"/>
          <p14:tracePt t="42635" x="5900738" y="4019550"/>
          <p14:tracePt t="42642" x="5868988" y="4122738"/>
          <p14:tracePt t="42650" x="5845175" y="4210050"/>
          <p14:tracePt t="42658" x="5805488" y="4338638"/>
          <p14:tracePt t="42666" x="5765800" y="4449763"/>
          <p14:tracePt t="42674" x="5708650" y="4529138"/>
          <p14:tracePt t="42682" x="5653088" y="4633913"/>
          <p14:tracePt t="42691" x="5621338" y="4713288"/>
          <p14:tracePt t="42698" x="5573713" y="4776788"/>
          <p14:tracePt t="42708" x="5534025" y="4840288"/>
          <p14:tracePt t="42714" x="5502275" y="4895850"/>
          <p14:tracePt t="42722" x="5470525" y="4935538"/>
          <p14:tracePt t="42730" x="5454650" y="4967288"/>
          <p14:tracePt t="42738" x="5414963" y="5008563"/>
          <p14:tracePt t="42746" x="5365750" y="5040313"/>
          <p14:tracePt t="42754" x="5318125" y="5072063"/>
          <p14:tracePt t="42762" x="5270500" y="5103813"/>
          <p14:tracePt t="42770" x="5230813" y="5143500"/>
          <p14:tracePt t="42778" x="5183188" y="5175250"/>
          <p14:tracePt t="42786" x="5135563" y="5207000"/>
          <p14:tracePt t="42795" x="5087938" y="5246688"/>
          <p14:tracePt t="42802" x="5038725" y="5278438"/>
          <p14:tracePt t="42811" x="4975225" y="5327650"/>
          <p14:tracePt t="42818" x="4919663" y="5367338"/>
          <p14:tracePt t="42827" x="4872038" y="5399088"/>
          <p14:tracePt t="42834" x="4824413" y="5438775"/>
          <p14:tracePt t="42842" x="4752975" y="5470525"/>
          <p14:tracePt t="42850" x="4705350" y="5494338"/>
          <p14:tracePt t="42858" x="4648200" y="5510213"/>
          <p14:tracePt t="42866" x="4616450" y="5518150"/>
          <p14:tracePt t="42875" x="4592638" y="5526088"/>
          <p14:tracePt t="42882" x="4576763" y="5534025"/>
          <p14:tracePt t="42891" x="4560888" y="5534025"/>
          <p14:tracePt t="42898" x="4537075" y="5534025"/>
          <p14:tracePt t="42908" x="4513263" y="5534025"/>
          <p14:tracePt t="42914" x="4505325" y="5526088"/>
          <p14:tracePt t="42922" x="4497388" y="5518150"/>
          <p14:tracePt t="42930" x="4481513" y="5518150"/>
          <p14:tracePt t="42938" x="4465638" y="5502275"/>
          <p14:tracePt t="42946" x="4457700" y="5494338"/>
          <p14:tracePt t="42954" x="4441825" y="5478463"/>
          <p14:tracePt t="42962" x="4425950" y="5454650"/>
          <p14:tracePt t="42970" x="4410075" y="5422900"/>
          <p14:tracePt t="42979" x="4394200" y="5383213"/>
          <p14:tracePt t="42986" x="4362450" y="5327650"/>
          <p14:tracePt t="42994" x="4337050" y="5270500"/>
          <p14:tracePt t="43002" x="4329113" y="5207000"/>
          <p14:tracePt t="43011" x="4321175" y="5159375"/>
          <p14:tracePt t="43018" x="4321175" y="5095875"/>
          <p14:tracePt t="43027" x="4321175" y="5032375"/>
          <p14:tracePt t="43035" x="4321175" y="4967288"/>
          <p14:tracePt t="43043" x="4337050" y="4919663"/>
          <p14:tracePt t="43050" x="4370388" y="4872038"/>
          <p14:tracePt t="43060" x="4402138" y="4816475"/>
          <p14:tracePt t="43066" x="4425950" y="4776788"/>
          <p14:tracePt t="43074" x="4449763" y="4752975"/>
          <p14:tracePt t="43083" x="4465638" y="4721225"/>
          <p14:tracePt t="43091" x="4481513" y="4705350"/>
          <p14:tracePt t="43098" x="4505325" y="4673600"/>
          <p14:tracePt t="43108" x="4521200" y="4657725"/>
          <p14:tracePt t="43114" x="4529138" y="4641850"/>
          <p14:tracePt t="43122" x="4545013" y="4616450"/>
          <p14:tracePt t="43130" x="4560888" y="4584700"/>
          <p14:tracePt t="43138" x="4576763" y="4552950"/>
          <p14:tracePt t="43160" x="4608513" y="4489450"/>
          <p14:tracePt t="43163" x="4616450" y="4449763"/>
          <p14:tracePt t="43170" x="4624388" y="4425950"/>
          <p14:tracePt t="43179" x="4632325" y="4402138"/>
          <p14:tracePt t="43186" x="4640263" y="4386263"/>
          <p14:tracePt t="43195" x="4640263" y="4362450"/>
          <p14:tracePt t="43202" x="4640263" y="4346575"/>
          <p14:tracePt t="43210" x="4640263" y="4322763"/>
          <p14:tracePt t="43218" x="4640263" y="4306888"/>
          <p14:tracePt t="43226" x="4640263" y="4291013"/>
          <p14:tracePt t="43234" x="4640263" y="4281488"/>
          <p14:tracePt t="43251" x="4640263" y="4265613"/>
          <p14:tracePt t="43259" x="4648200" y="4265613"/>
          <p14:tracePt t="43266" x="4648200" y="4249738"/>
          <p14:tracePt t="43274" x="4648200" y="4241800"/>
          <p14:tracePt t="43282" x="4648200" y="4225925"/>
          <p14:tracePt t="43291" x="4648200" y="4217988"/>
          <p14:tracePt t="43298" x="4648200" y="4210050"/>
          <p14:tracePt t="43308" x="4648200" y="4194175"/>
          <p14:tracePt t="43314" x="4648200" y="4186238"/>
          <p14:tracePt t="43322" x="4648200" y="4178300"/>
          <p14:tracePt t="43330" x="4648200" y="4162425"/>
          <p14:tracePt t="43338" x="4640263" y="4162425"/>
          <p14:tracePt t="43346" x="4632325" y="4154488"/>
          <p14:tracePt t="43410" x="4616450" y="4154488"/>
          <p14:tracePt t="43418" x="4616450" y="4162425"/>
          <p14:tracePt t="43426" x="4616450" y="4178300"/>
          <p14:tracePt t="43435" x="4616450" y="4202113"/>
          <p14:tracePt t="43442" x="4616450" y="4233863"/>
          <p14:tracePt t="43450" x="4616450" y="4265613"/>
          <p14:tracePt t="43459" x="4616450" y="4306888"/>
          <p14:tracePt t="43466" x="4616450" y="4370388"/>
          <p14:tracePt t="43474" x="4600575" y="4441825"/>
          <p14:tracePt t="43483" x="4576763" y="4537075"/>
          <p14:tracePt t="43491" x="4560888" y="4633913"/>
          <p14:tracePt t="43498" x="4537075" y="4737100"/>
          <p14:tracePt t="43508" x="4505325" y="4864100"/>
          <p14:tracePt t="43514" x="4481513" y="4959350"/>
          <p14:tracePt t="43522" x="4465638" y="5080000"/>
          <p14:tracePt t="43530" x="4433888" y="5183188"/>
          <p14:tracePt t="43538" x="4418013" y="5286375"/>
          <p14:tracePt t="43546" x="4402138" y="5367338"/>
          <p14:tracePt t="43554" x="4402138" y="5462588"/>
          <p14:tracePt t="43562" x="4402138" y="5541963"/>
          <p14:tracePt t="43570" x="4402138" y="5605463"/>
          <p14:tracePt t="43579" x="4402138" y="5670550"/>
          <p14:tracePt t="43586" x="4410075" y="5718175"/>
          <p14:tracePt t="43594" x="4418013" y="5749925"/>
          <p14:tracePt t="43602" x="4425950" y="5789613"/>
          <p14:tracePt t="43610" x="4433888" y="5837238"/>
          <p14:tracePt t="43618" x="4433888" y="5853113"/>
          <p14:tracePt t="43626" x="4433888" y="5884863"/>
          <p14:tracePt t="43635" x="4433888" y="5900738"/>
          <p14:tracePt t="43642" x="4433888" y="5916613"/>
          <p14:tracePt t="43650" x="4425950" y="5932488"/>
          <p14:tracePt t="43658" x="4418013" y="5940425"/>
          <p14:tracePt t="43666" x="4418013" y="5956300"/>
          <p14:tracePt t="43674" x="4410075" y="5964238"/>
          <p14:tracePt t="43683" x="4402138" y="5972175"/>
          <p14:tracePt t="43691" x="4402138" y="5980113"/>
          <p14:tracePt t="43698" x="4402138" y="5988050"/>
          <p14:tracePt t="43707" x="4394200" y="6005513"/>
          <p14:tracePt t="43714" x="4386263" y="6013450"/>
          <p14:tracePt t="43722" x="4386263" y="6021388"/>
          <p14:tracePt t="43730" x="4378325" y="6037263"/>
          <p14:tracePt t="43738" x="4370388" y="6045200"/>
          <p14:tracePt t="43746" x="4370388" y="6053138"/>
          <p14:tracePt t="43754" x="4370388" y="6069013"/>
          <p14:tracePt t="43762" x="4362450" y="6076950"/>
          <p14:tracePt t="43770" x="4352925" y="6084888"/>
          <p14:tracePt t="43779" x="4352925" y="6100763"/>
          <p14:tracePt t="43786" x="4352925" y="6108700"/>
          <p14:tracePt t="43794" x="4344988" y="6116638"/>
          <p14:tracePt t="43802" x="4344988" y="6124575"/>
          <p14:tracePt t="43810" x="4337050" y="6124575"/>
          <p14:tracePt t="43818" x="4337050" y="6132513"/>
          <p14:tracePt t="43826" x="4337050" y="6140450"/>
          <p14:tracePt t="43842" x="4329113" y="6140450"/>
          <p14:tracePt t="43883" x="4337050" y="6140450"/>
          <p14:tracePt t="43891" x="4344988" y="6132513"/>
          <p14:tracePt t="43898" x="4352925" y="6116638"/>
          <p14:tracePt t="43907" x="4370388" y="6100763"/>
          <p14:tracePt t="43915" x="4394200" y="6069013"/>
          <p14:tracePt t="43922" x="4418013" y="6053138"/>
          <p14:tracePt t="43931" x="4449763" y="6013450"/>
          <p14:tracePt t="43938" x="4481513" y="5964238"/>
          <p14:tracePt t="43946" x="4513263" y="5916613"/>
          <p14:tracePt t="43954" x="4545013" y="5861050"/>
          <p14:tracePt t="43962" x="4592638" y="5789613"/>
          <p14:tracePt t="43970" x="4656138" y="5702300"/>
          <p14:tracePt t="43978" x="4737100" y="5621338"/>
          <p14:tracePt t="43986" x="4848225" y="5510213"/>
          <p14:tracePt t="43994" x="4967288" y="5383213"/>
          <p14:tracePt t="44002" x="5103813" y="5246688"/>
          <p14:tracePt t="44010" x="5238750" y="5111750"/>
          <p14:tracePt t="44018" x="5381625" y="5000625"/>
          <p14:tracePt t="44027" x="5486400" y="4927600"/>
          <p14:tracePt t="44035" x="5565775" y="4864100"/>
          <p14:tracePt t="44042" x="5637213" y="4808538"/>
          <p14:tracePt t="44050" x="5668963" y="4760913"/>
          <p14:tracePt t="44058" x="5700713" y="4713288"/>
          <p14:tracePt t="44066" x="5724525" y="4681538"/>
          <p14:tracePt t="44074" x="5732463" y="4649788"/>
          <p14:tracePt t="44083" x="5749925" y="4608513"/>
          <p14:tracePt t="44091" x="5757863" y="4584700"/>
          <p14:tracePt t="44098" x="5765800" y="4552950"/>
          <p14:tracePt t="44107" x="5765800" y="4537075"/>
          <p14:tracePt t="44114" x="5773738" y="4513263"/>
          <p14:tracePt t="44124" x="5773738" y="4497388"/>
          <p14:tracePt t="44131" x="5773738" y="4489450"/>
          <p14:tracePt t="44138" x="5773738" y="4481513"/>
          <p14:tracePt t="44146" x="5773738" y="4473575"/>
          <p14:tracePt t="44162" x="5781675" y="4473575"/>
          <p14:tracePt t="44178" x="5781675" y="4465638"/>
          <p14:tracePt t="44194" x="5781675" y="4457700"/>
          <p14:tracePt t="44202" x="5789613" y="4457700"/>
          <p14:tracePt t="44210" x="5797550" y="4449763"/>
          <p14:tracePt t="44218" x="5797550" y="4433888"/>
          <p14:tracePt t="44226" x="5813425" y="4425950"/>
          <p14:tracePt t="44234" x="5813425" y="4418013"/>
          <p14:tracePt t="44251" x="5821363" y="4410075"/>
          <p14:tracePt t="44658" x="5821363" y="4402138"/>
          <p14:tracePt t="45018" x="5837238" y="4402138"/>
          <p14:tracePt t="45026" x="5861050" y="4402138"/>
          <p14:tracePt t="45034" x="5884863" y="4394200"/>
          <p14:tracePt t="45042" x="5940425" y="4394200"/>
          <p14:tracePt t="45050" x="6003925" y="4378325"/>
          <p14:tracePt t="45057" x="6091238" y="4362450"/>
          <p14:tracePt t="45066" x="6243638" y="4338638"/>
          <p14:tracePt t="45074" x="6530975" y="4330700"/>
          <p14:tracePt t="45082" x="6865938" y="4281488"/>
          <p14:tracePt t="45091" x="7240588" y="4257675"/>
          <p14:tracePt t="45098" x="7639050" y="4210050"/>
          <p14:tracePt t="45107" x="8085138" y="4130675"/>
          <p14:tracePt t="45114" x="8540750" y="4098925"/>
          <p14:tracePt t="45124" x="9042400" y="4035425"/>
          <p14:tracePt t="45130" x="9417050" y="4003675"/>
          <p14:tracePt t="45138" x="9728200" y="3987800"/>
          <p14:tracePt t="45146" x="9991725" y="3963988"/>
          <p14:tracePt t="45159" x="10166350" y="3930650"/>
          <p14:tracePt t="45162" x="10269538" y="3914775"/>
          <p14:tracePt t="45170" x="10326688" y="3906838"/>
          <p14:tracePt t="45178" x="10358438" y="3906838"/>
          <p14:tracePt t="45186" x="10382250" y="3906838"/>
          <p14:tracePt t="45194" x="10398125" y="3898900"/>
          <p14:tracePt t="45202" x="10429875" y="3890963"/>
          <p14:tracePt t="45210" x="10477500" y="3875088"/>
          <p14:tracePt t="45218" x="10541000" y="3867150"/>
          <p14:tracePt t="45226" x="10637838" y="3851275"/>
          <p14:tracePt t="45234" x="10756900" y="3843338"/>
          <p14:tracePt t="45242" x="10939463" y="3819525"/>
          <p14:tracePt t="45250" x="11147425" y="3795713"/>
          <p14:tracePt t="45257" x="11371263" y="3771900"/>
          <p14:tracePt t="45266" x="11577638" y="3748088"/>
          <p14:tracePt t="45274" x="11737975" y="3724275"/>
          <p14:tracePt t="45282" x="11880850" y="3708400"/>
          <p14:tracePt t="45290" x="12007850" y="3676650"/>
          <p14:tracePt t="45298" x="12104688" y="36528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47766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Nervová vlákna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93077" y="1230084"/>
            <a:ext cx="11605846" cy="4351338"/>
          </a:xfrm>
        </p:spPr>
        <p:txBody>
          <a:bodyPr>
            <a:normAutofit/>
          </a:bodyPr>
          <a:lstStyle/>
          <a:p>
            <a:r>
              <a:rPr lang="cs-CZ" sz="2400" dirty="0"/>
              <a:t>Axony - nervová vlákna – svazky nervových vláken (= nervy v PNS, dráhy v CNS) </a:t>
            </a:r>
          </a:p>
          <a:p>
            <a:r>
              <a:rPr lang="cs-CZ" sz="2400" dirty="0"/>
              <a:t>Axony mají obaly: V PNS je obalový element </a:t>
            </a:r>
            <a:r>
              <a:rPr lang="cs-CZ" sz="2400" dirty="0" err="1"/>
              <a:t>Schwannova</a:t>
            </a:r>
            <a:r>
              <a:rPr lang="cs-CZ" sz="2400" dirty="0"/>
              <a:t> buňka,  v CNS </a:t>
            </a:r>
            <a:r>
              <a:rPr lang="cs-CZ" sz="2400" dirty="0" err="1"/>
              <a:t>oligodendrocyt</a:t>
            </a:r>
            <a:r>
              <a:rPr lang="cs-CZ" sz="2400" dirty="0"/>
              <a:t> </a:t>
            </a:r>
          </a:p>
          <a:p>
            <a:r>
              <a:rPr lang="cs-CZ" sz="2400" dirty="0"/>
              <a:t>Vlákna mohou být </a:t>
            </a:r>
            <a:r>
              <a:rPr lang="cs-CZ" sz="2400" dirty="0" err="1"/>
              <a:t>myelinizovaná</a:t>
            </a:r>
            <a:r>
              <a:rPr lang="cs-CZ" sz="2400" dirty="0"/>
              <a:t> nebo </a:t>
            </a:r>
            <a:r>
              <a:rPr lang="cs-CZ" sz="2400" dirty="0" err="1"/>
              <a:t>nemyelinizovaná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29" r="6387" b="10222"/>
          <a:stretch/>
        </p:blipFill>
        <p:spPr>
          <a:xfrm>
            <a:off x="5023336" y="2555647"/>
            <a:ext cx="6875587" cy="41723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4575" r="16722" b="13973"/>
          <a:stretch/>
        </p:blipFill>
        <p:spPr>
          <a:xfrm>
            <a:off x="293077" y="2767623"/>
            <a:ext cx="4425726" cy="379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73723" y="6257146"/>
            <a:ext cx="2473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Tvorba myelinu v periferním NS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58C4339-EEA4-4A5D-BFDF-B5CDB651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18"/>
    </mc:Choice>
    <mc:Fallback xmlns="">
      <p:transition spd="slow" advTm="7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86" x="12080875" y="3221038"/>
          <p14:tracePt t="48395" x="11984038" y="3213100"/>
          <p14:tracePt t="48402" x="11888788" y="3213100"/>
          <p14:tracePt t="48411" x="11809413" y="3213100"/>
          <p14:tracePt t="48418" x="11714163" y="3205163"/>
          <p14:tracePt t="48426" x="11625263" y="3205163"/>
          <p14:tracePt t="48434" x="11545888" y="3205163"/>
          <p14:tracePt t="48442" x="11458575" y="3205163"/>
          <p14:tracePt t="48450" x="11387138" y="3205163"/>
          <p14:tracePt t="48458" x="11323638" y="3205163"/>
          <p14:tracePt t="48466" x="11266488" y="3205163"/>
          <p14:tracePt t="48474" x="11210925" y="3205163"/>
          <p14:tracePt t="48482" x="11155363" y="3205163"/>
          <p14:tracePt t="48490" x="11091863" y="3205163"/>
          <p14:tracePt t="48498" x="11036300" y="3213100"/>
          <p14:tracePt t="48508" x="10971213" y="3221038"/>
          <p14:tracePt t="48515" x="10875963" y="3221038"/>
          <p14:tracePt t="48523" x="10780713" y="3228975"/>
          <p14:tracePt t="48531" x="10685463" y="3236913"/>
          <p14:tracePt t="48539" x="10588625" y="3244850"/>
          <p14:tracePt t="48547" x="10469563" y="3262313"/>
          <p14:tracePt t="48554" x="10334625" y="3270250"/>
          <p14:tracePt t="48563" x="10213975" y="3286125"/>
          <p14:tracePt t="48570" x="10086975" y="3294063"/>
          <p14:tracePt t="48579" x="9944100" y="3302000"/>
          <p14:tracePt t="48586" x="9807575" y="3309938"/>
          <p14:tracePt t="48595" x="9696450" y="3309938"/>
          <p14:tracePt t="48603" x="9593263" y="3309938"/>
          <p14:tracePt t="48611" x="9472613" y="3317875"/>
          <p14:tracePt t="48619" x="9369425" y="3325813"/>
          <p14:tracePt t="48627" x="9290050" y="3333750"/>
          <p14:tracePt t="48635" x="9201150" y="3349625"/>
          <p14:tracePt t="48643" x="9129713" y="3349625"/>
          <p14:tracePt t="48651" x="9066213" y="3357563"/>
          <p14:tracePt t="48658" x="8994775" y="3357563"/>
          <p14:tracePt t="48667" x="8923338" y="3365500"/>
          <p14:tracePt t="48675" x="8858250" y="3373438"/>
          <p14:tracePt t="48683" x="8786813" y="3381375"/>
          <p14:tracePt t="48691" x="8731250" y="3381375"/>
          <p14:tracePt t="48699" x="8667750" y="3389313"/>
          <p14:tracePt t="48708" x="8604250" y="3389313"/>
          <p14:tracePt t="48715" x="8548688" y="3389313"/>
          <p14:tracePt t="48723" x="8491538" y="3397250"/>
          <p14:tracePt t="48731" x="8443913" y="3397250"/>
          <p14:tracePt t="48739" x="8380413" y="3397250"/>
          <p14:tracePt t="48747" x="8316913" y="3397250"/>
          <p14:tracePt t="48755" x="8261350" y="3397250"/>
          <p14:tracePt t="48763" x="8205788" y="3397250"/>
          <p14:tracePt t="48770" x="8148638" y="3397250"/>
          <p14:tracePt t="48779" x="8108950" y="3397250"/>
          <p14:tracePt t="48787" x="8077200" y="3397250"/>
          <p14:tracePt t="48795" x="8045450" y="3397250"/>
          <p14:tracePt t="48802" x="8021638" y="3397250"/>
          <p14:tracePt t="48811" x="7997825" y="3397250"/>
          <p14:tracePt t="48819" x="7981950" y="3397250"/>
          <p14:tracePt t="48827" x="7958138" y="3397250"/>
          <p14:tracePt t="48835" x="7942263" y="3397250"/>
          <p14:tracePt t="48842" x="7926388" y="3397250"/>
          <p14:tracePt t="48851" x="7918450" y="3397250"/>
          <p14:tracePt t="48859" x="7902575" y="3397250"/>
          <p14:tracePt t="48867" x="7886700" y="3397250"/>
          <p14:tracePt t="48875" x="7870825" y="3397250"/>
          <p14:tracePt t="48883" x="7862888" y="3405188"/>
          <p14:tracePt t="48892" x="7854950" y="3405188"/>
          <p14:tracePt t="48908" x="7839075" y="3405188"/>
          <p14:tracePt t="48915" x="7829550" y="3405188"/>
          <p14:tracePt t="48923" x="7821613" y="3405188"/>
          <p14:tracePt t="48931" x="7813675" y="3405188"/>
          <p14:tracePt t="48939" x="7805738" y="3405188"/>
          <p14:tracePt t="48947" x="7797800" y="3405188"/>
          <p14:tracePt t="48954" x="7789863" y="3405188"/>
          <p14:tracePt t="48963" x="7773988" y="3405188"/>
          <p14:tracePt t="48970" x="7766050" y="3405188"/>
          <p14:tracePt t="48987" x="7750175" y="3405188"/>
          <p14:tracePt t="48995" x="7742238" y="3405188"/>
          <p14:tracePt t="49019" x="7734300" y="3405188"/>
          <p14:tracePt t="49027" x="7726363" y="3413125"/>
          <p14:tracePt t="49051" x="7718425" y="3413125"/>
          <p14:tracePt t="49059" x="7718425" y="3421063"/>
          <p14:tracePt t="49067" x="7710488" y="3421063"/>
          <p14:tracePt t="49083" x="7702550" y="3421063"/>
          <p14:tracePt t="49091" x="7702550" y="3429000"/>
          <p14:tracePt t="49099" x="7694613" y="3436938"/>
          <p14:tracePt t="49115" x="7694613" y="3444875"/>
          <p14:tracePt t="49131" x="7686675" y="3444875"/>
          <p14:tracePt t="49139" x="7686675" y="3452813"/>
          <p14:tracePt t="49155" x="7686675" y="3460750"/>
          <p14:tracePt t="49163" x="7678738" y="3460750"/>
          <p14:tracePt t="49179" x="7678738" y="3468688"/>
          <p14:tracePt t="49195" x="7670800" y="3468688"/>
          <p14:tracePt t="49202" x="7662863" y="3476625"/>
          <p14:tracePt t="49227" x="7654925" y="3476625"/>
          <p14:tracePt t="49235" x="7654925" y="3484563"/>
          <p14:tracePt t="49243" x="7646988" y="3484563"/>
          <p14:tracePt t="49251" x="7646988" y="3492500"/>
          <p14:tracePt t="49267" x="7639050" y="3492500"/>
          <p14:tracePt t="49275" x="7639050" y="3500438"/>
          <p14:tracePt t="49283" x="7631113" y="3500438"/>
          <p14:tracePt t="49299" x="7631113" y="3508375"/>
          <p14:tracePt t="51483" x="7639050" y="3508375"/>
          <p14:tracePt t="51499" x="7646988" y="3508375"/>
          <p14:tracePt t="51507" x="7654925" y="3500438"/>
          <p14:tracePt t="51515" x="7662863" y="3500438"/>
          <p14:tracePt t="51531" x="7670800" y="3500438"/>
          <p14:tracePt t="51540" x="7678738" y="3500438"/>
          <p14:tracePt t="51547" x="7686675" y="3492500"/>
          <p14:tracePt t="51555" x="7694613" y="3492500"/>
          <p14:tracePt t="51563" x="7718425" y="3484563"/>
          <p14:tracePt t="51571" x="7734300" y="3484563"/>
          <p14:tracePt t="51579" x="7750175" y="3484563"/>
          <p14:tracePt t="51587" x="7781925" y="3484563"/>
          <p14:tracePt t="51595" x="7805738" y="3484563"/>
          <p14:tracePt t="51603" x="7829550" y="3476625"/>
          <p14:tracePt t="51611" x="7847013" y="3476625"/>
          <p14:tracePt t="51618" x="7862888" y="3468688"/>
          <p14:tracePt t="51627" x="7878763" y="3460750"/>
          <p14:tracePt t="51635" x="7886700" y="3460750"/>
          <p14:tracePt t="51643" x="7894638" y="3460750"/>
          <p14:tracePt t="51658" x="7902575" y="3460750"/>
          <p14:tracePt t="51667" x="7910513" y="3460750"/>
          <p14:tracePt t="51674" x="7918450" y="3460750"/>
          <p14:tracePt t="51682" x="7926388" y="3460750"/>
          <p14:tracePt t="51690" x="7934325" y="3452813"/>
          <p14:tracePt t="51699" x="7950200" y="3452813"/>
          <p14:tracePt t="51706" x="7966075" y="3452813"/>
          <p14:tracePt t="51715" x="7981950" y="3452813"/>
          <p14:tracePt t="51723" x="7997825" y="3444875"/>
          <p14:tracePt t="51730" x="8013700" y="3444875"/>
          <p14:tracePt t="51739" x="8029575" y="3436938"/>
          <p14:tracePt t="51747" x="8053388" y="3436938"/>
          <p14:tracePt t="51754" x="8069263" y="3429000"/>
          <p14:tracePt t="51762" x="8077200" y="3429000"/>
          <p14:tracePt t="51770" x="8085138" y="3429000"/>
          <p14:tracePt t="51778" x="8101013" y="3429000"/>
          <p14:tracePt t="51786" x="8108950" y="3429000"/>
          <p14:tracePt t="51795" x="8116888" y="3421063"/>
          <p14:tracePt t="51803" x="8124825" y="3421063"/>
          <p14:tracePt t="52035" x="8124825" y="3429000"/>
          <p14:tracePt t="52043" x="8116888" y="3429000"/>
          <p14:tracePt t="52051" x="8108950" y="3429000"/>
          <p14:tracePt t="52058" x="8093075" y="3436938"/>
          <p14:tracePt t="52067" x="8085138" y="3444875"/>
          <p14:tracePt t="52074" x="8077200" y="3444875"/>
          <p14:tracePt t="52083" x="8069263" y="3444875"/>
          <p14:tracePt t="52099" x="8061325" y="3444875"/>
          <p14:tracePt t="52379" x="8061325" y="3436938"/>
          <p14:tracePt t="52403" x="8061325" y="3429000"/>
          <p14:tracePt t="52410" x="8061325" y="3421063"/>
          <p14:tracePt t="52419" x="8061325" y="3413125"/>
          <p14:tracePt t="52427" x="8061325" y="3405188"/>
          <p14:tracePt t="52435" x="8061325" y="3389313"/>
          <p14:tracePt t="52443" x="8061325" y="3373438"/>
          <p14:tracePt t="52451" x="8053388" y="3357563"/>
          <p14:tracePt t="52459" x="8045450" y="3333750"/>
          <p14:tracePt t="52467" x="8045450" y="3309938"/>
          <p14:tracePt t="52474" x="8037513" y="3286125"/>
          <p14:tracePt t="52483" x="8029575" y="3262313"/>
          <p14:tracePt t="52490" x="8029575" y="3236913"/>
          <p14:tracePt t="52499" x="8029575" y="3213100"/>
          <p14:tracePt t="52507" x="8029575" y="3197225"/>
          <p14:tracePt t="52515" x="8029575" y="3173413"/>
          <p14:tracePt t="52524" x="8029575" y="3149600"/>
          <p14:tracePt t="52531" x="8029575" y="3133725"/>
          <p14:tracePt t="52540" x="8037513" y="3109913"/>
          <p14:tracePt t="52547" x="8045450" y="3070225"/>
          <p14:tracePt t="52555" x="8045450" y="3046413"/>
          <p14:tracePt t="52563" x="8053388" y="3022600"/>
          <p14:tracePt t="52571" x="8061325" y="3006725"/>
          <p14:tracePt t="52579" x="8069263" y="2982913"/>
          <p14:tracePt t="52587" x="8077200" y="2959100"/>
          <p14:tracePt t="52595" x="8085138" y="2943225"/>
          <p14:tracePt t="52603" x="8093075" y="2919413"/>
          <p14:tracePt t="52611" x="8093075" y="2909888"/>
          <p14:tracePt t="52619" x="8101013" y="2894013"/>
          <p14:tracePt t="52627" x="8108950" y="2878138"/>
          <p14:tracePt t="52635" x="8108950" y="2870200"/>
          <p14:tracePt t="52643" x="8116888" y="2862263"/>
          <p14:tracePt t="52651" x="8124825" y="2854325"/>
          <p14:tracePt t="52667" x="8124825" y="2846388"/>
          <p14:tracePt t="52683" x="8132763" y="2846388"/>
          <p14:tracePt t="52740" x="8140700" y="2846388"/>
          <p14:tracePt t="52747" x="8148638" y="2846388"/>
          <p14:tracePt t="52763" x="8156575" y="2846388"/>
          <p14:tracePt t="52779" x="8164513" y="2854325"/>
          <p14:tracePt t="52787" x="8164513" y="2862263"/>
          <p14:tracePt t="52795" x="8164513" y="2870200"/>
          <p14:tracePt t="52803" x="8164513" y="2878138"/>
          <p14:tracePt t="52811" x="8164513" y="2886075"/>
          <p14:tracePt t="52819" x="8164513" y="2894013"/>
          <p14:tracePt t="52827" x="8156575" y="2901950"/>
          <p14:tracePt t="52835" x="8140700" y="2919413"/>
          <p14:tracePt t="52851" x="8132763" y="2919413"/>
          <p14:tracePt t="52867" x="8124825" y="2919413"/>
          <p14:tracePt t="52875" x="8116888" y="2919413"/>
          <p14:tracePt t="52893" x="8108950" y="2919413"/>
          <p14:tracePt t="52899" x="8101013" y="2919413"/>
          <p14:tracePt t="52915" x="8085138" y="2919413"/>
          <p14:tracePt t="52931" x="8077200" y="2919413"/>
          <p14:tracePt t="52947" x="8069263" y="2919413"/>
          <p14:tracePt t="52955" x="8061325" y="2919413"/>
          <p14:tracePt t="52963" x="8053388" y="2919413"/>
          <p14:tracePt t="52979" x="8045450" y="2919413"/>
          <p14:tracePt t="52987" x="8037513" y="2919413"/>
          <p14:tracePt t="52995" x="8029575" y="2919413"/>
          <p14:tracePt t="53004" x="8021638" y="2919413"/>
          <p14:tracePt t="53011" x="8013700" y="2919413"/>
          <p14:tracePt t="53019" x="8005763" y="2919413"/>
          <p14:tracePt t="53027" x="7989888" y="2919413"/>
          <p14:tracePt t="53035" x="7974013" y="2919413"/>
          <p14:tracePt t="53043" x="7958138" y="2919413"/>
          <p14:tracePt t="53051" x="7942263" y="2927350"/>
          <p14:tracePt t="53059" x="7926388" y="2927350"/>
          <p14:tracePt t="53067" x="7910513" y="2935288"/>
          <p14:tracePt t="53074" x="7902575" y="2935288"/>
          <p14:tracePt t="53083" x="7894638" y="2935288"/>
          <p14:tracePt t="53091" x="7886700" y="2943225"/>
          <p14:tracePt t="53099" x="7886700" y="2951163"/>
          <p14:tracePt t="53107" x="7878763" y="2951163"/>
          <p14:tracePt t="53115" x="7870825" y="2959100"/>
          <p14:tracePt t="53131" x="7870825" y="2967038"/>
          <p14:tracePt t="53140" x="7862888" y="2974975"/>
          <p14:tracePt t="53147" x="7862888" y="2982913"/>
          <p14:tracePt t="53157" x="7862888" y="2990850"/>
          <p14:tracePt t="53163" x="7862888" y="2998788"/>
          <p14:tracePt t="53171" x="7862888" y="3006725"/>
          <p14:tracePt t="53187" x="7862888" y="3014663"/>
          <p14:tracePt t="53203" x="7870825" y="3022600"/>
          <p14:tracePt t="53211" x="7878763" y="3022600"/>
          <p14:tracePt t="53227" x="7886700" y="3022600"/>
          <p14:tracePt t="53234" x="7886700" y="3030538"/>
          <p14:tracePt t="53243" x="7894638" y="3030538"/>
          <p14:tracePt t="53251" x="7902575" y="3030538"/>
          <p14:tracePt t="53259" x="7910513" y="3030538"/>
          <p14:tracePt t="53267" x="7910513" y="3038475"/>
          <p14:tracePt t="53275" x="7918450" y="3038475"/>
          <p14:tracePt t="53291" x="7926388" y="3038475"/>
          <p14:tracePt t="53299" x="7934325" y="3046413"/>
          <p14:tracePt t="53315" x="7934325" y="3054350"/>
          <p14:tracePt t="53371" x="7934325" y="3062288"/>
          <p14:tracePt t="53387" x="7934325" y="3070225"/>
          <p14:tracePt t="53403" x="7934325" y="3078163"/>
          <p14:tracePt t="53411" x="7934325" y="3086100"/>
          <p14:tracePt t="53427" x="7934325" y="3094038"/>
          <p14:tracePt t="53434" x="7942263" y="3094038"/>
          <p14:tracePt t="53442" x="7942263" y="3101975"/>
          <p14:tracePt t="53458" x="7942263" y="3109913"/>
          <p14:tracePt t="53466" x="7942263" y="3117850"/>
          <p14:tracePt t="53482" x="7942263" y="3125788"/>
          <p14:tracePt t="53490" x="7934325" y="3133725"/>
          <p14:tracePt t="53507" x="7934325" y="3141663"/>
          <p14:tracePt t="53515" x="7926388" y="3141663"/>
          <p14:tracePt t="53523" x="7926388" y="3149600"/>
          <p14:tracePt t="53547" x="7918450" y="3157538"/>
          <p14:tracePt t="53557" x="7910513" y="3157538"/>
          <p14:tracePt t="53563" x="7910513" y="3165475"/>
          <p14:tracePt t="53579" x="7902575" y="3165475"/>
          <p14:tracePt t="53587" x="7902575" y="3173413"/>
          <p14:tracePt t="53595" x="7894638" y="3173413"/>
          <p14:tracePt t="53603" x="7894638" y="3181350"/>
          <p14:tracePt t="53611" x="7886700" y="3189288"/>
          <p14:tracePt t="53619" x="7878763" y="3197225"/>
          <p14:tracePt t="53627" x="7878763" y="3205163"/>
          <p14:tracePt t="53634" x="7870825" y="3205163"/>
          <p14:tracePt t="53643" x="7862888" y="3205163"/>
          <p14:tracePt t="53651" x="7862888" y="3213100"/>
          <p14:tracePt t="53659" x="7854950" y="3213100"/>
          <p14:tracePt t="53683" x="7847013" y="3213100"/>
          <p14:tracePt t="53690" x="7847013" y="3221038"/>
          <p14:tracePt t="53707" x="7839075" y="3221038"/>
          <p14:tracePt t="53715" x="7829550" y="3221038"/>
          <p14:tracePt t="53731" x="7821613" y="3228975"/>
          <p14:tracePt t="53747" x="7813675" y="3236913"/>
          <p14:tracePt t="53756" x="7805738" y="3236913"/>
          <p14:tracePt t="53787" x="7797800" y="3244850"/>
          <p14:tracePt t="53803" x="7789863" y="3252788"/>
          <p14:tracePt t="53819" x="7781925" y="3262313"/>
          <p14:tracePt t="53827" x="7773988" y="3262313"/>
          <p14:tracePt t="53835" x="7773988" y="3270250"/>
          <p14:tracePt t="53843" x="7766050" y="3270250"/>
          <p14:tracePt t="53851" x="7766050" y="3278188"/>
          <p14:tracePt t="53859" x="7758113" y="3278188"/>
          <p14:tracePt t="53867" x="7758113" y="3286125"/>
          <p14:tracePt t="53874" x="7750175" y="3286125"/>
          <p14:tracePt t="53883" x="7742238" y="3286125"/>
          <p14:tracePt t="53905" x="7726363" y="3302000"/>
          <p14:tracePt t="53907" x="7710488" y="3302000"/>
          <p14:tracePt t="53914" x="7694613" y="3309938"/>
          <p14:tracePt t="53931" x="7678738" y="3317875"/>
          <p14:tracePt t="53938" x="7662863" y="3317875"/>
          <p14:tracePt t="53946" x="7654925" y="3317875"/>
          <p14:tracePt t="53954" x="7646988" y="3317875"/>
          <p14:tracePt t="53962" x="7623175" y="3325813"/>
          <p14:tracePt t="53970" x="7607300" y="3325813"/>
          <p14:tracePt t="53978" x="7591425" y="3333750"/>
          <p14:tracePt t="53986" x="7575550" y="3341688"/>
          <p14:tracePt t="53994" x="7559675" y="3341688"/>
          <p14:tracePt t="54002" x="7535863" y="3341688"/>
          <p14:tracePt t="54010" x="7512050" y="3357563"/>
          <p14:tracePt t="54017" x="7486650" y="3365500"/>
          <p14:tracePt t="54026" x="7478713" y="3365500"/>
          <p14:tracePt t="54034" x="7470775" y="3373438"/>
          <p14:tracePt t="54042" x="7462838" y="3373438"/>
          <p14:tracePt t="54050" x="7454900" y="3381375"/>
          <p14:tracePt t="54058" x="7454900" y="3389313"/>
          <p14:tracePt t="54075" x="7446963" y="3397250"/>
          <p14:tracePt t="54081" x="7446963" y="3405188"/>
          <p14:tracePt t="54090" x="7446963" y="3413125"/>
          <p14:tracePt t="54097" x="7446963" y="3429000"/>
          <p14:tracePt t="54106" x="7439025" y="3436938"/>
          <p14:tracePt t="54114" x="7431088" y="3444875"/>
          <p14:tracePt t="54122" x="7431088" y="3460750"/>
          <p14:tracePt t="54131" x="7415213" y="3476625"/>
          <p14:tracePt t="54139" x="7415213" y="3484563"/>
          <p14:tracePt t="54147" x="7407275" y="3492500"/>
          <p14:tracePt t="54155" x="7399338" y="3500438"/>
          <p14:tracePt t="54162" x="7399338" y="3508375"/>
          <p14:tracePt t="54170" x="7391400" y="3524250"/>
          <p14:tracePt t="54186" x="7391400" y="3532188"/>
          <p14:tracePt t="54202" x="7383463" y="3548063"/>
          <p14:tracePt t="54227" x="7383463" y="3556000"/>
          <p14:tracePt t="54243" x="7383463" y="3571875"/>
          <p14:tracePt t="54259" x="7383463" y="3579813"/>
          <p14:tracePt t="54275" x="7383463" y="3595688"/>
          <p14:tracePt t="54283" x="7383463" y="3605213"/>
          <p14:tracePt t="54290" x="7391400" y="3605213"/>
          <p14:tracePt t="54299" x="7391400" y="3621088"/>
          <p14:tracePt t="54306" x="7391400" y="3629025"/>
          <p14:tracePt t="54314" x="7399338" y="3636963"/>
          <p14:tracePt t="54331" x="7407275" y="3644900"/>
          <p14:tracePt t="54347" x="7407275" y="3652838"/>
          <p14:tracePt t="54356" x="7415213" y="3652838"/>
          <p14:tracePt t="54362" x="7415213" y="3660775"/>
          <p14:tracePt t="54370" x="7423150" y="3660775"/>
          <p14:tracePt t="54386" x="7431088" y="3660775"/>
          <p14:tracePt t="54394" x="7439025" y="3660775"/>
          <p14:tracePt t="54411" x="7446963" y="3660775"/>
          <p14:tracePt t="54427" x="7454900" y="3660775"/>
          <p14:tracePt t="54450" x="7462838" y="3660775"/>
          <p14:tracePt t="54459" x="7470775" y="3660775"/>
          <p14:tracePt t="54475" x="7478713" y="3660775"/>
          <p14:tracePt t="54482" x="7486650" y="3660775"/>
          <p14:tracePt t="54490" x="7504113" y="3660775"/>
          <p14:tracePt t="54499" x="7512050" y="3660775"/>
          <p14:tracePt t="54515" x="7519988" y="3660775"/>
          <p14:tracePt t="54522" x="7535863" y="3660775"/>
          <p14:tracePt t="54530" x="7551738" y="3660775"/>
          <p14:tracePt t="54539" x="7559675" y="3660775"/>
          <p14:tracePt t="54546" x="7567613" y="3652838"/>
          <p14:tracePt t="54555" x="7575550" y="3652838"/>
          <p14:tracePt t="54563" x="7583488" y="3652838"/>
          <p14:tracePt t="54570" x="7591425" y="3652838"/>
          <p14:tracePt t="54578" x="7599363" y="3652838"/>
          <p14:tracePt t="54586" x="7607300" y="3652838"/>
          <p14:tracePt t="54595" x="7615238" y="3652838"/>
          <p14:tracePt t="54602" x="7623175" y="3652838"/>
          <p14:tracePt t="54610" x="7631113" y="3652838"/>
          <p14:tracePt t="54618" x="7646988" y="3644900"/>
          <p14:tracePt t="54626" x="7654925" y="3644900"/>
          <p14:tracePt t="54634" x="7662863" y="3636963"/>
          <p14:tracePt t="54643" x="7678738" y="3636963"/>
          <p14:tracePt t="54650" x="7694613" y="3636963"/>
          <p14:tracePt t="54659" x="7710488" y="3636963"/>
          <p14:tracePt t="54666" x="7726363" y="3629025"/>
          <p14:tracePt t="54675" x="7742238" y="3621088"/>
          <p14:tracePt t="54682" x="7758113" y="3621088"/>
          <p14:tracePt t="54690" x="7781925" y="3621088"/>
          <p14:tracePt t="54698" x="7805738" y="3621088"/>
          <p14:tracePt t="54706" x="7821613" y="3621088"/>
          <p14:tracePt t="54715" x="7829550" y="3621088"/>
          <p14:tracePt t="54722" x="7847013" y="3621088"/>
          <p14:tracePt t="54731" x="7854950" y="3621088"/>
          <p14:tracePt t="54738" x="7878763" y="3621088"/>
          <p14:tracePt t="54747" x="7894638" y="3613150"/>
          <p14:tracePt t="54754" x="7910513" y="3613150"/>
          <p14:tracePt t="54763" x="7934325" y="3613150"/>
          <p14:tracePt t="54770" x="7958138" y="3613150"/>
          <p14:tracePt t="54779" x="7981950" y="3605213"/>
          <p14:tracePt t="54786" x="7997825" y="3605213"/>
          <p14:tracePt t="54794" x="8029575" y="3595688"/>
          <p14:tracePt t="54802" x="8053388" y="3595688"/>
          <p14:tracePt t="54810" x="8077200" y="3587750"/>
          <p14:tracePt t="54818" x="8101013" y="3579813"/>
          <p14:tracePt t="54826" x="8124825" y="3579813"/>
          <p14:tracePt t="54833" x="8140700" y="3579813"/>
          <p14:tracePt t="54843" x="8156575" y="3571875"/>
          <p14:tracePt t="54850" x="8164513" y="3571875"/>
          <p14:tracePt t="54858" x="8180388" y="3571875"/>
          <p14:tracePt t="54865" x="8197850" y="3563938"/>
          <p14:tracePt t="54874" x="8205788" y="3563938"/>
          <p14:tracePt t="54882" x="8213725" y="3563938"/>
          <p14:tracePt t="54890" x="8229600" y="3556000"/>
          <p14:tracePt t="54898" x="8237538" y="3548063"/>
          <p14:tracePt t="54906" x="8245475" y="3548063"/>
          <p14:tracePt t="54914" x="8261350" y="3548063"/>
          <p14:tracePt t="54922" x="8261350" y="3540125"/>
          <p14:tracePt t="54930" x="8269288" y="3540125"/>
          <p14:tracePt t="54939" x="8269288" y="3532188"/>
          <p14:tracePt t="54946" x="8277225" y="3532188"/>
          <p14:tracePt t="54955" x="8277225" y="3524250"/>
          <p14:tracePt t="54962" x="8285163" y="3516313"/>
          <p14:tracePt t="54970" x="8285163" y="3508375"/>
          <p14:tracePt t="54978" x="8285163" y="3492500"/>
          <p14:tracePt t="54986" x="8293100" y="3484563"/>
          <p14:tracePt t="54995" x="8293100" y="3476625"/>
          <p14:tracePt t="55002" x="8293100" y="3460750"/>
          <p14:tracePt t="55010" x="8293100" y="3452813"/>
          <p14:tracePt t="55018" x="8293100" y="3444875"/>
          <p14:tracePt t="55026" x="8285163" y="3429000"/>
          <p14:tracePt t="55034" x="8269288" y="3421063"/>
          <p14:tracePt t="55042" x="8261350" y="3405188"/>
          <p14:tracePt t="55050" x="8253413" y="3397250"/>
          <p14:tracePt t="55059" x="8245475" y="3389313"/>
          <p14:tracePt t="55066" x="8237538" y="3381375"/>
          <p14:tracePt t="55075" x="8221663" y="3373438"/>
          <p14:tracePt t="55090" x="8205788" y="3365500"/>
          <p14:tracePt t="55098" x="8197850" y="3365500"/>
          <p14:tracePt t="55106" x="8180388" y="3357563"/>
          <p14:tracePt t="55115" x="8172450" y="3349625"/>
          <p14:tracePt t="55122" x="8156575" y="3341688"/>
          <p14:tracePt t="55130" x="8140700" y="3333750"/>
          <p14:tracePt t="55138" x="8124825" y="3325813"/>
          <p14:tracePt t="55147" x="8101013" y="3325813"/>
          <p14:tracePt t="55156" x="8085138" y="3317875"/>
          <p14:tracePt t="55162" x="8069263" y="3309938"/>
          <p14:tracePt t="55171" x="8045450" y="3309938"/>
          <p14:tracePt t="55178" x="8021638" y="3302000"/>
          <p14:tracePt t="55186" x="8005763" y="3302000"/>
          <p14:tracePt t="55194" x="7989888" y="3302000"/>
          <p14:tracePt t="55202" x="7981950" y="3294063"/>
          <p14:tracePt t="55210" x="7966075" y="3294063"/>
          <p14:tracePt t="55218" x="7958138" y="3294063"/>
          <p14:tracePt t="55234" x="7942263" y="3286125"/>
          <p14:tracePt t="55250" x="7934325" y="3286125"/>
          <p14:tracePt t="55258" x="7926388" y="3286125"/>
          <p14:tracePt t="55266" x="7910513" y="3286125"/>
          <p14:tracePt t="55274" x="7894638" y="3286125"/>
          <p14:tracePt t="55282" x="7870825" y="3286125"/>
          <p14:tracePt t="55290" x="7847013" y="3286125"/>
          <p14:tracePt t="55298" x="7813675" y="3286125"/>
          <p14:tracePt t="55306" x="7781925" y="3286125"/>
          <p14:tracePt t="55315" x="7758113" y="3286125"/>
          <p14:tracePt t="55322" x="7726363" y="3286125"/>
          <p14:tracePt t="55330" x="7702550" y="3286125"/>
          <p14:tracePt t="55338" x="7678738" y="3286125"/>
          <p14:tracePt t="55347" x="7662863" y="3286125"/>
          <p14:tracePt t="55355" x="7646988" y="3286125"/>
          <p14:tracePt t="55362" x="7631113" y="3286125"/>
          <p14:tracePt t="55372" x="7623175" y="3286125"/>
          <p14:tracePt t="55378" x="7607300" y="3286125"/>
          <p14:tracePt t="55386" x="7591425" y="3286125"/>
          <p14:tracePt t="55394" x="7575550" y="3286125"/>
          <p14:tracePt t="55402" x="7551738" y="3294063"/>
          <p14:tracePt t="55410" x="7535863" y="3302000"/>
          <p14:tracePt t="55418" x="7519988" y="3302000"/>
          <p14:tracePt t="55426" x="7512050" y="3309938"/>
          <p14:tracePt t="55434" x="7496175" y="3317875"/>
          <p14:tracePt t="55442" x="7486650" y="3325813"/>
          <p14:tracePt t="55450" x="7470775" y="3341688"/>
          <p14:tracePt t="55458" x="7454900" y="3349625"/>
          <p14:tracePt t="55466" x="7446963" y="3365500"/>
          <p14:tracePt t="55475" x="7431088" y="3389313"/>
          <p14:tracePt t="55482" x="7423150" y="3397250"/>
          <p14:tracePt t="55490" x="7415213" y="3413125"/>
          <p14:tracePt t="55498" x="7407275" y="3429000"/>
          <p14:tracePt t="55507" x="7407275" y="3452813"/>
          <p14:tracePt t="55515" x="7399338" y="3460750"/>
          <p14:tracePt t="55522" x="7399338" y="3476625"/>
          <p14:tracePt t="55530" x="7399338" y="3484563"/>
          <p14:tracePt t="55538" x="7399338" y="3500438"/>
          <p14:tracePt t="55547" x="7399338" y="3508375"/>
          <p14:tracePt t="55555" x="7399338" y="3516313"/>
          <p14:tracePt t="55562" x="7415213" y="3540125"/>
          <p14:tracePt t="55579" x="7423150" y="3556000"/>
          <p14:tracePt t="55586" x="7431088" y="3563938"/>
          <p14:tracePt t="55595" x="7431088" y="3579813"/>
          <p14:tracePt t="55602" x="7446963" y="3587750"/>
          <p14:tracePt t="55610" x="7446963" y="3595688"/>
          <p14:tracePt t="55619" x="7446963" y="3613150"/>
          <p14:tracePt t="55626" x="7462838" y="3629025"/>
          <p14:tracePt t="55634" x="7462838" y="3636963"/>
          <p14:tracePt t="55642" x="7486650" y="3652838"/>
          <p14:tracePt t="55650" x="7486650" y="3660775"/>
          <p14:tracePt t="55659" x="7504113" y="3668713"/>
          <p14:tracePt t="55666" x="7504113" y="3676650"/>
          <p14:tracePt t="55675" x="7519988" y="3684588"/>
          <p14:tracePt t="55682" x="7535863" y="3692525"/>
          <p14:tracePt t="55690" x="7543800" y="3692525"/>
          <p14:tracePt t="55698" x="7551738" y="3700463"/>
          <p14:tracePt t="55707" x="7559675" y="3708400"/>
          <p14:tracePt t="55714" x="7575550" y="3708400"/>
          <p14:tracePt t="55722" x="7591425" y="3708400"/>
          <p14:tracePt t="55730" x="7599363" y="3708400"/>
          <p14:tracePt t="55738" x="7607300" y="3708400"/>
          <p14:tracePt t="55746" x="7615238" y="3708400"/>
          <p14:tracePt t="55755" x="7623175" y="3708400"/>
          <p14:tracePt t="55763" x="7631113" y="3708400"/>
          <p14:tracePt t="55771" x="7654925" y="3708400"/>
          <p14:tracePt t="55778" x="7662863" y="3708400"/>
          <p14:tracePt t="55786" x="7670800" y="3700463"/>
          <p14:tracePt t="55795" x="7686675" y="3700463"/>
          <p14:tracePt t="55802" x="7702550" y="3700463"/>
          <p14:tracePt t="55810" x="7718425" y="3692525"/>
          <p14:tracePt t="55819" x="7734300" y="3684588"/>
          <p14:tracePt t="55826" x="7750175" y="3676650"/>
          <p14:tracePt t="55834" x="7773988" y="3676650"/>
          <p14:tracePt t="55842" x="7805738" y="3660775"/>
          <p14:tracePt t="55850" x="7821613" y="3652838"/>
          <p14:tracePt t="55859" x="7847013" y="3644900"/>
          <p14:tracePt t="55866" x="7862888" y="3636963"/>
          <p14:tracePt t="55875" x="7886700" y="3629025"/>
          <p14:tracePt t="55882" x="7902575" y="3621088"/>
          <p14:tracePt t="55890" x="7926388" y="3613150"/>
          <p14:tracePt t="55898" x="7942263" y="3605213"/>
          <p14:tracePt t="55907" x="7950200" y="3595688"/>
          <p14:tracePt t="55915" x="7974013" y="3587750"/>
          <p14:tracePt t="55922" x="7981950" y="3579813"/>
          <p14:tracePt t="55930" x="7989888" y="3571875"/>
          <p14:tracePt t="55938" x="7997825" y="3563938"/>
          <p14:tracePt t="55947" x="8005763" y="3556000"/>
          <p14:tracePt t="55955" x="8013700" y="3540125"/>
          <p14:tracePt t="55963" x="8021638" y="3532188"/>
          <p14:tracePt t="55971" x="8029575" y="3524250"/>
          <p14:tracePt t="55978" x="8037513" y="3516313"/>
          <p14:tracePt t="55995" x="8037513" y="3508375"/>
          <p14:tracePt t="56002" x="8045450" y="3500438"/>
          <p14:tracePt t="56010" x="8053388" y="3492500"/>
          <p14:tracePt t="56034" x="8061325" y="3476625"/>
          <p14:tracePt t="56075" x="8069263" y="3476625"/>
          <p14:tracePt t="56083" x="8069263" y="3468688"/>
          <p14:tracePt t="56139" x="8077200" y="3468688"/>
          <p14:tracePt t="56155" x="8085138" y="3468688"/>
          <p14:tracePt t="56235" x="8093075" y="3468688"/>
          <p14:tracePt t="56251" x="8101013" y="3468688"/>
          <p14:tracePt t="56259" x="8108950" y="3468688"/>
          <p14:tracePt t="56267" x="8116888" y="3468688"/>
          <p14:tracePt t="56275" x="8124825" y="3468688"/>
          <p14:tracePt t="56291" x="8140700" y="3468688"/>
          <p14:tracePt t="56299" x="8148638" y="3468688"/>
          <p14:tracePt t="56306" x="8156575" y="3468688"/>
          <p14:tracePt t="56315" x="8172450" y="3468688"/>
          <p14:tracePt t="56323" x="8189913" y="3468688"/>
          <p14:tracePt t="56331" x="8197850" y="3468688"/>
          <p14:tracePt t="56339" x="8205788" y="3468688"/>
          <p14:tracePt t="56347" x="8221663" y="3468688"/>
          <p14:tracePt t="56363" x="8229600" y="3468688"/>
          <p14:tracePt t="56379" x="8237538" y="3468688"/>
          <p14:tracePt t="56403" x="8237538" y="3476625"/>
          <p14:tracePt t="56411" x="8245475" y="3476625"/>
          <p14:tracePt t="56435" x="8253413" y="3484563"/>
          <p14:tracePt t="56459" x="8261350" y="3484563"/>
          <p14:tracePt t="56491" x="8269288" y="3484563"/>
          <p14:tracePt t="56507" x="8269288" y="3492500"/>
          <p14:tracePt t="56531" x="8277225" y="3492500"/>
          <p14:tracePt t="56555" x="8285163" y="3492500"/>
          <p14:tracePt t="56563" x="8293100" y="3492500"/>
          <p14:tracePt t="56579" x="8301038" y="3500438"/>
          <p14:tracePt t="56587" x="8316913" y="3500438"/>
          <p14:tracePt t="56603" x="8332788" y="3500438"/>
          <p14:tracePt t="56611" x="8348663" y="3500438"/>
          <p14:tracePt t="56619" x="8364538" y="3500438"/>
          <p14:tracePt t="56627" x="8388350" y="3500438"/>
          <p14:tracePt t="56634" x="8428038" y="3508375"/>
          <p14:tracePt t="56643" x="8467725" y="3508375"/>
          <p14:tracePt t="56651" x="8523288" y="3508375"/>
          <p14:tracePt t="56659" x="8588375" y="3508375"/>
          <p14:tracePt t="56666" x="8651875" y="3508375"/>
          <p14:tracePt t="56675" x="8731250" y="3508375"/>
          <p14:tracePt t="56683" x="8818563" y="3508375"/>
          <p14:tracePt t="56691" x="8891588" y="3508375"/>
          <p14:tracePt t="56699" x="8955088" y="3508375"/>
          <p14:tracePt t="56706" x="9010650" y="3508375"/>
          <p14:tracePt t="56715" x="9034463" y="3508375"/>
          <p14:tracePt t="56723" x="9058275" y="3508375"/>
          <p14:tracePt t="56731" x="9082088" y="3508375"/>
          <p14:tracePt t="56739" x="9097963" y="3516313"/>
          <p14:tracePt t="56747" x="9121775" y="3516313"/>
          <p14:tracePt t="56755" x="9137650" y="3524250"/>
          <p14:tracePt t="56763" x="9161463" y="3524250"/>
          <p14:tracePt t="56772" x="9185275" y="3524250"/>
          <p14:tracePt t="56779" x="9201150" y="3524250"/>
          <p14:tracePt t="56789" x="9234488" y="3524250"/>
          <p14:tracePt t="56795" x="9274175" y="3524250"/>
          <p14:tracePt t="56803" x="9305925" y="3532188"/>
          <p14:tracePt t="56811" x="9361488" y="3532188"/>
          <p14:tracePt t="56819" x="9385300" y="3532188"/>
          <p14:tracePt t="56827" x="9424988" y="3532188"/>
          <p14:tracePt t="56834" x="9440863" y="3532188"/>
          <p14:tracePt t="56843" x="9464675" y="3540125"/>
          <p14:tracePt t="56851" x="9472613" y="3540125"/>
          <p14:tracePt t="56859" x="9480550" y="3540125"/>
          <p14:tracePt t="56923" x="9480550" y="3548063"/>
          <p14:tracePt t="56931" x="9472613" y="3548063"/>
          <p14:tracePt t="56939" x="9448800" y="3548063"/>
          <p14:tracePt t="56947" x="9393238" y="3556000"/>
          <p14:tracePt t="56955" x="9337675" y="3563938"/>
          <p14:tracePt t="56963" x="9274175" y="3571875"/>
          <p14:tracePt t="56972" x="9201150" y="3579813"/>
          <p14:tracePt t="56979" x="9129713" y="3579813"/>
          <p14:tracePt t="56988" x="9050338" y="3587750"/>
          <p14:tracePt t="56995" x="8986838" y="3595688"/>
          <p14:tracePt t="57003" x="8931275" y="3595688"/>
          <p14:tracePt t="57011" x="8866188" y="3595688"/>
          <p14:tracePt t="57019" x="8810625" y="3595688"/>
          <p14:tracePt t="57027" x="8770938" y="3595688"/>
          <p14:tracePt t="57034" x="8715375" y="3595688"/>
          <p14:tracePt t="57043" x="8683625" y="3605213"/>
          <p14:tracePt t="57051" x="8651875" y="3605213"/>
          <p14:tracePt t="57059" x="8620125" y="3605213"/>
          <p14:tracePt t="57066" x="8580438" y="3613150"/>
          <p14:tracePt t="57075" x="8556625" y="3613150"/>
          <p14:tracePt t="57083" x="8548688" y="3621088"/>
          <p14:tracePt t="57091" x="8540750" y="3629025"/>
          <p14:tracePt t="57099" x="8523288" y="3636963"/>
          <p14:tracePt t="57115" x="8515350" y="3644900"/>
          <p14:tracePt t="57122" x="8515350" y="3652838"/>
          <p14:tracePt t="57139" x="8515350" y="3660775"/>
          <p14:tracePt t="57147" x="8515350" y="3668713"/>
          <p14:tracePt t="57155" x="8515350" y="3676650"/>
          <p14:tracePt t="57163" x="8515350" y="3684588"/>
          <p14:tracePt t="57172" x="8515350" y="3692525"/>
          <p14:tracePt t="57179" x="8523288" y="3700463"/>
          <p14:tracePt t="57188" x="8531225" y="3708400"/>
          <p14:tracePt t="57195" x="8540750" y="3724275"/>
          <p14:tracePt t="57203" x="8548688" y="3732213"/>
          <p14:tracePt t="57211" x="8548688" y="3740150"/>
          <p14:tracePt t="57219" x="8564563" y="3748088"/>
          <p14:tracePt t="57227" x="8572500" y="3763963"/>
          <p14:tracePt t="57234" x="8580438" y="3779838"/>
          <p14:tracePt t="57243" x="8588375" y="3787775"/>
          <p14:tracePt t="57251" x="8604250" y="3803650"/>
          <p14:tracePt t="57259" x="8604250" y="3811588"/>
          <p14:tracePt t="57266" x="8612188" y="3819525"/>
          <p14:tracePt t="57275" x="8612188" y="3827463"/>
          <p14:tracePt t="57283" x="8620125" y="3827463"/>
          <p14:tracePt t="57291" x="8620125" y="3835400"/>
          <p14:tracePt t="57299" x="8620125" y="3843338"/>
          <p14:tracePt t="57371" x="8628063" y="3851275"/>
          <p14:tracePt t="57388" x="8643938" y="3851275"/>
          <p14:tracePt t="57395" x="8659813" y="3851275"/>
          <p14:tracePt t="57403" x="8683625" y="3851275"/>
          <p14:tracePt t="57411" x="8723313" y="3851275"/>
          <p14:tracePt t="57419" x="8770938" y="3851275"/>
          <p14:tracePt t="57427" x="8826500" y="3851275"/>
          <p14:tracePt t="57434" x="8891588" y="3851275"/>
          <p14:tracePt t="57443" x="8955088" y="3851275"/>
          <p14:tracePt t="57451" x="9026525" y="3851275"/>
          <p14:tracePt t="57459" x="9097963" y="3851275"/>
          <p14:tracePt t="57466" x="9177338" y="3851275"/>
          <p14:tracePt t="57475" x="9242425" y="3843338"/>
          <p14:tracePt t="57483" x="9313863" y="3843338"/>
          <p14:tracePt t="57491" x="9377363" y="3835400"/>
          <p14:tracePt t="57499" x="9440863" y="3835400"/>
          <p14:tracePt t="57507" x="9488488" y="3835400"/>
          <p14:tracePt t="57515" x="9544050" y="3835400"/>
          <p14:tracePt t="57523" x="9585325" y="3835400"/>
          <p14:tracePt t="57531" x="9632950" y="3827463"/>
          <p14:tracePt t="57539" x="9672638" y="3819525"/>
          <p14:tracePt t="57547" x="9720263" y="3811588"/>
          <p14:tracePt t="57555" x="9775825" y="3811588"/>
          <p14:tracePt t="57563" x="9831388" y="3795713"/>
          <p14:tracePt t="57572" x="9894888" y="3795713"/>
          <p14:tracePt t="57579" x="9959975" y="3787775"/>
          <p14:tracePt t="57588" x="10031413" y="3779838"/>
          <p14:tracePt t="57595" x="10118725" y="3779838"/>
          <p14:tracePt t="57603" x="10206038" y="3771900"/>
          <p14:tracePt t="57611" x="10287000" y="3763963"/>
          <p14:tracePt t="57619" x="10374313" y="3763963"/>
          <p14:tracePt t="57627" x="10445750" y="3763963"/>
          <p14:tracePt t="57635" x="10493375" y="3756025"/>
          <p14:tracePt t="57643" x="10548938" y="3748088"/>
          <p14:tracePt t="57651" x="10580688" y="3748088"/>
          <p14:tracePt t="57659" x="10612438" y="3740150"/>
          <p14:tracePt t="57666" x="10637838" y="3740150"/>
          <p14:tracePt t="57675" x="10661650" y="3732213"/>
          <p14:tracePt t="57683" x="10677525" y="3724275"/>
          <p14:tracePt t="57692" x="10693400" y="3716338"/>
          <p14:tracePt t="57699" x="10701338" y="3716338"/>
          <p14:tracePt t="57708" x="10717213" y="3708400"/>
          <p14:tracePt t="57715" x="10733088" y="3700463"/>
          <p14:tracePt t="57722" x="10741025" y="3700463"/>
          <p14:tracePt t="57731" x="10748963" y="3684588"/>
          <p14:tracePt t="57739" x="10756900" y="3684588"/>
          <p14:tracePt t="57747" x="10764838" y="3676650"/>
          <p14:tracePt t="57755" x="10772775" y="3668713"/>
          <p14:tracePt t="57763" x="10788650" y="3660775"/>
          <p14:tracePt t="57772" x="10796588" y="3652838"/>
          <p14:tracePt t="57779" x="10820400" y="3652838"/>
          <p14:tracePt t="57788" x="10836275" y="3636963"/>
          <p14:tracePt t="57795" x="10852150" y="3621088"/>
          <p14:tracePt t="57803" x="10868025" y="3605213"/>
          <p14:tracePt t="57811" x="10891838" y="3605213"/>
          <p14:tracePt t="57819" x="10899775" y="3579813"/>
          <p14:tracePt t="57827" x="10915650" y="3571875"/>
          <p14:tracePt t="57835" x="10931525" y="3563938"/>
          <p14:tracePt t="57843" x="10939463" y="3540125"/>
          <p14:tracePt t="57851" x="10955338" y="3516313"/>
          <p14:tracePt t="57859" x="10963275" y="3500438"/>
          <p14:tracePt t="57867" x="10980738" y="3476625"/>
          <p14:tracePt t="57875" x="10988675" y="3452813"/>
          <p14:tracePt t="57882" x="10996613" y="3436938"/>
          <p14:tracePt t="57892" x="10996613" y="3413125"/>
          <p14:tracePt t="57899" x="10996613" y="3405188"/>
          <p14:tracePt t="57907" x="11004550" y="3397250"/>
          <p14:tracePt t="57915" x="11004550" y="3381375"/>
          <p14:tracePt t="57939" x="11004550" y="3373438"/>
          <p14:tracePt t="57947" x="10996613" y="3373438"/>
          <p14:tracePt t="57955" x="10988675" y="3373438"/>
          <p14:tracePt t="57963" x="10980738" y="3357563"/>
          <p14:tracePt t="57972" x="10971213" y="3357563"/>
          <p14:tracePt t="57979" x="10955338" y="3349625"/>
          <p14:tracePt t="57988" x="10939463" y="3349625"/>
          <p14:tracePt t="57995" x="10915650" y="3341688"/>
          <p14:tracePt t="58005" x="10891838" y="3333750"/>
          <p14:tracePt t="58011" x="10852150" y="3325813"/>
          <p14:tracePt t="58019" x="10820400" y="3317875"/>
          <p14:tracePt t="58027" x="10780713" y="3309938"/>
          <p14:tracePt t="58035" x="10725150" y="3302000"/>
          <p14:tracePt t="58043" x="10685463" y="3302000"/>
          <p14:tracePt t="58051" x="10637838" y="3294063"/>
          <p14:tracePt t="58059" x="10596563" y="3286125"/>
          <p14:tracePt t="58067" x="10541000" y="3286125"/>
          <p14:tracePt t="58075" x="10509250" y="3286125"/>
          <p14:tracePt t="58083" x="10461625" y="3278188"/>
          <p14:tracePt t="58091" x="10421938" y="3278188"/>
          <p14:tracePt t="58099" x="10374313" y="3278188"/>
          <p14:tracePt t="58107" x="10334625" y="3270250"/>
          <p14:tracePt t="58115" x="10302875" y="3270250"/>
          <p14:tracePt t="58122" x="10253663" y="3270250"/>
          <p14:tracePt t="58131" x="10190163" y="3270250"/>
          <p14:tracePt t="58139" x="10142538" y="3270250"/>
          <p14:tracePt t="58147" x="10094913" y="3262313"/>
          <p14:tracePt t="58155" x="10039350" y="3262313"/>
          <p14:tracePt t="58163" x="9991725" y="3262313"/>
          <p14:tracePt t="58172" x="9926638" y="3262313"/>
          <p14:tracePt t="58179" x="9871075" y="3262313"/>
          <p14:tracePt t="58188" x="9823450" y="3262313"/>
          <p14:tracePt t="58195" x="9767888" y="3262313"/>
          <p14:tracePt t="58203" x="9720263" y="3262313"/>
          <p14:tracePt t="58211" x="9664700" y="3270250"/>
          <p14:tracePt t="58219" x="9609138" y="3270250"/>
          <p14:tracePt t="58227" x="9544050" y="3270250"/>
          <p14:tracePt t="58235" x="9488488" y="3270250"/>
          <p14:tracePt t="58243" x="9417050" y="3278188"/>
          <p14:tracePt t="58251" x="9361488" y="3278188"/>
          <p14:tracePt t="58259" x="9297988" y="3278188"/>
          <p14:tracePt t="58267" x="9224963" y="3278188"/>
          <p14:tracePt t="58275" x="9161463" y="3286125"/>
          <p14:tracePt t="58282" x="9105900" y="3294063"/>
          <p14:tracePt t="58291" x="9050338" y="3302000"/>
          <p14:tracePt t="58299" x="8994775" y="3309938"/>
          <p14:tracePt t="58308" x="8931275" y="3309938"/>
          <p14:tracePt t="58315" x="8866188" y="3317875"/>
          <p14:tracePt t="58324" x="8810625" y="3333750"/>
          <p14:tracePt t="58331" x="8747125" y="3341688"/>
          <p14:tracePt t="58339" x="8683625" y="3349625"/>
          <p14:tracePt t="58347" x="8612188" y="3365500"/>
          <p14:tracePt t="58355" x="8548688" y="3381375"/>
          <p14:tracePt t="58363" x="8491538" y="3389313"/>
          <p14:tracePt t="58371" x="8435975" y="3405188"/>
          <p14:tracePt t="58379" x="8388350" y="3413125"/>
          <p14:tracePt t="58388" x="8348663" y="3421063"/>
          <p14:tracePt t="58395" x="8324850" y="3436938"/>
          <p14:tracePt t="58405" x="8293100" y="3436938"/>
          <p14:tracePt t="58411" x="8285163" y="3452813"/>
          <p14:tracePt t="58419" x="8277225" y="3452813"/>
          <p14:tracePt t="58491" x="8269288" y="3452813"/>
          <p14:tracePt t="58499" x="8261350" y="3452813"/>
          <p14:tracePt t="58507" x="8253413" y="3452813"/>
          <p14:tracePt t="58515" x="8245475" y="3452813"/>
          <p14:tracePt t="58522" x="8221663" y="3452813"/>
          <p14:tracePt t="58531" x="8205788" y="3452813"/>
          <p14:tracePt t="58539" x="8180388" y="3452813"/>
          <p14:tracePt t="58547" x="8164513" y="3452813"/>
          <p14:tracePt t="58555" x="8140700" y="3452813"/>
          <p14:tracePt t="58563" x="8116888" y="3452813"/>
          <p14:tracePt t="58571" x="8093075" y="3452813"/>
          <p14:tracePt t="58579" x="8069263" y="3452813"/>
          <p14:tracePt t="58588" x="8053388" y="3452813"/>
          <p14:tracePt t="58595" x="8021638" y="3452813"/>
          <p14:tracePt t="58604" x="8005763" y="3452813"/>
          <p14:tracePt t="58611" x="7989888" y="3452813"/>
          <p14:tracePt t="58619" x="7966075" y="3452813"/>
          <p14:tracePt t="58627" x="7942263" y="3444875"/>
          <p14:tracePt t="58635" x="7926388" y="3444875"/>
          <p14:tracePt t="58643" x="7910513" y="3444875"/>
          <p14:tracePt t="58651" x="7894638" y="3436938"/>
          <p14:tracePt t="58659" x="7878763" y="3436938"/>
          <p14:tracePt t="58667" x="7870825" y="3436938"/>
          <p14:tracePt t="58675" x="7847013" y="3436938"/>
          <p14:tracePt t="58682" x="7839075" y="3429000"/>
          <p14:tracePt t="58691" x="7821613" y="3429000"/>
          <p14:tracePt t="58699" x="7813675" y="3429000"/>
          <p14:tracePt t="58707" x="7797800" y="3429000"/>
          <p14:tracePt t="58715" x="7789863" y="3429000"/>
          <p14:tracePt t="58722" x="7773988" y="3429000"/>
          <p14:tracePt t="58731" x="7766050" y="3429000"/>
          <p14:tracePt t="58739" x="7750175" y="3429000"/>
          <p14:tracePt t="58747" x="7726363" y="3429000"/>
          <p14:tracePt t="58755" x="7702550" y="3429000"/>
          <p14:tracePt t="58763" x="7686675" y="3429000"/>
          <p14:tracePt t="58771" x="7662863" y="3429000"/>
          <p14:tracePt t="58779" x="7646988" y="3429000"/>
          <p14:tracePt t="58788" x="7631113" y="3429000"/>
          <p14:tracePt t="58795" x="7615238" y="3429000"/>
          <p14:tracePt t="58805" x="7607300" y="3429000"/>
          <p14:tracePt t="58811" x="7591425" y="3429000"/>
          <p14:tracePt t="58819" x="7583488" y="3429000"/>
          <p14:tracePt t="58827" x="7575550" y="3429000"/>
          <p14:tracePt t="58835" x="7567613" y="3429000"/>
          <p14:tracePt t="58843" x="7551738" y="3429000"/>
          <p14:tracePt t="58851" x="7527925" y="3429000"/>
          <p14:tracePt t="58859" x="7512050" y="3429000"/>
          <p14:tracePt t="58866" x="7496175" y="3429000"/>
          <p14:tracePt t="58875" x="7470775" y="3429000"/>
          <p14:tracePt t="58882" x="7454900" y="3429000"/>
          <p14:tracePt t="58904" x="7407275" y="3436938"/>
          <p14:tracePt t="58909" x="7383463" y="3436938"/>
          <p14:tracePt t="58915" x="7367588" y="3436938"/>
          <p14:tracePt t="58922" x="7343775" y="3444875"/>
          <p14:tracePt t="58931" x="7327900" y="3444875"/>
          <p14:tracePt t="58939" x="7319963" y="3452813"/>
          <p14:tracePt t="58947" x="7312025" y="3460750"/>
          <p14:tracePt t="58955" x="7304088" y="3460750"/>
          <p14:tracePt t="58963" x="7296150" y="3468688"/>
          <p14:tracePt t="58987" x="7296150" y="3476625"/>
          <p14:tracePt t="59004" x="7296150" y="3484563"/>
          <p14:tracePt t="59011" x="7296150" y="3492500"/>
          <p14:tracePt t="59027" x="7296150" y="3500438"/>
          <p14:tracePt t="59035" x="7304088" y="3508375"/>
          <p14:tracePt t="59043" x="7312025" y="3516313"/>
          <p14:tracePt t="59051" x="7319963" y="3532188"/>
          <p14:tracePt t="59059" x="7327900" y="3540125"/>
          <p14:tracePt t="59067" x="7335838" y="3548063"/>
          <p14:tracePt t="59075" x="7335838" y="3563938"/>
          <p14:tracePt t="59082" x="7351713" y="3579813"/>
          <p14:tracePt t="59091" x="7351713" y="3587750"/>
          <p14:tracePt t="59099" x="7367588" y="3605213"/>
          <p14:tracePt t="59107" x="7375525" y="3613150"/>
          <p14:tracePt t="59115" x="7391400" y="3621088"/>
          <p14:tracePt t="59123" x="7399338" y="3629025"/>
          <p14:tracePt t="59131" x="7415213" y="3636963"/>
          <p14:tracePt t="59138" x="7423150" y="3636963"/>
          <p14:tracePt t="59147" x="7431088" y="3644900"/>
          <p14:tracePt t="59155" x="7446963" y="3652838"/>
          <p14:tracePt t="59163" x="7454900" y="3652838"/>
          <p14:tracePt t="59171" x="7454900" y="3660775"/>
          <p14:tracePt t="59179" x="7470775" y="3660775"/>
          <p14:tracePt t="59195" x="7478713" y="3660775"/>
          <p14:tracePt t="59205" x="7496175" y="3660775"/>
          <p14:tracePt t="59211" x="7504113" y="3660775"/>
          <p14:tracePt t="59219" x="7519988" y="3660775"/>
          <p14:tracePt t="59227" x="7535863" y="3660775"/>
          <p14:tracePt t="59235" x="7559675" y="3660775"/>
          <p14:tracePt t="59243" x="7583488" y="3660775"/>
          <p14:tracePt t="59251" x="7607300" y="3660775"/>
          <p14:tracePt t="59259" x="7631113" y="3660775"/>
          <p14:tracePt t="59267" x="7654925" y="3660775"/>
          <p14:tracePt t="59275" x="7678738" y="3660775"/>
          <p14:tracePt t="59283" x="7694613" y="3660775"/>
          <p14:tracePt t="59291" x="7718425" y="3660775"/>
          <p14:tracePt t="59299" x="7726363" y="3660775"/>
          <p14:tracePt t="59307" x="7734300" y="3660775"/>
          <p14:tracePt t="59315" x="7758113" y="3660775"/>
          <p14:tracePt t="59323" x="7766050" y="3652838"/>
          <p14:tracePt t="59331" x="7781925" y="3652838"/>
          <p14:tracePt t="59339" x="7797800" y="3644900"/>
          <p14:tracePt t="59347" x="7813675" y="3636963"/>
          <p14:tracePt t="59355" x="7829550" y="3629025"/>
          <p14:tracePt t="59363" x="7854950" y="3629025"/>
          <p14:tracePt t="59371" x="7870825" y="3613150"/>
          <p14:tracePt t="59379" x="7894638" y="3605213"/>
          <p14:tracePt t="59388" x="7918450" y="3595688"/>
          <p14:tracePt t="59395" x="7934325" y="3587750"/>
          <p14:tracePt t="59404" x="7950200" y="3571875"/>
          <p14:tracePt t="59411" x="7958138" y="3563938"/>
          <p14:tracePt t="59419" x="7974013" y="3548063"/>
          <p14:tracePt t="59427" x="7981950" y="3532188"/>
          <p14:tracePt t="59435" x="7981950" y="3508375"/>
          <p14:tracePt t="59443" x="7981950" y="3500438"/>
          <p14:tracePt t="59451" x="7981950" y="3484563"/>
          <p14:tracePt t="59459" x="7981950" y="3468688"/>
          <p14:tracePt t="59466" x="7981950" y="3452813"/>
          <p14:tracePt t="59475" x="7981950" y="3429000"/>
          <p14:tracePt t="59483" x="7958138" y="3397250"/>
          <p14:tracePt t="59491" x="7958138" y="3381375"/>
          <p14:tracePt t="59499" x="7942263" y="3365500"/>
          <p14:tracePt t="59507" x="7934325" y="3341688"/>
          <p14:tracePt t="59515" x="7926388" y="3333750"/>
          <p14:tracePt t="59524" x="7910513" y="3325813"/>
          <p14:tracePt t="59531" x="7910513" y="3317875"/>
          <p14:tracePt t="59538" x="7902575" y="3317875"/>
          <p14:tracePt t="59547" x="7894638" y="3309938"/>
          <p14:tracePt t="59554" x="7886700" y="3302000"/>
          <p14:tracePt t="59563" x="7870825" y="3294063"/>
          <p14:tracePt t="59571" x="7862888" y="3286125"/>
          <p14:tracePt t="59579" x="7847013" y="3278188"/>
          <p14:tracePt t="59588" x="7821613" y="3270250"/>
          <p14:tracePt t="59595" x="7797800" y="3262313"/>
          <p14:tracePt t="59604" x="7766050" y="3252788"/>
          <p14:tracePt t="59611" x="7734300" y="3252788"/>
          <p14:tracePt t="59619" x="7702550" y="3252788"/>
          <p14:tracePt t="59627" x="7654925" y="3244850"/>
          <p14:tracePt t="59635" x="7631113" y="3244850"/>
          <p14:tracePt t="59643" x="7599363" y="3244850"/>
          <p14:tracePt t="59651" x="7575550" y="3244850"/>
          <p14:tracePt t="59659" x="7551738" y="3244850"/>
          <p14:tracePt t="59666" x="7543800" y="3244850"/>
          <p14:tracePt t="59675" x="7527925" y="3244850"/>
          <p14:tracePt t="59683" x="7512050" y="3244850"/>
          <p14:tracePt t="59691" x="7504113" y="3244850"/>
          <p14:tracePt t="59698" x="7486650" y="3252788"/>
          <p14:tracePt t="59707" x="7478713" y="3252788"/>
          <p14:tracePt t="59715" x="7454900" y="3270250"/>
          <p14:tracePt t="59723" x="7439025" y="3270250"/>
          <p14:tracePt t="59731" x="7415213" y="3286125"/>
          <p14:tracePt t="59740" x="7407275" y="3294063"/>
          <p14:tracePt t="59747" x="7391400" y="3309938"/>
          <p14:tracePt t="59755" x="7375525" y="3317875"/>
          <p14:tracePt t="59763" x="7367588" y="3325813"/>
          <p14:tracePt t="59771" x="7351713" y="3341688"/>
          <p14:tracePt t="59779" x="7351713" y="3349625"/>
          <p14:tracePt t="59787" x="7343775" y="3357563"/>
          <p14:tracePt t="59795" x="7335838" y="3373438"/>
          <p14:tracePt t="59804" x="7327900" y="3389313"/>
          <p14:tracePt t="59819" x="7327900" y="3413125"/>
          <p14:tracePt t="59827" x="7319963" y="3421063"/>
          <p14:tracePt t="59835" x="7312025" y="3444875"/>
          <p14:tracePt t="59843" x="7312025" y="3452813"/>
          <p14:tracePt t="59851" x="7312025" y="3468688"/>
          <p14:tracePt t="59859" x="7304088" y="3484563"/>
          <p14:tracePt t="59866" x="7304088" y="3500438"/>
          <p14:tracePt t="59875" x="7304088" y="3524250"/>
          <p14:tracePt t="59891" x="7304088" y="3563938"/>
          <p14:tracePt t="59899" x="7304088" y="3579813"/>
          <p14:tracePt t="59907" x="7304088" y="3595688"/>
          <p14:tracePt t="59915" x="7312025" y="3613150"/>
          <p14:tracePt t="59923" x="7319963" y="3629025"/>
          <p14:tracePt t="59931" x="7327900" y="3644900"/>
          <p14:tracePt t="59938" x="7327900" y="3668713"/>
          <p14:tracePt t="59947" x="7335838" y="3676650"/>
          <p14:tracePt t="59955" x="7343775" y="3692525"/>
          <p14:tracePt t="59963" x="7351713" y="3700463"/>
          <p14:tracePt t="59971" x="7367588" y="3716338"/>
          <p14:tracePt t="59979" x="7375525" y="3724275"/>
          <p14:tracePt t="59987" x="7383463" y="3732213"/>
          <p14:tracePt t="59995" x="7391400" y="3748088"/>
          <p14:tracePt t="60004" x="7407275" y="3748088"/>
          <p14:tracePt t="60011" x="7415213" y="3756025"/>
          <p14:tracePt t="60019" x="7423150" y="3756025"/>
          <p14:tracePt t="60027" x="7439025" y="3771900"/>
          <p14:tracePt t="60035" x="7462838" y="3771900"/>
          <p14:tracePt t="60043" x="7470775" y="3771900"/>
          <p14:tracePt t="60059" x="7478713" y="3779838"/>
          <p14:tracePt t="60067" x="7486650" y="3779838"/>
          <p14:tracePt t="60083" x="7496175" y="3779838"/>
          <p14:tracePt t="60107" x="7504113" y="3779838"/>
          <p14:tracePt t="60123" x="7512050" y="3779838"/>
          <p14:tracePt t="60139" x="7519988" y="3779838"/>
          <p14:tracePt t="60147" x="7527925" y="3779838"/>
          <p14:tracePt t="60163" x="7543800" y="3779838"/>
          <p14:tracePt t="60179" x="7551738" y="3779838"/>
          <p14:tracePt t="60188" x="7559675" y="3779838"/>
          <p14:tracePt t="60195" x="7567613" y="3779838"/>
          <p14:tracePt t="60204" x="7575550" y="3779838"/>
          <p14:tracePt t="60219" x="7583488" y="3779838"/>
          <p14:tracePt t="60235" x="7591425" y="3779838"/>
          <p14:tracePt t="60243" x="7599363" y="3779838"/>
          <p14:tracePt t="60259" x="7607300" y="3779838"/>
          <p14:tracePt t="60867" x="7599363" y="3779838"/>
          <p14:tracePt t="60874" x="7591425" y="3779838"/>
          <p14:tracePt t="60899" x="7583488" y="3771900"/>
          <p14:tracePt t="60914" x="7575550" y="3771900"/>
          <p14:tracePt t="61419" x="7567613" y="3771900"/>
          <p14:tracePt t="61435" x="7559675" y="3771900"/>
          <p14:tracePt t="61491" x="7559675" y="3779838"/>
          <p14:tracePt t="61499" x="7551738" y="3787775"/>
          <p14:tracePt t="61507" x="7551738" y="3795713"/>
          <p14:tracePt t="61515" x="7551738" y="3811588"/>
          <p14:tracePt t="61523" x="7551738" y="3827463"/>
          <p14:tracePt t="61531" x="7551738" y="3843338"/>
          <p14:tracePt t="61539" x="7551738" y="3859213"/>
          <p14:tracePt t="61547" x="7543800" y="3883025"/>
          <p14:tracePt t="61555" x="7535863" y="3922713"/>
          <p14:tracePt t="61563" x="7535863" y="3948113"/>
          <p14:tracePt t="61571" x="7535863" y="3971925"/>
          <p14:tracePt t="61579" x="7527925" y="4003675"/>
          <p14:tracePt t="61587" x="7519988" y="4035425"/>
          <p14:tracePt t="61595" x="7519988" y="4067175"/>
          <p14:tracePt t="61603" x="7519988" y="4090988"/>
          <p14:tracePt t="61611" x="7519988" y="4122738"/>
          <p14:tracePt t="61620" x="7519988" y="4154488"/>
          <p14:tracePt t="61627" x="7512050" y="4194175"/>
          <p14:tracePt t="61635" x="7512050" y="4225925"/>
          <p14:tracePt t="61643" x="7504113" y="4281488"/>
          <p14:tracePt t="61651" x="7504113" y="4322763"/>
          <p14:tracePt t="61659" x="7504113" y="4378325"/>
          <p14:tracePt t="61667" x="7504113" y="4433888"/>
          <p14:tracePt t="61675" x="7496175" y="4465638"/>
          <p14:tracePt t="61683" x="7496175" y="4513263"/>
          <p14:tracePt t="61691" x="7496175" y="4552950"/>
          <p14:tracePt t="61699" x="7496175" y="4608513"/>
          <p14:tracePt t="61707" x="7496175" y="4649788"/>
          <p14:tracePt t="61714" x="7496175" y="4689475"/>
          <p14:tracePt t="61723" x="7496175" y="4721225"/>
          <p14:tracePt t="61731" x="7512050" y="4745038"/>
          <p14:tracePt t="61739" x="7512050" y="4760913"/>
          <p14:tracePt t="61747" x="7512050" y="4784725"/>
          <p14:tracePt t="61755" x="7519988" y="4800600"/>
          <p14:tracePt t="61763" x="7519988" y="4824413"/>
          <p14:tracePt t="61771" x="7527925" y="4840288"/>
          <p14:tracePt t="61779" x="7527925" y="4848225"/>
          <p14:tracePt t="61787" x="7527925" y="4864100"/>
          <p14:tracePt t="61795" x="7535863" y="4879975"/>
          <p14:tracePt t="61804" x="7543800" y="4895850"/>
          <p14:tracePt t="61811" x="7559675" y="4903788"/>
          <p14:tracePt t="61820" x="7567613" y="4919663"/>
          <p14:tracePt t="61827" x="7583488" y="4927600"/>
          <p14:tracePt t="61835" x="7591425" y="4943475"/>
          <p14:tracePt t="61843" x="7607300" y="4951413"/>
          <p14:tracePt t="61851" x="7631113" y="4967288"/>
          <p14:tracePt t="61859" x="7646988" y="4967288"/>
          <p14:tracePt t="61866" x="7670800" y="4984750"/>
          <p14:tracePt t="61875" x="7686675" y="4992688"/>
          <p14:tracePt t="61883" x="7702550" y="5000625"/>
          <p14:tracePt t="61892" x="7734300" y="5016500"/>
          <p14:tracePt t="61898" x="7758113" y="5024438"/>
          <p14:tracePt t="61906" x="7766050" y="5040313"/>
          <p14:tracePt t="61914" x="7797800" y="5056188"/>
          <p14:tracePt t="61922" x="7821613" y="5072063"/>
          <p14:tracePt t="61930" x="7839075" y="5087938"/>
          <p14:tracePt t="61938" x="7862888" y="5103813"/>
          <p14:tracePt t="61946" x="7886700" y="5119688"/>
          <p14:tracePt t="61954" x="7902575" y="5135563"/>
          <p14:tracePt t="61962" x="7918450" y="5151438"/>
          <p14:tracePt t="61971" x="7942263" y="5159375"/>
          <p14:tracePt t="61978" x="7958138" y="5183188"/>
          <p14:tracePt t="61986" x="7974013" y="5191125"/>
          <p14:tracePt t="61994" x="7989888" y="5207000"/>
          <p14:tracePt t="62002" x="8005763" y="5214938"/>
          <p14:tracePt t="62011" x="8005763" y="5230813"/>
          <p14:tracePt t="62019" x="8021638" y="5238750"/>
          <p14:tracePt t="62026" x="8021638" y="5246688"/>
          <p14:tracePt t="62034" x="8029575" y="5254625"/>
          <p14:tracePt t="62059" x="8029575" y="5262563"/>
          <p14:tracePt t="62075" x="8029575" y="5270500"/>
          <p14:tracePt t="62227" x="8021638" y="5270500"/>
          <p14:tracePt t="62251" x="8013700" y="5270500"/>
          <p14:tracePt t="62259" x="7997825" y="5262563"/>
          <p14:tracePt t="62275" x="7981950" y="5262563"/>
          <p14:tracePt t="62291" x="7974013" y="5262563"/>
          <p14:tracePt t="62299" x="7966075" y="5262563"/>
          <p14:tracePt t="62315" x="7958138" y="5262563"/>
          <p14:tracePt t="62323" x="7950200" y="5262563"/>
          <p14:tracePt t="62331" x="7934325" y="5262563"/>
          <p14:tracePt t="62339" x="7934325" y="5270500"/>
          <p14:tracePt t="62347" x="7926388" y="5270500"/>
          <p14:tracePt t="62355" x="7918450" y="5270500"/>
          <p14:tracePt t="62363" x="7910513" y="5278438"/>
          <p14:tracePt t="62370" x="7894638" y="5286375"/>
          <p14:tracePt t="62379" x="7886700" y="5302250"/>
          <p14:tracePt t="62387" x="7870825" y="5310188"/>
          <p14:tracePt t="62395" x="7870825" y="5319713"/>
          <p14:tracePt t="62403" x="7862888" y="5327650"/>
          <p14:tracePt t="62411" x="7854950" y="5335588"/>
          <p14:tracePt t="62420" x="7847013" y="5335588"/>
          <p14:tracePt t="62427" x="7839075" y="5351463"/>
          <p14:tracePt t="62436" x="7829550" y="5351463"/>
          <p14:tracePt t="62443" x="7821613" y="5351463"/>
          <p14:tracePt t="62451" x="7821613" y="5359400"/>
          <p14:tracePt t="62459" x="7813675" y="5367338"/>
          <p14:tracePt t="62467" x="7813675" y="5375275"/>
          <p14:tracePt t="62475" x="7805738" y="5383213"/>
          <p14:tracePt t="62491" x="7805738" y="5391150"/>
          <p14:tracePt t="62499" x="7797800" y="5399088"/>
          <p14:tracePt t="62523" x="7797800" y="5407025"/>
          <p14:tracePt t="62539" x="7797800" y="5414963"/>
          <p14:tracePt t="62547" x="7797800" y="5422900"/>
          <p14:tracePt t="62555" x="7797800" y="5430838"/>
          <p14:tracePt t="62571" x="7797800" y="5446713"/>
          <p14:tracePt t="62579" x="7805738" y="5446713"/>
          <p14:tracePt t="62587" x="7813675" y="5462588"/>
          <p14:tracePt t="62595" x="7821613" y="5470525"/>
          <p14:tracePt t="62603" x="7839075" y="5478463"/>
          <p14:tracePt t="62611" x="7854950" y="5486400"/>
          <p14:tracePt t="62620" x="7862888" y="5502275"/>
          <p14:tracePt t="62627" x="7878763" y="5510213"/>
          <p14:tracePt t="62636" x="7894638" y="5518150"/>
          <p14:tracePt t="62643" x="7910513" y="5526088"/>
          <p14:tracePt t="62651" x="7918450" y="5526088"/>
          <p14:tracePt t="62659" x="7942263" y="5534025"/>
          <p14:tracePt t="62667" x="7950200" y="5541963"/>
          <p14:tracePt t="62675" x="7966075" y="5541963"/>
          <p14:tracePt t="62683" x="7974013" y="5541963"/>
          <p14:tracePt t="62691" x="7981950" y="5549900"/>
          <p14:tracePt t="62699" x="7989888" y="5557838"/>
          <p14:tracePt t="62707" x="7997825" y="5557838"/>
          <p14:tracePt t="62714" x="8005763" y="5557838"/>
          <p14:tracePt t="62723" x="8013700" y="5557838"/>
          <p14:tracePt t="62731" x="8029575" y="5557838"/>
          <p14:tracePt t="62739" x="8037513" y="5557838"/>
          <p14:tracePt t="62747" x="8045450" y="5557838"/>
          <p14:tracePt t="62755" x="8061325" y="5549900"/>
          <p14:tracePt t="62763" x="8069263" y="5549900"/>
          <p14:tracePt t="62771" x="8077200" y="5549900"/>
          <p14:tracePt t="62779" x="8085138" y="5549900"/>
          <p14:tracePt t="62787" x="8093075" y="5541963"/>
          <p14:tracePt t="62795" x="8101013" y="5541963"/>
          <p14:tracePt t="62803" x="8116888" y="5534025"/>
          <p14:tracePt t="62811" x="8124825" y="5526088"/>
          <p14:tracePt t="62820" x="8140700" y="5518150"/>
          <p14:tracePt t="62827" x="8148638" y="5518150"/>
          <p14:tracePt t="62836" x="8148638" y="5510213"/>
          <p14:tracePt t="62843" x="8164513" y="5502275"/>
          <p14:tracePt t="62851" x="8172450" y="5494338"/>
          <p14:tracePt t="62859" x="8180388" y="5486400"/>
          <p14:tracePt t="62867" x="8197850" y="5478463"/>
          <p14:tracePt t="62875" x="8205788" y="5470525"/>
          <p14:tracePt t="62883" x="8221663" y="5470525"/>
          <p14:tracePt t="62891" x="8237538" y="5462588"/>
          <p14:tracePt t="62903" x="8245475" y="5454650"/>
          <p14:tracePt t="62908" x="8261350" y="5454650"/>
          <p14:tracePt t="62915" x="8277225" y="5446713"/>
          <p14:tracePt t="62923" x="8293100" y="5438775"/>
          <p14:tracePt t="62931" x="8308975" y="5430838"/>
          <p14:tracePt t="62939" x="8324850" y="5422900"/>
          <p14:tracePt t="62947" x="8340725" y="5407025"/>
          <p14:tracePt t="62955" x="8348663" y="5407025"/>
          <p14:tracePt t="62963" x="8356600" y="5407025"/>
          <p14:tracePt t="62970" x="8364538" y="5399088"/>
          <p14:tracePt t="62979" x="8372475" y="5399088"/>
          <p14:tracePt t="62986" x="8380413" y="5391150"/>
          <p14:tracePt t="62995" x="8380413" y="5383213"/>
          <p14:tracePt t="63003" x="8388350" y="5383213"/>
          <p14:tracePt t="63011" x="8396288" y="5375275"/>
          <p14:tracePt t="63027" x="8404225" y="5367338"/>
          <p14:tracePt t="63036" x="8412163" y="5359400"/>
          <p14:tracePt t="63043" x="8420100" y="5351463"/>
          <p14:tracePt t="63051" x="8428038" y="5351463"/>
          <p14:tracePt t="63059" x="8435975" y="5343525"/>
          <p14:tracePt t="63067" x="8443913" y="5335588"/>
          <p14:tracePt t="63075" x="8451850" y="5327650"/>
          <p14:tracePt t="63083" x="8467725" y="5327650"/>
          <p14:tracePt t="63091" x="8475663" y="5319713"/>
          <p14:tracePt t="63099" x="8491538" y="5310188"/>
          <p14:tracePt t="63107" x="8499475" y="5302250"/>
          <p14:tracePt t="63114" x="8507413" y="5294313"/>
          <p14:tracePt t="63123" x="8523288" y="5294313"/>
          <p14:tracePt t="63139" x="8531225" y="5294313"/>
          <p14:tracePt t="63147" x="8548688" y="5286375"/>
          <p14:tracePt t="63155" x="8556625" y="5286375"/>
          <p14:tracePt t="63163" x="8564563" y="5278438"/>
          <p14:tracePt t="63170" x="8580438" y="5278438"/>
          <p14:tracePt t="63179" x="8580438" y="5270500"/>
          <p14:tracePt t="63187" x="8596313" y="5270500"/>
          <p14:tracePt t="63195" x="8596313" y="5262563"/>
          <p14:tracePt t="63203" x="8604250" y="5262563"/>
          <p14:tracePt t="63211" x="8612188" y="5246688"/>
          <p14:tracePt t="63220" x="8620125" y="5246688"/>
          <p14:tracePt t="63236" x="8628063" y="5238750"/>
          <p14:tracePt t="63243" x="8628063" y="5230813"/>
          <p14:tracePt t="63251" x="8628063" y="5222875"/>
          <p14:tracePt t="63267" x="8628063" y="5214938"/>
          <p14:tracePt t="63275" x="8628063" y="5199063"/>
          <p14:tracePt t="63283" x="8628063" y="5191125"/>
          <p14:tracePt t="63291" x="8620125" y="5183188"/>
          <p14:tracePt t="63299" x="8612188" y="5159375"/>
          <p14:tracePt t="63307" x="8596313" y="5143500"/>
          <p14:tracePt t="63314" x="8588375" y="5127625"/>
          <p14:tracePt t="63323" x="8572500" y="5111750"/>
          <p14:tracePt t="63330" x="8556625" y="5087938"/>
          <p14:tracePt t="63339" x="8548688" y="5080000"/>
          <p14:tracePt t="63347" x="8523288" y="5056188"/>
          <p14:tracePt t="63356" x="8515350" y="5040313"/>
          <p14:tracePt t="63363" x="8507413" y="5032375"/>
          <p14:tracePt t="63371" x="8491538" y="5016500"/>
          <p14:tracePt t="63379" x="8483600" y="5016500"/>
          <p14:tracePt t="63386" x="8475663" y="5008563"/>
          <p14:tracePt t="63395" x="8467725" y="5000625"/>
          <p14:tracePt t="63403" x="8459788" y="5000625"/>
          <p14:tracePt t="63411" x="8459788" y="4992688"/>
          <p14:tracePt t="63419" x="8451850" y="4992688"/>
          <p14:tracePt t="63427" x="8443913" y="4984750"/>
          <p14:tracePt t="63436" x="8435975" y="4984750"/>
          <p14:tracePt t="63443" x="8435975" y="4976813"/>
          <p14:tracePt t="63459" x="8428038" y="4976813"/>
          <p14:tracePt t="63475" x="8420100" y="4976813"/>
          <p14:tracePt t="63483" x="8412163" y="4967288"/>
          <p14:tracePt t="63491" x="8404225" y="4967288"/>
          <p14:tracePt t="63499" x="8396288" y="4967288"/>
          <p14:tracePt t="63507" x="8380413" y="4967288"/>
          <p14:tracePt t="63514" x="8372475" y="4967288"/>
          <p14:tracePt t="63523" x="8348663" y="4967288"/>
          <p14:tracePt t="63530" x="8324850" y="4967288"/>
          <p14:tracePt t="63539" x="8301038" y="4967288"/>
          <p14:tracePt t="63547" x="8253413" y="4967288"/>
          <p14:tracePt t="63555" x="8221663" y="4967288"/>
          <p14:tracePt t="63563" x="8189913" y="4984750"/>
          <p14:tracePt t="63571" x="8140700" y="4992688"/>
          <p14:tracePt t="63579" x="8108950" y="4992688"/>
          <p14:tracePt t="63586" x="8085138" y="5008563"/>
          <p14:tracePt t="63595" x="8061325" y="5008563"/>
          <p14:tracePt t="63603" x="8045450" y="5016500"/>
          <p14:tracePt t="63611" x="8021638" y="5024438"/>
          <p14:tracePt t="63619" x="8005763" y="5032375"/>
          <p14:tracePt t="63627" x="7997825" y="5040313"/>
          <p14:tracePt t="63636" x="7981950" y="5048250"/>
          <p14:tracePt t="63643" x="7974013" y="5048250"/>
          <p14:tracePt t="63651" x="7966075" y="5064125"/>
          <p14:tracePt t="63659" x="7958138" y="5072063"/>
          <p14:tracePt t="63667" x="7950200" y="5080000"/>
          <p14:tracePt t="63675" x="7942263" y="5087938"/>
          <p14:tracePt t="63683" x="7934325" y="5095875"/>
          <p14:tracePt t="63691" x="7934325" y="5111750"/>
          <p14:tracePt t="63699" x="7926388" y="5111750"/>
          <p14:tracePt t="63707" x="7918450" y="5127625"/>
          <p14:tracePt t="63714" x="7918450" y="5135563"/>
          <p14:tracePt t="63723" x="7918450" y="5151438"/>
          <p14:tracePt t="63730" x="7918450" y="5159375"/>
          <p14:tracePt t="63739" x="7918450" y="5167313"/>
          <p14:tracePt t="63747" x="7910513" y="5183188"/>
          <p14:tracePt t="63755" x="7910513" y="5199063"/>
          <p14:tracePt t="63763" x="7902575" y="5207000"/>
          <p14:tracePt t="63772" x="7902575" y="5222875"/>
          <p14:tracePt t="63779" x="7894638" y="5246688"/>
          <p14:tracePt t="63787" x="7886700" y="5254625"/>
          <p14:tracePt t="63795" x="7886700" y="5262563"/>
          <p14:tracePt t="63803" x="7878763" y="5278438"/>
          <p14:tracePt t="63811" x="7862888" y="5286375"/>
          <p14:tracePt t="63819" x="7847013" y="5294313"/>
          <p14:tracePt t="63827" x="7839075" y="5302250"/>
          <p14:tracePt t="63836" x="7829550" y="5310188"/>
          <p14:tracePt t="63843" x="7813675" y="5319713"/>
          <p14:tracePt t="63852" x="7805738" y="5327650"/>
          <p14:tracePt t="63859" x="7797800" y="5343525"/>
          <p14:tracePt t="63867" x="7781925" y="5343525"/>
          <p14:tracePt t="63875" x="7773988" y="5359400"/>
          <p14:tracePt t="63883" x="7766050" y="5367338"/>
          <p14:tracePt t="63891" x="7750175" y="5375275"/>
          <p14:tracePt t="63908" x="7742238" y="5391150"/>
          <p14:tracePt t="63914" x="7734300" y="5399088"/>
          <p14:tracePt t="63923" x="7726363" y="5407025"/>
          <p14:tracePt t="63939" x="7726363" y="5414963"/>
          <p14:tracePt t="63946" x="7718425" y="5414963"/>
          <p14:tracePt t="63954" x="7718425" y="5422900"/>
          <p14:tracePt t="64803" x="7718425" y="5414963"/>
          <p14:tracePt t="64843" x="7726363" y="5407025"/>
          <p14:tracePt t="64852" x="7726363" y="5399088"/>
          <p14:tracePt t="64883" x="7726363" y="5391150"/>
          <p14:tracePt t="64890" x="7734300" y="5391150"/>
          <p14:tracePt t="64899" x="7734300" y="5383213"/>
          <p14:tracePt t="64919" x="7734300" y="5375275"/>
          <p14:tracePt t="64925" x="7734300" y="5367338"/>
          <p14:tracePt t="64939" x="7742238" y="5359400"/>
          <p14:tracePt t="64947" x="7742238" y="5351463"/>
          <p14:tracePt t="64955" x="7742238" y="5343525"/>
          <p14:tracePt t="64963" x="7742238" y="5335588"/>
          <p14:tracePt t="64971" x="7742238" y="5327650"/>
          <p14:tracePt t="64979" x="7742238" y="5319713"/>
          <p14:tracePt t="64987" x="7742238" y="5302250"/>
          <p14:tracePt t="64995" x="7742238" y="5286375"/>
          <p14:tracePt t="65003" x="7742238" y="5262563"/>
          <p14:tracePt t="65011" x="7734300" y="5254625"/>
          <p14:tracePt t="65019" x="7734300" y="5230813"/>
          <p14:tracePt t="65027" x="7726363" y="5207000"/>
          <p14:tracePt t="65035" x="7726363" y="5191125"/>
          <p14:tracePt t="65043" x="7726363" y="5159375"/>
          <p14:tracePt t="65052" x="7710488" y="5127625"/>
          <p14:tracePt t="65059" x="7710488" y="5080000"/>
          <p14:tracePt t="65067" x="7694613" y="5024438"/>
          <p14:tracePt t="65075" x="7670800" y="4959350"/>
          <p14:tracePt t="65083" x="7654925" y="4919663"/>
          <p14:tracePt t="65091" x="7623175" y="4872038"/>
          <p14:tracePt t="65099" x="7591425" y="4832350"/>
          <p14:tracePt t="65107" x="7583488" y="4816475"/>
          <p14:tracePt t="65114" x="7559675" y="4784725"/>
          <p14:tracePt t="65123" x="7551738" y="4768850"/>
          <p14:tracePt t="65131" x="7535863" y="4760913"/>
          <p14:tracePt t="65139" x="7535863" y="4745038"/>
          <p14:tracePt t="65147" x="7535863" y="4737100"/>
          <p14:tracePt t="65155" x="7527925" y="4729163"/>
          <p14:tracePt t="65163" x="7519988" y="4713288"/>
          <p14:tracePt t="65171" x="7519988" y="4705350"/>
          <p14:tracePt t="65179" x="7519988" y="4697413"/>
          <p14:tracePt t="65187" x="7519988" y="4673600"/>
          <p14:tracePt t="65195" x="7504113" y="4649788"/>
          <p14:tracePt t="65203" x="7496175" y="4624388"/>
          <p14:tracePt t="65211" x="7496175" y="4600575"/>
          <p14:tracePt t="65219" x="7496175" y="4584700"/>
          <p14:tracePt t="65227" x="7486650" y="4568825"/>
          <p14:tracePt t="65235" x="7486650" y="4552950"/>
          <p14:tracePt t="65243" x="7486650" y="4537075"/>
          <p14:tracePt t="65252" x="7478713" y="4521200"/>
          <p14:tracePt t="65259" x="7478713" y="4505325"/>
          <p14:tracePt t="65269" x="7478713" y="4489450"/>
          <p14:tracePt t="65275" x="7478713" y="4481513"/>
          <p14:tracePt t="65283" x="7478713" y="4473575"/>
          <p14:tracePt t="65291" x="7478713" y="4465638"/>
          <p14:tracePt t="65299" x="7478713" y="4457700"/>
          <p14:tracePt t="65314" x="7478713" y="4449763"/>
          <p14:tracePt t="65331" x="7486650" y="4449763"/>
          <p14:tracePt t="65339" x="7486650" y="4441825"/>
          <p14:tracePt t="65347" x="7496175" y="4441825"/>
          <p14:tracePt t="65355" x="7504113" y="4433888"/>
          <p14:tracePt t="65363" x="7519988" y="4425950"/>
          <p14:tracePt t="65371" x="7543800" y="4418013"/>
          <p14:tracePt t="65379" x="7567613" y="4418013"/>
          <p14:tracePt t="65388" x="7583488" y="4418013"/>
          <p14:tracePt t="65395" x="7607300" y="4410075"/>
          <p14:tracePt t="65403" x="7639050" y="4410075"/>
          <p14:tracePt t="65411" x="7662863" y="4410075"/>
          <p14:tracePt t="65419" x="7694613" y="4402138"/>
          <p14:tracePt t="65427" x="7742238" y="4402138"/>
          <p14:tracePt t="65435" x="7773988" y="4402138"/>
          <p14:tracePt t="65443" x="7797800" y="4394200"/>
          <p14:tracePt t="65452" x="7829550" y="4394200"/>
          <p14:tracePt t="65459" x="7847013" y="4394200"/>
          <p14:tracePt t="65467" x="7870825" y="4386263"/>
          <p14:tracePt t="65475" x="7886700" y="4378325"/>
          <p14:tracePt t="65483" x="7910513" y="4370388"/>
          <p14:tracePt t="65491" x="7934325" y="4370388"/>
          <p14:tracePt t="65499" x="7958138" y="4362450"/>
          <p14:tracePt t="65507" x="7981950" y="4362450"/>
          <p14:tracePt t="65514" x="8005763" y="4354513"/>
          <p14:tracePt t="65523" x="8029575" y="4346575"/>
          <p14:tracePt t="65531" x="8061325" y="4338638"/>
          <p14:tracePt t="65539" x="8101013" y="4338638"/>
          <p14:tracePt t="65547" x="8140700" y="4330700"/>
          <p14:tracePt t="65555" x="8189913" y="4322763"/>
          <p14:tracePt t="65563" x="8229600" y="4314825"/>
          <p14:tracePt t="65571" x="8277225" y="4306888"/>
          <p14:tracePt t="65579" x="8324850" y="4298950"/>
          <p14:tracePt t="65587" x="8364538" y="4298950"/>
          <p14:tracePt t="65595" x="8412163" y="4291013"/>
          <p14:tracePt t="65602" x="8475663" y="4291013"/>
          <p14:tracePt t="65611" x="8540750" y="4291013"/>
          <p14:tracePt t="65619" x="8612188" y="4281488"/>
          <p14:tracePt t="65627" x="8707438" y="4281488"/>
          <p14:tracePt t="65635" x="8810625" y="4281488"/>
          <p14:tracePt t="65643" x="8923338" y="4273550"/>
          <p14:tracePt t="65652" x="9034463" y="4265613"/>
          <p14:tracePt t="65659" x="9169400" y="4249738"/>
          <p14:tracePt t="65669" x="9305925" y="4241800"/>
          <p14:tracePt t="65675" x="9409113" y="4233863"/>
          <p14:tracePt t="65683" x="9520238" y="4225925"/>
          <p14:tracePt t="65691" x="9601200" y="4225925"/>
          <p14:tracePt t="65698" x="9664700" y="4217988"/>
          <p14:tracePt t="65707" x="9720263" y="4217988"/>
          <p14:tracePt t="65714" x="9767888" y="4217988"/>
          <p14:tracePt t="65723" x="9791700" y="4217988"/>
          <p14:tracePt t="65731" x="9823450" y="4217988"/>
          <p14:tracePt t="65739" x="9839325" y="4217988"/>
          <p14:tracePt t="65746" x="9855200" y="4217988"/>
          <p14:tracePt t="65755" x="9863138" y="4217988"/>
          <p14:tracePt t="65763" x="9879013" y="4217988"/>
          <p14:tracePt t="65771" x="9886950" y="4217988"/>
          <p14:tracePt t="65779" x="9902825" y="4217988"/>
          <p14:tracePt t="65786" x="9918700" y="4217988"/>
          <p14:tracePt t="65795" x="9926638" y="4217988"/>
          <p14:tracePt t="65802" x="9944100" y="4225925"/>
          <p14:tracePt t="65811" x="9952038" y="4233863"/>
          <p14:tracePt t="65819" x="9967913" y="4241800"/>
          <p14:tracePt t="65827" x="9991725" y="4249738"/>
          <p14:tracePt t="65835" x="10007600" y="4257675"/>
          <p14:tracePt t="65843" x="10031413" y="4265613"/>
          <p14:tracePt t="65852" x="10055225" y="4265613"/>
          <p14:tracePt t="65859" x="10079038" y="4265613"/>
          <p14:tracePt t="65868" x="10086975" y="4273550"/>
          <p14:tracePt t="65875" x="10102850" y="4273550"/>
          <p14:tracePt t="65883" x="10118725" y="4273550"/>
          <p14:tracePt t="65905" x="10126663" y="4281488"/>
          <p14:tracePt t="65907" x="10134600" y="4281488"/>
          <p14:tracePt t="65914" x="10142538" y="4281488"/>
          <p14:tracePt t="65923" x="10150475" y="4281488"/>
          <p14:tracePt t="65931" x="10158413" y="4281488"/>
          <p14:tracePt t="65939" x="10174288" y="4291013"/>
          <p14:tracePt t="65947" x="10190163" y="4298950"/>
          <p14:tracePt t="65955" x="10198100" y="4306888"/>
          <p14:tracePt t="65963" x="10221913" y="4322763"/>
          <p14:tracePt t="65972" x="10253663" y="4330700"/>
          <p14:tracePt t="65979" x="10269538" y="4354513"/>
          <p14:tracePt t="65988" x="10302875" y="4378325"/>
          <p14:tracePt t="65995" x="10310813" y="4394200"/>
          <p14:tracePt t="66002" x="10326688" y="4418013"/>
          <p14:tracePt t="66011" x="10334625" y="4441825"/>
          <p14:tracePt t="66019" x="10358438" y="4465638"/>
          <p14:tracePt t="66027" x="10358438" y="4489450"/>
          <p14:tracePt t="66035" x="10366375" y="4513263"/>
          <p14:tracePt t="66043" x="10382250" y="4537075"/>
          <p14:tracePt t="66052" x="10390188" y="4560888"/>
          <p14:tracePt t="66059" x="10398125" y="4592638"/>
          <p14:tracePt t="66068" x="10398125" y="4616450"/>
          <p14:tracePt t="66075" x="10406063" y="4649788"/>
          <p14:tracePt t="66083" x="10414000" y="4673600"/>
          <p14:tracePt t="66092" x="10421938" y="4689475"/>
          <p14:tracePt t="66099" x="10421938" y="4705350"/>
          <p14:tracePt t="66107" x="10421938" y="4721225"/>
          <p14:tracePt t="66114" x="10421938" y="4737100"/>
          <p14:tracePt t="66123" x="10421938" y="4752975"/>
          <p14:tracePt t="66131" x="10429875" y="4768850"/>
          <p14:tracePt t="66139" x="10429875" y="4776788"/>
          <p14:tracePt t="66146" x="10429875" y="4784725"/>
          <p14:tracePt t="66155" x="10429875" y="4792663"/>
          <p14:tracePt t="66163" x="10429875" y="4800600"/>
          <p14:tracePt t="66179" x="10429875" y="4808538"/>
          <p14:tracePt t="66187" x="10421938" y="4816475"/>
          <p14:tracePt t="66195" x="10421938" y="4824413"/>
          <p14:tracePt t="66203" x="10414000" y="4832350"/>
          <p14:tracePt t="66211" x="10406063" y="4840288"/>
          <p14:tracePt t="66219" x="10390188" y="4856163"/>
          <p14:tracePt t="66227" x="10374313" y="4864100"/>
          <p14:tracePt t="66235" x="10358438" y="4879975"/>
          <p14:tracePt t="66243" x="10334625" y="4895850"/>
          <p14:tracePt t="66252" x="10326688" y="4903788"/>
          <p14:tracePt t="66259" x="10310813" y="4919663"/>
          <p14:tracePt t="66268" x="10294938" y="4927600"/>
          <p14:tracePt t="66275" x="10294938" y="4943475"/>
          <p14:tracePt t="66283" x="10279063" y="4967288"/>
          <p14:tracePt t="66291" x="10269538" y="4984750"/>
          <p14:tracePt t="66299" x="10261600" y="4992688"/>
          <p14:tracePt t="66307" x="10253663" y="5008563"/>
          <p14:tracePt t="66314" x="10245725" y="5016500"/>
          <p14:tracePt t="66323" x="10237788" y="5032375"/>
          <p14:tracePt t="66331" x="10229850" y="5048250"/>
          <p14:tracePt t="66339" x="10221913" y="5056188"/>
          <p14:tracePt t="66346" x="10213975" y="5072063"/>
          <p14:tracePt t="66355" x="10213975" y="5087938"/>
          <p14:tracePt t="66363" x="10206038" y="5103813"/>
          <p14:tracePt t="66371" x="10190163" y="5111750"/>
          <p14:tracePt t="66379" x="10182225" y="5127625"/>
          <p14:tracePt t="66388" x="10174288" y="5135563"/>
          <p14:tracePt t="66395" x="10166350" y="5143500"/>
          <p14:tracePt t="66402" x="10150475" y="5159375"/>
          <p14:tracePt t="66411" x="10142538" y="5167313"/>
          <p14:tracePt t="66419" x="10134600" y="5183188"/>
          <p14:tracePt t="66427" x="10110788" y="5191125"/>
          <p14:tracePt t="66435" x="10094913" y="5207000"/>
          <p14:tracePt t="66443" x="10086975" y="5214938"/>
          <p14:tracePt t="66451" x="10063163" y="5230813"/>
          <p14:tracePt t="66459" x="10047288" y="5230813"/>
          <p14:tracePt t="66468" x="10023475" y="5246688"/>
          <p14:tracePt t="66475" x="9999663" y="5262563"/>
          <p14:tracePt t="66483" x="9983788" y="5270500"/>
          <p14:tracePt t="66491" x="9952038" y="5286375"/>
          <p14:tracePt t="66499" x="9936163" y="5302250"/>
          <p14:tracePt t="66507" x="9918700" y="5310188"/>
          <p14:tracePt t="66514" x="9902825" y="5319713"/>
          <p14:tracePt t="66523" x="9879013" y="5327650"/>
          <p14:tracePt t="66531" x="9863138" y="5343525"/>
          <p14:tracePt t="66539" x="9847263" y="5343525"/>
          <p14:tracePt t="66546" x="9831388" y="5351463"/>
          <p14:tracePt t="66555" x="9807575" y="5367338"/>
          <p14:tracePt t="66563" x="9783763" y="5367338"/>
          <p14:tracePt t="66571" x="9752013" y="5375275"/>
          <p14:tracePt t="66579" x="9720263" y="5391150"/>
          <p14:tracePt t="66588" x="9696450" y="5399088"/>
          <p14:tracePt t="66595" x="9656763" y="5407025"/>
          <p14:tracePt t="66602" x="9617075" y="5414963"/>
          <p14:tracePt t="66611" x="9585325" y="5414963"/>
          <p14:tracePt t="66618" x="9544050" y="5414963"/>
          <p14:tracePt t="66627" x="9512300" y="5422900"/>
          <p14:tracePt t="66635" x="9480550" y="5430838"/>
          <p14:tracePt t="66643" x="9456738" y="5430838"/>
          <p14:tracePt t="66651" x="9409113" y="5438775"/>
          <p14:tracePt t="66659" x="9393238" y="5438775"/>
          <p14:tracePt t="66668" x="9369425" y="5454650"/>
          <p14:tracePt t="66675" x="9345613" y="5454650"/>
          <p14:tracePt t="66683" x="9313863" y="5454650"/>
          <p14:tracePt t="66691" x="9282113" y="5454650"/>
          <p14:tracePt t="66698" x="9242425" y="5462588"/>
          <p14:tracePt t="66707" x="9209088" y="5470525"/>
          <p14:tracePt t="66715" x="9169400" y="5470525"/>
          <p14:tracePt t="66723" x="9121775" y="5478463"/>
          <p14:tracePt t="66731" x="9074150" y="5486400"/>
          <p14:tracePt t="66739" x="9034463" y="5486400"/>
          <p14:tracePt t="66747" x="8994775" y="5486400"/>
          <p14:tracePt t="66755" x="8939213" y="5494338"/>
          <p14:tracePt t="66762" x="8891588" y="5494338"/>
          <p14:tracePt t="66771" x="8858250" y="5494338"/>
          <p14:tracePt t="66779" x="8826500" y="5494338"/>
          <p14:tracePt t="66787" x="8778875" y="5502275"/>
          <p14:tracePt t="66795" x="8739188" y="5502275"/>
          <p14:tracePt t="66803" x="8699500" y="5502275"/>
          <p14:tracePt t="66811" x="8643938" y="5502275"/>
          <p14:tracePt t="66819" x="8588375" y="5510213"/>
          <p14:tracePt t="66827" x="8523288" y="5510213"/>
          <p14:tracePt t="66835" x="8459788" y="5510213"/>
          <p14:tracePt t="66843" x="8420100" y="5510213"/>
          <p14:tracePt t="66851" x="8364538" y="5518150"/>
          <p14:tracePt t="66859" x="8316913" y="5526088"/>
          <p14:tracePt t="66868" x="8285163" y="5526088"/>
          <p14:tracePt t="66875" x="8253413" y="5526088"/>
          <p14:tracePt t="66887" x="8237538" y="5526088"/>
          <p14:tracePt t="66891" x="8221663" y="5526088"/>
          <p14:tracePt t="66898" x="8213725" y="5526088"/>
          <p14:tracePt t="66907" x="8205788" y="5526088"/>
          <p14:tracePt t="67011" x="8221663" y="5526088"/>
          <p14:tracePt t="67018" x="8245475" y="5526088"/>
          <p14:tracePt t="67027" x="8261350" y="5526088"/>
          <p14:tracePt t="67035" x="8285163" y="5526088"/>
          <p14:tracePt t="67043" x="8308975" y="5526088"/>
          <p14:tracePt t="67052" x="8332788" y="5526088"/>
          <p14:tracePt t="67059" x="8364538" y="5518150"/>
          <p14:tracePt t="67068" x="8388350" y="5518150"/>
          <p14:tracePt t="67075" x="8435975" y="5518150"/>
          <p14:tracePt t="67085" x="8499475" y="5518150"/>
          <p14:tracePt t="67091" x="8564563" y="5518150"/>
          <p14:tracePt t="67099" x="8651875" y="5510213"/>
          <p14:tracePt t="67107" x="8747125" y="5510213"/>
          <p14:tracePt t="67115" x="8842375" y="5502275"/>
          <p14:tracePt t="67123" x="8939213" y="5486400"/>
          <p14:tracePt t="67131" x="9034463" y="5470525"/>
          <p14:tracePt t="67139" x="9121775" y="5454650"/>
          <p14:tracePt t="67147" x="9185275" y="5446713"/>
          <p14:tracePt t="67155" x="9250363" y="5438775"/>
          <p14:tracePt t="67163" x="9297988" y="5430838"/>
          <p14:tracePt t="67171" x="9329738" y="5422900"/>
          <p14:tracePt t="67180" x="9369425" y="5407025"/>
          <p14:tracePt t="67188" x="9385300" y="5399088"/>
          <p14:tracePt t="67195" x="9401175" y="5391150"/>
          <p14:tracePt t="67202" x="9409113" y="5375275"/>
          <p14:tracePt t="67211" x="9424988" y="5367338"/>
          <p14:tracePt t="67218" x="9432925" y="5359400"/>
          <p14:tracePt t="67227" x="9456738" y="5335588"/>
          <p14:tracePt t="67235" x="9480550" y="5319713"/>
          <p14:tracePt t="67243" x="9496425" y="5294313"/>
          <p14:tracePt t="67251" x="9528175" y="5278438"/>
          <p14:tracePt t="67259" x="9551988" y="5246688"/>
          <p14:tracePt t="67268" x="9575800" y="5222875"/>
          <p14:tracePt t="67275" x="9601200" y="5183188"/>
          <p14:tracePt t="67285" x="9617075" y="5159375"/>
          <p14:tracePt t="67291" x="9632950" y="5127625"/>
          <p14:tracePt t="67299" x="9648825" y="5095875"/>
          <p14:tracePt t="67307" x="9664700" y="5056188"/>
          <p14:tracePt t="67315" x="9680575" y="5032375"/>
          <p14:tracePt t="67323" x="9696450" y="4992688"/>
          <p14:tracePt t="67331" x="9712325" y="4959350"/>
          <p14:tracePt t="67339" x="9744075" y="4919663"/>
          <p14:tracePt t="67347" x="9759950" y="4879975"/>
          <p14:tracePt t="67355" x="9775825" y="4856163"/>
          <p14:tracePt t="67362" x="9791700" y="4816475"/>
          <p14:tracePt t="67371" x="9807575" y="4784725"/>
          <p14:tracePt t="67379" x="9823450" y="4745038"/>
          <p14:tracePt t="67388" x="9831388" y="4713288"/>
          <p14:tracePt t="67395" x="9847263" y="4673600"/>
          <p14:tracePt t="67403" x="9847263" y="4641850"/>
          <p14:tracePt t="67411" x="9855200" y="4616450"/>
          <p14:tracePt t="67418" x="9863138" y="4584700"/>
          <p14:tracePt t="67427" x="9871075" y="4568825"/>
          <p14:tracePt t="67435" x="9871075" y="4545013"/>
          <p14:tracePt t="67443" x="9871075" y="4521200"/>
          <p14:tracePt t="67451" x="9871075" y="4497388"/>
          <p14:tracePt t="67459" x="9871075" y="4473575"/>
          <p14:tracePt t="67468" x="9871075" y="4457700"/>
          <p14:tracePt t="67475" x="9871075" y="4425950"/>
          <p14:tracePt t="67485" x="9871075" y="4402138"/>
          <p14:tracePt t="67491" x="9855200" y="4378325"/>
          <p14:tracePt t="67499" x="9847263" y="4346575"/>
          <p14:tracePt t="67507" x="9831388" y="4322763"/>
          <p14:tracePt t="67515" x="9815513" y="4306888"/>
          <p14:tracePt t="67523" x="9799638" y="4291013"/>
          <p14:tracePt t="67531" x="9775825" y="4265613"/>
          <p14:tracePt t="67539" x="9752013" y="4249738"/>
          <p14:tracePt t="67547" x="9728200" y="4233863"/>
          <p14:tracePt t="67555" x="9712325" y="4225925"/>
          <p14:tracePt t="67562" x="9688513" y="4210050"/>
          <p14:tracePt t="67571" x="9656763" y="4202113"/>
          <p14:tracePt t="67579" x="9632950" y="4194175"/>
          <p14:tracePt t="67588" x="9601200" y="4194175"/>
          <p14:tracePt t="67595" x="9567863" y="4186238"/>
          <p14:tracePt t="67604" x="9512300" y="4186238"/>
          <p14:tracePt t="67611" x="9464675" y="4178300"/>
          <p14:tracePt t="67618" x="9417050" y="4178300"/>
          <p14:tracePt t="67627" x="9361488" y="4178300"/>
          <p14:tracePt t="67635" x="9305925" y="4178300"/>
          <p14:tracePt t="67643" x="9242425" y="4170363"/>
          <p14:tracePt t="67651" x="9169400" y="4170363"/>
          <p14:tracePt t="67659" x="9113838" y="4170363"/>
          <p14:tracePt t="67669" x="9042400" y="4170363"/>
          <p14:tracePt t="67675" x="8978900" y="4170363"/>
          <p14:tracePt t="67685" x="8923338" y="4170363"/>
          <p14:tracePt t="67691" x="8866188" y="4170363"/>
          <p14:tracePt t="67700" x="8802688" y="4170363"/>
          <p14:tracePt t="67707" x="8739188" y="4170363"/>
          <p14:tracePt t="67715" x="8667750" y="4170363"/>
          <p14:tracePt t="67723" x="8588375" y="4178300"/>
          <p14:tracePt t="67731" x="8523288" y="4186238"/>
          <p14:tracePt t="67739" x="8451850" y="4186238"/>
          <p14:tracePt t="67747" x="8388350" y="4194175"/>
          <p14:tracePt t="67755" x="8332788" y="4202113"/>
          <p14:tracePt t="67762" x="8285163" y="4210050"/>
          <p14:tracePt t="67771" x="8221663" y="4210050"/>
          <p14:tracePt t="67779" x="8180388" y="4217988"/>
          <p14:tracePt t="67787" x="8148638" y="4225925"/>
          <p14:tracePt t="67795" x="8124825" y="4233863"/>
          <p14:tracePt t="67804" x="8077200" y="4241800"/>
          <p14:tracePt t="67811" x="8045450" y="4249738"/>
          <p14:tracePt t="67818" x="8013700" y="4257675"/>
          <p14:tracePt t="67827" x="7958138" y="4265613"/>
          <p14:tracePt t="67835" x="7902575" y="4273550"/>
          <p14:tracePt t="67843" x="7854950" y="4281488"/>
          <p14:tracePt t="67851" x="7805738" y="4291013"/>
          <p14:tracePt t="67859" x="7750175" y="4298950"/>
          <p14:tracePt t="67868" x="7678738" y="4306888"/>
          <p14:tracePt t="67875" x="7631113" y="4314825"/>
          <p14:tracePt t="67885" x="7583488" y="4314825"/>
          <p14:tracePt t="67901" x="7462838" y="4330700"/>
          <p14:tracePt t="67907" x="7407275" y="4338638"/>
          <p14:tracePt t="67914" x="7367588" y="4346575"/>
          <p14:tracePt t="67923" x="7319963" y="4354513"/>
          <p14:tracePt t="67931" x="7272338" y="4354513"/>
          <p14:tracePt t="67939" x="7240588" y="4370388"/>
          <p14:tracePt t="67947" x="7200900" y="4386263"/>
          <p14:tracePt t="67955" x="7169150" y="4402138"/>
          <p14:tracePt t="67962" x="7145338" y="4418013"/>
          <p14:tracePt t="67971" x="7112000" y="4433888"/>
          <p14:tracePt t="67979" x="7088188" y="4449763"/>
          <p14:tracePt t="67988" x="7072313" y="4457700"/>
          <p14:tracePt t="67995" x="7048500" y="4481513"/>
          <p14:tracePt t="68003" x="7032625" y="4489450"/>
          <p14:tracePt t="68011" x="7016750" y="4505325"/>
          <p14:tracePt t="68018" x="7000875" y="4521200"/>
          <p14:tracePt t="68027" x="7000875" y="4529138"/>
          <p14:tracePt t="68035" x="6985000" y="4545013"/>
          <p14:tracePt t="68043" x="6977063" y="4552950"/>
          <p14:tracePt t="68051" x="6977063" y="4560888"/>
          <p14:tracePt t="68059" x="6969125" y="4560888"/>
          <p14:tracePt t="68068" x="6969125" y="4576763"/>
          <p14:tracePt t="68075" x="6969125" y="4584700"/>
          <p14:tracePt t="68091" x="6969125" y="4592638"/>
          <p14:tracePt t="68099" x="6961188" y="4600575"/>
          <p14:tracePt t="68107" x="6961188" y="4616450"/>
          <p14:tracePt t="68115" x="6953250" y="4616450"/>
          <p14:tracePt t="68123" x="6953250" y="4624388"/>
          <p14:tracePt t="68131" x="6953250" y="4633913"/>
          <p14:tracePt t="68139" x="6953250" y="4641850"/>
          <p14:tracePt t="68147" x="6953250" y="4649788"/>
          <p14:tracePt t="68163" x="6953250" y="4657725"/>
          <p14:tracePt t="68171" x="6953250" y="4665663"/>
          <p14:tracePt t="68187" x="6953250" y="4673600"/>
          <p14:tracePt t="68203" x="6953250" y="4681538"/>
          <p14:tracePt t="68227" x="6953250" y="4689475"/>
          <p14:tracePt t="68251" x="6953250" y="4705350"/>
          <p14:tracePt t="68267" x="6953250" y="4713288"/>
          <p14:tracePt t="68275" x="6953250" y="4721225"/>
          <p14:tracePt t="68291" x="6953250" y="4729163"/>
          <p14:tracePt t="68307" x="6953250" y="4737100"/>
          <p14:tracePt t="68315" x="6953250" y="4745038"/>
          <p14:tracePt t="68323" x="6953250" y="4752975"/>
          <p14:tracePt t="68339" x="6953250" y="4760913"/>
          <p14:tracePt t="68363" x="6953250" y="4776788"/>
          <p14:tracePt t="68379" x="6953250" y="4784725"/>
          <p14:tracePt t="68395" x="6953250" y="4800600"/>
          <p14:tracePt t="68403" x="6953250" y="4808538"/>
          <p14:tracePt t="68411" x="6953250" y="4816475"/>
          <p14:tracePt t="68418" x="6953250" y="4824413"/>
          <p14:tracePt t="68427" x="6953250" y="4832350"/>
          <p14:tracePt t="68435" x="6953250" y="4840288"/>
          <p14:tracePt t="68443" x="6953250" y="4856163"/>
          <p14:tracePt t="68459" x="6953250" y="4864100"/>
          <p14:tracePt t="68468" x="6953250" y="4879975"/>
          <p14:tracePt t="68475" x="6945313" y="4879975"/>
          <p14:tracePt t="68484" x="6945313" y="4887913"/>
          <p14:tracePt t="68491" x="6945313" y="4895850"/>
          <p14:tracePt t="68499" x="6945313" y="4903788"/>
          <p14:tracePt t="68611" x="6945313" y="4911725"/>
          <p14:tracePt t="68748" x="6937375" y="4911725"/>
          <p14:tracePt t="68771" x="6937375" y="4919663"/>
          <p14:tracePt t="68819" x="6937375" y="4927600"/>
          <p14:tracePt t="68859" x="6937375" y="4935538"/>
          <p14:tracePt t="68867" x="6937375" y="4943475"/>
          <p14:tracePt t="68884" x="6929438" y="4943475"/>
          <p14:tracePt t="68915" x="6929438" y="4951413"/>
          <p14:tracePt t="69011" x="6921500" y="4951413"/>
          <p14:tracePt t="71035" x="6921500" y="4959350"/>
          <p14:tracePt t="71315" x="6913563" y="4959350"/>
          <p14:tracePt t="71347" x="6905625" y="4959350"/>
          <p14:tracePt t="71379" x="6897688" y="4959350"/>
          <p14:tracePt t="71386" x="6889750" y="4959350"/>
          <p14:tracePt t="71403" x="6881813" y="4959350"/>
          <p14:tracePt t="71427" x="6873875" y="4959350"/>
          <p14:tracePt t="71451" x="6865938" y="4959350"/>
          <p14:tracePt t="71475" x="6858000" y="4959350"/>
          <p14:tracePt t="71514" x="6850063" y="4959350"/>
          <p14:tracePt t="71539" x="6842125" y="4951413"/>
          <p14:tracePt t="71563" x="6834188" y="4951413"/>
          <p14:tracePt t="71571" x="6826250" y="4951413"/>
          <p14:tracePt t="71579" x="6810375" y="4951413"/>
          <p14:tracePt t="71587" x="6784975" y="4943475"/>
          <p14:tracePt t="71603" x="6777038" y="4935538"/>
          <p14:tracePt t="71643" x="6769100" y="4935538"/>
          <p14:tracePt t="71650" x="6761163" y="4935538"/>
          <p14:tracePt t="71659" x="6753225" y="4935538"/>
          <p14:tracePt t="71666" x="6729413" y="4935538"/>
          <p14:tracePt t="71675" x="6713538" y="4935538"/>
          <p14:tracePt t="71683" x="6697663" y="4935538"/>
          <p14:tracePt t="71691" x="6673850" y="4927600"/>
          <p14:tracePt t="71700" x="6650038" y="4927600"/>
          <p14:tracePt t="71707" x="6610350" y="4927600"/>
          <p14:tracePt t="71716" x="6578600" y="4919663"/>
          <p14:tracePt t="71723" x="6530975" y="4919663"/>
          <p14:tracePt t="71731" x="6459538" y="4919663"/>
          <p14:tracePt t="71739" x="6370638" y="4903788"/>
          <p14:tracePt t="71747" x="6291263" y="4903788"/>
          <p14:tracePt t="71755" x="6180138" y="4895850"/>
          <p14:tracePt t="71763" x="6075363" y="4895850"/>
          <p14:tracePt t="71771" x="5956300" y="4887913"/>
          <p14:tracePt t="71779" x="5837238" y="4864100"/>
          <p14:tracePt t="71787" x="5740400" y="4856163"/>
          <p14:tracePt t="71794" x="5645150" y="4848225"/>
          <p14:tracePt t="71803" x="5549900" y="4840288"/>
          <p14:tracePt t="71812" x="5454650" y="4832350"/>
          <p14:tracePt t="71819" x="5389563" y="4832350"/>
          <p14:tracePt t="71827" x="5318125" y="4824413"/>
          <p14:tracePt t="71835" x="5254625" y="4816475"/>
          <p14:tracePt t="71843" x="5191125" y="4816475"/>
          <p14:tracePt t="71850" x="5119688" y="4808538"/>
          <p14:tracePt t="71859" x="5056188" y="4800600"/>
          <p14:tracePt t="71866" x="5006975" y="4800600"/>
          <p14:tracePt t="71875" x="4959350" y="4792663"/>
          <p14:tracePt t="71885" x="4911725" y="4792663"/>
          <p14:tracePt t="71891" x="4872038" y="4792663"/>
          <p14:tracePt t="71900" x="4856163" y="4792663"/>
          <p14:tracePt t="71907" x="4840288" y="4792663"/>
          <p14:tracePt t="71916" x="4832350" y="4792663"/>
          <p14:tracePt t="72091" x="4840288" y="4792663"/>
          <p14:tracePt t="72099" x="4856163" y="4792663"/>
          <p14:tracePt t="72107" x="4864100" y="4792663"/>
          <p14:tracePt t="72116" x="4872038" y="4792663"/>
          <p14:tracePt t="72123" x="4879975" y="4792663"/>
          <p14:tracePt t="72147" x="4887913" y="4792663"/>
          <p14:tracePt t="72155" x="4895850" y="4792663"/>
          <p14:tracePt t="72171" x="4903788" y="4784725"/>
          <p14:tracePt t="72187" x="4911725" y="4784725"/>
          <p14:tracePt t="72251" x="4911725" y="4776788"/>
          <p14:tracePt t="72267" x="4919663" y="4776788"/>
          <p14:tracePt t="72563" x="4919663" y="4768850"/>
          <p14:tracePt t="72587" x="4927600" y="4768850"/>
          <p14:tracePt t="72594" x="4927600" y="4760913"/>
          <p14:tracePt t="72603" x="4943475" y="4752975"/>
          <p14:tracePt t="72610" x="4967288" y="4745038"/>
          <p14:tracePt t="72619" x="4983163" y="4737100"/>
          <p14:tracePt t="72627" x="5022850" y="4721225"/>
          <p14:tracePt t="72635" x="5080000" y="4697413"/>
          <p14:tracePt t="72643" x="5159375" y="4649788"/>
          <p14:tracePt t="72651" x="5270500" y="4608513"/>
          <p14:tracePt t="72659" x="5534025" y="4521200"/>
          <p14:tracePt t="72666" x="6003925" y="4425950"/>
          <p14:tracePt t="72675" x="6538913" y="4291013"/>
          <p14:tracePt t="72683" x="7135813" y="4154488"/>
          <p14:tracePt t="72691" x="7742238" y="4003675"/>
          <p14:tracePt t="72700" x="8380413" y="3843338"/>
          <p14:tracePt t="72707" x="9002713" y="3708400"/>
          <p14:tracePt t="72716" x="9601200" y="3571875"/>
          <p14:tracePt t="72723" x="10071100" y="3468688"/>
          <p14:tracePt t="72733" x="10493375" y="3397250"/>
          <p14:tracePt t="72739" x="10836275" y="3317875"/>
          <p14:tracePt t="72747" x="11083925" y="3278188"/>
          <p14:tracePt t="72755" x="11274425" y="3228975"/>
          <p14:tracePt t="72763" x="11403013" y="3205163"/>
          <p14:tracePt t="72771" x="11514138" y="3173413"/>
          <p14:tracePt t="72778" x="11601450" y="3157538"/>
          <p14:tracePt t="72787" x="11674475" y="3141663"/>
          <p14:tracePt t="72794" x="11753850" y="3125788"/>
          <p14:tracePt t="72803" x="11809413" y="3109913"/>
          <p14:tracePt t="72810" x="11864975" y="3101975"/>
          <p14:tracePt t="72819" x="11904663" y="3094038"/>
          <p14:tracePt t="72827" x="11960225" y="3086100"/>
          <p14:tracePt t="72836" x="12007850" y="3078163"/>
          <p14:tracePt t="72843" x="12065000" y="3078163"/>
          <p14:tracePt t="72852" x="12104688" y="3070225"/>
          <p14:tracePt t="72859" x="12152313" y="30702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5912" y="240837"/>
            <a:ext cx="1789590" cy="1325563"/>
          </a:xfrm>
        </p:spPr>
        <p:txBody>
          <a:bodyPr>
            <a:normAutofit/>
          </a:bodyPr>
          <a:lstStyle/>
          <a:p>
            <a:r>
              <a:rPr lang="cs-CZ" sz="2800" b="1" dirty="0"/>
              <a:t>Obaly CNS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5443" y="1367162"/>
            <a:ext cx="7322025" cy="538438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8BF63D4-613D-453E-9E66-0F8016127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5"/>
    </mc:Choice>
    <mc:Fallback xmlns="">
      <p:transition spd="slow" advTm="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6" x="12049125" y="3492500"/>
          <p14:tracePt t="1612" x="11999913" y="3492500"/>
          <p14:tracePt t="1620" x="11952288" y="3500438"/>
          <p14:tracePt t="1628" x="11944350" y="3500438"/>
          <p14:tracePt t="1644" x="11936413" y="3500438"/>
          <p14:tracePt t="1668" x="11936413" y="3508375"/>
          <p14:tracePt t="1684" x="11936413" y="3524250"/>
          <p14:tracePt t="1700" x="11936413" y="3532188"/>
          <p14:tracePt t="1708" x="11936413" y="3548063"/>
          <p14:tracePt t="1724" x="11936413" y="3556000"/>
          <p14:tracePt t="1732" x="11936413" y="3579813"/>
          <p14:tracePt t="1740" x="11944350" y="3595688"/>
          <p14:tracePt t="1748" x="11952288" y="3613150"/>
          <p14:tracePt t="1757" x="11960225" y="3629025"/>
          <p14:tracePt t="1764" x="11976100" y="3652838"/>
          <p14:tracePt t="1772" x="11991975" y="3676650"/>
          <p14:tracePt t="1780" x="12007850" y="3700463"/>
          <p14:tracePt t="1789" x="12025313" y="3716338"/>
          <p14:tracePt t="1796" x="12041188" y="3740150"/>
          <p14:tracePt t="1805" x="12065000" y="3748088"/>
          <p14:tracePt t="1812" x="12080875" y="3763963"/>
          <p14:tracePt t="1820" x="12104688" y="3771900"/>
          <p14:tracePt t="1828" x="12120563" y="3771900"/>
          <p14:tracePt t="1836" x="12136438" y="3771900"/>
          <p14:tracePt t="1844" x="12152313" y="3771900"/>
          <p14:tracePt t="1852" x="12176125" y="3771900"/>
          <p14:tracePt t="1860" x="12184063" y="3771900"/>
          <p14:tracePt t="2060" x="12160250" y="3779838"/>
          <p14:tracePt t="2068" x="12136438" y="3779838"/>
          <p14:tracePt t="2076" x="12112625" y="3779838"/>
          <p14:tracePt t="2084" x="12096750" y="3779838"/>
          <p14:tracePt t="2092" x="12072938" y="3787775"/>
          <p14:tracePt t="2100" x="12065000" y="3795713"/>
          <p14:tracePt t="2108" x="12057063" y="3795713"/>
          <p14:tracePt t="2116" x="12041188" y="3803650"/>
          <p14:tracePt t="2132" x="12033250" y="3803650"/>
          <p14:tracePt t="2412" x="12033250" y="3795713"/>
          <p14:tracePt t="2444" x="12033250" y="3787775"/>
          <p14:tracePt t="2508" x="12033250" y="3779838"/>
          <p14:tracePt t="2604" x="12033250" y="3771900"/>
          <p14:tracePt t="2622" x="12033250" y="3763963"/>
          <p14:tracePt t="2652" x="12033250" y="3756025"/>
          <p14:tracePt t="2660" x="12041188" y="3756025"/>
          <p14:tracePt t="2684" x="12041188" y="3748088"/>
          <p14:tracePt t="2732" x="12041188" y="3740150"/>
          <p14:tracePt t="2756" x="12041188" y="3732213"/>
          <p14:tracePt t="2796" x="12041188" y="3724275"/>
          <p14:tracePt t="2828" x="12041188" y="3716338"/>
          <p14:tracePt t="2852" x="12041188" y="3700463"/>
          <p14:tracePt t="2868" x="12041188" y="3692525"/>
          <p14:tracePt t="2876" x="12041188" y="3668713"/>
          <p14:tracePt t="2884" x="12033250" y="3652838"/>
          <p14:tracePt t="2892" x="12025313" y="3636963"/>
          <p14:tracePt t="2900" x="12015788" y="3613150"/>
          <p14:tracePt t="2908" x="12015788" y="3579813"/>
          <p14:tracePt t="2916" x="12007850" y="3532188"/>
          <p14:tracePt t="2924" x="11991975" y="3492500"/>
          <p14:tracePt t="2932" x="11976100" y="3452813"/>
          <p14:tracePt t="2940" x="11960225" y="3397250"/>
          <p14:tracePt t="2948" x="11944350" y="3341688"/>
          <p14:tracePt t="2956" x="11928475" y="3286125"/>
          <p14:tracePt t="2964" x="11896725" y="3205163"/>
          <p14:tracePt t="2972" x="11864975" y="3133725"/>
          <p14:tracePt t="2980" x="11841163" y="3038475"/>
          <p14:tracePt t="2989" x="11809413" y="2943225"/>
          <p14:tracePt t="2996" x="11730038" y="2838450"/>
          <p14:tracePt t="3005" x="11625263" y="2703513"/>
          <p14:tracePt t="3012" x="11474450" y="2535238"/>
          <p14:tracePt t="3022" x="11314113" y="2384425"/>
          <p14:tracePt t="3029" x="11147425" y="2233613"/>
          <p14:tracePt t="3036" x="11052175" y="2144713"/>
          <p14:tracePt t="3044" x="10891838" y="2009775"/>
          <p14:tracePt t="3052" x="10796588" y="1922463"/>
          <p14:tracePt t="3061" x="10717213" y="1849438"/>
          <p14:tracePt t="3068" x="10645775" y="1785938"/>
          <p14:tracePt t="3076" x="10596563" y="1730375"/>
          <p14:tracePt t="3084" x="10533063" y="1674813"/>
          <p14:tracePt t="3092" x="10485438" y="1627188"/>
          <p14:tracePt t="3100" x="10445750" y="1563688"/>
          <p14:tracePt t="3108" x="10398125" y="1514475"/>
          <p14:tracePt t="3116" x="10366375" y="1458913"/>
          <p14:tracePt t="3124" x="10326688" y="1403350"/>
          <p14:tracePt t="3132" x="10294938" y="1331913"/>
          <p14:tracePt t="3141" x="10237788" y="1260475"/>
          <p14:tracePt t="3158" x="10142538" y="1108075"/>
          <p14:tracePt t="3164" x="10094913" y="1028700"/>
          <p14:tracePt t="3172" x="10047288" y="949325"/>
          <p14:tracePt t="3180" x="9999663" y="869950"/>
          <p14:tracePt t="3188" x="9959975" y="796925"/>
          <p14:tracePt t="3196" x="9926638" y="733425"/>
          <p14:tracePt t="3205" x="9902825" y="677863"/>
          <p14:tracePt t="3212" x="9863138" y="614363"/>
          <p14:tracePt t="3222" x="9831388" y="550863"/>
          <p14:tracePt t="3228" x="9775825" y="485775"/>
          <p14:tracePt t="3236" x="9728200" y="438150"/>
          <p14:tracePt t="3244" x="9688513" y="398463"/>
          <p14:tracePt t="3252" x="9609138" y="358775"/>
          <p14:tracePt t="3260" x="9528175" y="311150"/>
          <p14:tracePt t="3268" x="9432925" y="271463"/>
          <p14:tracePt t="3276" x="9274175" y="231775"/>
          <p14:tracePt t="3284" x="9090025" y="192088"/>
          <p14:tracePt t="3292" x="8818563" y="166688"/>
          <p14:tracePt t="3300" x="8531225" y="134938"/>
          <p14:tracePt t="3308" x="8156575" y="119063"/>
          <p14:tracePt t="3316" x="7750175" y="119063"/>
          <p14:tracePt t="3324" x="7272338" y="103188"/>
          <p14:tracePt t="3332" x="6842125" y="95250"/>
          <p14:tracePt t="3340" x="6378575" y="79375"/>
          <p14:tracePt t="3348" x="5972175" y="79375"/>
          <p14:tracePt t="3356" x="5518150" y="47625"/>
          <p14:tracePt t="3364" x="5080000" y="31750"/>
          <p14:tracePt t="3372" x="470535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1513" y="356248"/>
            <a:ext cx="3413587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Mozkové komory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Dutiny uvnitř mozku, které pokračují v míše jako míšní kanál,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vystlány jednovrstevným epitelem – EPENDYM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I. a II. (postranní) mozkové komory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v hemisférách koncového mozku </a:t>
            </a:r>
          </a:p>
          <a:p>
            <a:r>
              <a:rPr lang="pl-PL" b="1" dirty="0">
                <a:solidFill>
                  <a:srgbClr val="000000"/>
                </a:solidFill>
                <a:latin typeface="Arial" panose="020B0604020202020204" pitchFamily="34" charset="0"/>
              </a:rPr>
              <a:t>III. mozková komora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v mezimozku </a:t>
            </a:r>
          </a:p>
          <a:p>
            <a:r>
              <a:rPr lang="sv-SE" b="1" dirty="0">
                <a:solidFill>
                  <a:srgbClr val="000000"/>
                </a:solidFill>
                <a:latin typeface="Arial" panose="020B0604020202020204" pitchFamily="34" charset="0"/>
              </a:rPr>
              <a:t>IV. mozková komora </a:t>
            </a:r>
            <a:r>
              <a:rPr lang="sv-SE" dirty="0">
                <a:solidFill>
                  <a:srgbClr val="000000"/>
                </a:solidFill>
                <a:latin typeface="Arial" panose="020B0604020202020204" pitchFamily="34" charset="0"/>
              </a:rPr>
              <a:t>v prodloužené míše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III. a IV. komora je spojena úzkým kanálem (</a:t>
            </a:r>
            <a:r>
              <a:rPr 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ductus</a:t>
            </a: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</a:rPr>
              <a:t> Sylvii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pod středním mozkem a mozečkem.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566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250" y="275208"/>
            <a:ext cx="10936550" cy="5901755"/>
          </a:xfrm>
        </p:spPr>
        <p:txBody>
          <a:bodyPr>
            <a:normAutofit fontScale="85000" lnSpcReduction="20000"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Hematoencefalická bariéra: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Zvláštní způsob uspořádání tkáně na rozhraní krev – nervová tkáň. </a:t>
            </a:r>
          </a:p>
          <a:p>
            <a:r>
              <a:rPr lang="cs-CZ" dirty="0">
                <a:latin typeface="Arial" panose="020B0604020202020204" pitchFamily="34" charset="0"/>
              </a:rPr>
              <a:t>Zamezuje vstupu potenciálně škodlivých látek z krve do nervové tkáně.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</a:t>
            </a:r>
            <a:r>
              <a:rPr lang="cs-CZ" dirty="0" err="1">
                <a:latin typeface="Arial" panose="020B0604020202020204" pitchFamily="34" charset="0"/>
              </a:rPr>
              <a:t>Zonulae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occludentes</a:t>
            </a:r>
            <a:r>
              <a:rPr lang="cs-CZ" dirty="0">
                <a:latin typeface="Arial" panose="020B0604020202020204" pitchFamily="34" charset="0"/>
              </a:rPr>
              <a:t> v endotelu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Endotel bez fenestrací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Málo </a:t>
            </a:r>
            <a:r>
              <a:rPr lang="cs-CZ" dirty="0" err="1">
                <a:latin typeface="Arial" panose="020B0604020202020204" pitchFamily="34" charset="0"/>
              </a:rPr>
              <a:t>pinocytárních</a:t>
            </a:r>
            <a:r>
              <a:rPr lang="cs-CZ" dirty="0">
                <a:latin typeface="Arial" panose="020B0604020202020204" pitchFamily="34" charset="0"/>
              </a:rPr>
              <a:t> váčků v endotelových buňkách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</a:rPr>
              <a:t>• Výběžky astrocytů obklopují cévy </a:t>
            </a:r>
          </a:p>
          <a:p>
            <a:endParaRPr lang="cs-CZ" dirty="0">
              <a:latin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</a:rPr>
              <a:t>Mozkomíšní mok: </a:t>
            </a:r>
            <a:endParaRPr lang="cs-CZ" dirty="0">
              <a:latin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</a:rPr>
              <a:t>Produkován v tzv. </a:t>
            </a:r>
            <a:r>
              <a:rPr lang="cs-CZ" i="1" dirty="0">
                <a:latin typeface="Arial" panose="020B0604020202020204" pitchFamily="34" charset="0"/>
              </a:rPr>
              <a:t>plexus </a:t>
            </a:r>
            <a:r>
              <a:rPr lang="cs-CZ" i="1" dirty="0" err="1">
                <a:latin typeface="Arial" panose="020B0604020202020204" pitchFamily="34" charset="0"/>
              </a:rPr>
              <a:t>choroideus</a:t>
            </a:r>
            <a:r>
              <a:rPr lang="cs-CZ" i="1" dirty="0">
                <a:latin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</a:rPr>
              <a:t>= záhyby pia mater uvnitř </a:t>
            </a:r>
          </a:p>
          <a:p>
            <a:r>
              <a:rPr lang="cs-CZ" dirty="0">
                <a:latin typeface="Arial" panose="020B0604020202020204" pitchFamily="34" charset="0"/>
              </a:rPr>
              <a:t>mozkových komor. vazivo s kapilárami a epitel odvozený od ependymu. </a:t>
            </a:r>
          </a:p>
          <a:p>
            <a:r>
              <a:rPr lang="cs-CZ" b="1" dirty="0">
                <a:latin typeface="Arial" panose="020B0604020202020204" pitchFamily="34" charset="0"/>
              </a:rPr>
              <a:t>Epitelové buňky produkují vodnatý roztok – mok</a:t>
            </a:r>
            <a:r>
              <a:rPr lang="cs-CZ" dirty="0">
                <a:latin typeface="Arial" panose="020B0604020202020204" pitchFamily="34" charset="0"/>
              </a:rPr>
              <a:t>. Celkem asi 135 ml, obnovuje se, bez buněk, málo proteinů, málo glukózy. </a:t>
            </a:r>
          </a:p>
          <a:p>
            <a:r>
              <a:rPr lang="cs-CZ" b="1" dirty="0">
                <a:latin typeface="Arial" panose="020B0604020202020204" pitchFamily="34" charset="0"/>
              </a:rPr>
              <a:t>Vstřebávání moku: </a:t>
            </a:r>
            <a:r>
              <a:rPr lang="cs-CZ" dirty="0">
                <a:latin typeface="Arial" panose="020B0604020202020204" pitchFamily="34" charset="0"/>
              </a:rPr>
              <a:t>ve stropu 4. komory jsou tři otvory, které spojují komorový prostor a subarachnoidální prostor – mok se vstřebává do krve.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7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8804" y="504122"/>
            <a:ext cx="6382873" cy="540840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95416" y="202280"/>
            <a:ext cx="448914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Horní obrázek: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mozkové komory: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1: první a druhá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3: třetí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4: čtvrtá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5: míšní kanál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Dolní obrázek: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hlavové nervy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(římskými číslicemi)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a: čichový lalok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b: koncový mozek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c: pallium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 parietální orgán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e: epifýza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f: mozeček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g: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čverohrbolí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-střední mozek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h: mícha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i prodloužená mícha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j: Varolův most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Sylviův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kanál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l: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infundibulum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mezimozku 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m: hypofýza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n: mezimozek – chiasma </a:t>
            </a:r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opticum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o: corpus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striatum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914900" y="2997200"/>
            <a:ext cx="140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Čichový lalok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495800" y="1612900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Konc.mozek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509000" y="504122"/>
            <a:ext cx="8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epifýza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86899" y="1168400"/>
            <a:ext cx="105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mozeček</a:t>
            </a:r>
          </a:p>
        </p:txBody>
      </p:sp>
      <p:sp>
        <p:nvSpPr>
          <p:cNvPr id="8" name="TextovéPole 7"/>
          <p:cNvSpPr txBox="1"/>
          <p:nvPr/>
        </p:nvSpPr>
        <p:spPr>
          <a:xfrm flipH="1">
            <a:off x="9486899" y="2017344"/>
            <a:ext cx="168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Střední mozek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972300" y="33665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mezimozek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242300" y="3366532"/>
            <a:ext cx="111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hypofýza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86899" y="3433934"/>
            <a:ext cx="134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 mezimozek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116075" y="313362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most </a:t>
            </a:r>
            <a:r>
              <a:rPr lang="cs-CZ" dirty="0"/>
              <a:t>Varolův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1249548" y="2835717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mícha</a:t>
            </a:r>
          </a:p>
        </p:txBody>
      </p:sp>
    </p:spTree>
    <p:extLst>
      <p:ext uri="{BB962C8B-B14F-4D97-AF65-F5344CB8AC3E}">
        <p14:creationId xmlns:p14="http://schemas.microsoft.com/office/powerpoint/2010/main" val="2009226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0676" y="0"/>
            <a:ext cx="3950564" cy="877749"/>
          </a:xfrm>
        </p:spPr>
        <p:txBody>
          <a:bodyPr>
            <a:normAutofit/>
          </a:bodyPr>
          <a:lstStyle/>
          <a:p>
            <a:r>
              <a:rPr lang="cs-CZ" sz="2800" b="1" dirty="0"/>
              <a:t>Hlavové a míšní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1971" y="609384"/>
            <a:ext cx="11306452" cy="4351338"/>
          </a:xfrm>
        </p:spPr>
        <p:txBody>
          <a:bodyPr>
            <a:normAutofit fontScale="25000" lnSpcReduction="20000"/>
          </a:bodyPr>
          <a:lstStyle/>
          <a:p>
            <a:endParaRPr lang="cs-CZ" sz="2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I. Nerv čichový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olfactorius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vede vzruchy z čichových receptorů do čichových laloků koncového mozku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II. Nerv zrakový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opticus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vede zrakové nervy přes chiasma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opticum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do mezimozku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III. Nerv okohybný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oculomotorius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ze středního mozku, obsahuje motorická vlákna okohybných svalů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IV. Nerv kladkový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trochlearis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ze středního mozku, motorická vlákna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Zbývající nervy mají svá jádra uložena v prodloužené míše: </a:t>
            </a: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V. Nerv trojklanný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trigeminus) Senzitivní vlákna pro kůži hlavy a zuby, motorická inervace žvýkacích svalů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VI Nerv odtahující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abducens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somatomotorická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inervace svalů oka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VII. Nerv lícní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facialis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motorická inervace svalů uší, očních víček a mimických svalů, inervace žláz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VIII. Nerv rovnovážně sluchový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vestibulocochlearis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vjemy ze sluchového a rovnovážného ústrojí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IX. Nerv jazykohltanový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glossopharyngeus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svalovina jazyka, slinné žlázy, podněty ze smyslových buněk jazyka.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X. Nerv bloudivý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vagus )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visceromotorická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viscerosenzitivní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inervace vnitřních orgánů. Důležitá součást parasympatického vegetativního nervstva.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XI. Nerv přídatný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accesorius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motorický nerv pro svaly krku a hltanu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r>
              <a:rPr lang="cs-CZ" sz="8000" b="1" dirty="0">
                <a:solidFill>
                  <a:srgbClr val="000000"/>
                </a:solidFill>
                <a:latin typeface="Arial" panose="020B0604020202020204" pitchFamily="34" charset="0"/>
              </a:rPr>
              <a:t>XII. Nerv podjazykový 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nervus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8000" dirty="0" err="1">
                <a:solidFill>
                  <a:srgbClr val="000000"/>
                </a:solidFill>
                <a:latin typeface="Arial" panose="020B0604020202020204" pitchFamily="34" charset="0"/>
              </a:rPr>
              <a:t>hypoglossus</a:t>
            </a:r>
            <a:r>
              <a:rPr lang="cs-CZ" sz="8000" dirty="0">
                <a:solidFill>
                  <a:srgbClr val="000000"/>
                </a:solidFill>
                <a:latin typeface="Arial" panose="020B0604020202020204" pitchFamily="34" charset="0"/>
              </a:rPr>
              <a:t>) motorický nerv pro svaly jazyka, vystupuje už z míchy, ale do CNS vstupuje přes lebku. </a:t>
            </a:r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cs-CZ" sz="8000" dirty="0">
              <a:solidFill>
                <a:srgbClr val="0000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2761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7217" y="294104"/>
            <a:ext cx="2428783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Míšní nervy 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Míšní nervy (31 párů) vystupují z míchy jedním dorzálním a jedním ventrálním kořenem. </a:t>
            </a:r>
            <a:endParaRPr lang="cs-CZ" sz="20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lvl="0"/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Dorzální kořen vede aferentní senzitivní vlákna 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/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</a:rPr>
              <a:t>Ventrální kořen vede vlákna motorická a vegetativní (</a:t>
            </a:r>
            <a:r>
              <a:rPr lang="cs-CZ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pregang</a:t>
            </a:r>
            <a:r>
              <a:rPr 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liová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lang="cs-CZ" sz="24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386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963" y="1154097"/>
            <a:ext cx="10146776" cy="51027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rozptýlená 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(difúzní):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bi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nebo multipolární buňky, např. houby, láčkovci.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kruhová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paprsčitě souměrní živočichové, kruhový nerv a případně podélné větve, např. medúzy.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  <a:latin typeface="Wingdings" panose="05000000000000000000" pitchFamily="2" charset="2"/>
              </a:rPr>
              <a:t></a:t>
            </a:r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NS gangliová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kumulace nervových buněk do uzlin – ganglií a rozdělení na centrální a periferní nervový systém. Souvisí s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cefalizací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např. ploštěnci. 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</a:rPr>
              <a:t>NS žebříčková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(typ gangliové soustavy) vyskytuje se v různých modifikacích, významná u kroužkovců,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později splýváním párů segmentálních uzlin i jejich spojek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- konektiv a vzniká břišní nervová páska.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Postupné koncentrování nervových buněk 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</a:rPr>
              <a:t>do jedné nebo několika málo uzlin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(center) funkčně i anatomicky úzce spojeno se soustavou žláz s vnitřní sekrecí.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402672" y="261055"/>
            <a:ext cx="76347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4400" dirty="0">
                <a:solidFill>
                  <a:srgbClr val="000000"/>
                </a:solidFill>
                <a:latin typeface="Arial" panose="020B0604020202020204" pitchFamily="34" charset="0"/>
              </a:rPr>
              <a:t>Fylogeneze nervové soustavy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539" y="46036"/>
            <a:ext cx="1309350" cy="1833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739" y="2833762"/>
            <a:ext cx="1593150" cy="17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anglion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"/>
          <a:stretch>
            <a:fillRect/>
          </a:stretch>
        </p:blipFill>
        <p:spPr bwMode="auto">
          <a:xfrm>
            <a:off x="6502400" y="3835400"/>
            <a:ext cx="5803680" cy="27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482278" y="575918"/>
            <a:ext cx="9364132" cy="68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500">
                <a:solidFill>
                  <a:schemeClr val="tx1"/>
                </a:solidFill>
                <a:latin typeface="Arial" charset="0"/>
              </a:defRPr>
            </a:lvl1pPr>
            <a:lvl2pPr marL="819150" indent="-315913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260475" indent="-252413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763713" indent="-252413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268538" indent="-252413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7257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6pPr>
            <a:lvl7pPr marL="31829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6401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8pPr>
            <a:lvl9pPr marL="4097338" indent="-2524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633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Ganglia: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nakupení nervových buněk mimo CNS, obalené vazivem                  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Typy ganglií: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autonomní ganglia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ztluštění v průběhu autonomních nervů nebo ve stěnách orgánů  (ganglia u parasympatiku a párový sympatický kmen poblíž míchy )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senzitivní ganglia</a:t>
            </a: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–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ganglia zadních kořenů míšních = </a:t>
            </a:r>
            <a:r>
              <a:rPr lang="cs-CZ" altLang="cs-CZ" sz="20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spinální ganglia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- ganglia hlavových nervů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cs-CZ" altLang="cs-CZ" sz="2000" b="1" dirty="0">
                <a:solidFill>
                  <a:srgbClr val="0D0D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000" b="1" dirty="0">
                <a:solidFill>
                  <a:prstClr val="black"/>
                </a:solidFill>
                <a:latin typeface="+mn-lt"/>
              </a:rPr>
              <a:t>Periferní nervy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– svazky nervových vláken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obaly </a:t>
            </a:r>
            <a:r>
              <a:rPr lang="cs-CZ" sz="2000" dirty="0" err="1">
                <a:solidFill>
                  <a:srgbClr val="0070C0"/>
                </a:solidFill>
                <a:latin typeface="+mn-lt"/>
              </a:rPr>
              <a:t>epi</a:t>
            </a:r>
            <a:r>
              <a:rPr lang="cs-CZ" sz="2000" dirty="0">
                <a:solidFill>
                  <a:srgbClr val="0070C0"/>
                </a:solidFill>
                <a:latin typeface="+mn-lt"/>
              </a:rPr>
              <a:t>-, peri- 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a </a:t>
            </a:r>
            <a:r>
              <a:rPr lang="cs-CZ" sz="2000" dirty="0" err="1">
                <a:solidFill>
                  <a:srgbClr val="0070C0"/>
                </a:solidFill>
                <a:latin typeface="+mn-lt"/>
              </a:rPr>
              <a:t>endo</a:t>
            </a:r>
            <a:r>
              <a:rPr lang="cs-CZ" sz="2000" dirty="0" err="1">
                <a:solidFill>
                  <a:prstClr val="black"/>
                </a:solidFill>
                <a:latin typeface="+mn-lt"/>
              </a:rPr>
              <a:t>neurium</a:t>
            </a:r>
            <a:r>
              <a:rPr lang="cs-CZ" sz="2000" dirty="0">
                <a:solidFill>
                  <a:prstClr val="black"/>
                </a:solidFill>
                <a:latin typeface="+mn-lt"/>
              </a:rPr>
              <a:t>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-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Aferentní a eferentní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-"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Senzitivní (do CNS), motorické (od CNS)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cs-CZ" sz="2000" dirty="0">
                <a:solidFill>
                  <a:prstClr val="black"/>
                </a:solidFill>
                <a:latin typeface="+mn-lt"/>
              </a:rPr>
              <a:t>a smíšené 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D0D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D0D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cs-CZ" altLang="cs-CZ" sz="1814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cs-CZ" altLang="cs-CZ" sz="1814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708900" y="3391646"/>
            <a:ext cx="4412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Spinální ganglie (neurony, satelitní b. (S))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C47AF1B-BE45-4FE8-B559-9788170FA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68"/>
    </mc:Choice>
    <mc:Fallback xmlns="">
      <p:transition spd="slow" advTm="16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" x="11952288" y="3381375"/>
          <p14:tracePt t="297" x="11849100" y="3365500"/>
          <p14:tracePt t="305" x="11745913" y="3357563"/>
          <p14:tracePt t="313" x="11657013" y="3333750"/>
          <p14:tracePt t="321" x="11601450" y="3309938"/>
          <p14:tracePt t="328" x="11530013" y="3302000"/>
          <p14:tracePt t="337" x="11474450" y="3286125"/>
          <p14:tracePt t="345" x="11418888" y="3262313"/>
          <p14:tracePt t="353" x="11355388" y="3244850"/>
          <p14:tracePt t="360" x="11290300" y="3228975"/>
          <p14:tracePt t="369" x="11210925" y="3205163"/>
          <p14:tracePt t="377" x="11115675" y="3189288"/>
          <p14:tracePt t="385" x="11020425" y="3157538"/>
          <p14:tracePt t="393" x="10891838" y="3133725"/>
          <p14:tracePt t="402" x="10788650" y="3117850"/>
          <p14:tracePt t="409" x="10677525" y="3094038"/>
          <p14:tracePt t="417" x="10596563" y="3078163"/>
          <p14:tracePt t="425" x="10525125" y="3070225"/>
          <p14:tracePt t="433" x="10469563" y="3054350"/>
          <p14:tracePt t="442" x="10445750" y="3038475"/>
          <p14:tracePt t="449" x="10437813" y="3038475"/>
          <p14:tracePt t="457" x="10429875" y="3030538"/>
          <p14:tracePt t="481" x="10421938" y="3030538"/>
          <p14:tracePt t="897" x="10437813" y="3014663"/>
          <p14:tracePt t="905" x="10477500" y="2998788"/>
          <p14:tracePt t="913" x="10541000" y="2967038"/>
          <p14:tracePt t="921" x="10629900" y="2919413"/>
          <p14:tracePt t="929" x="10733088" y="2870200"/>
          <p14:tracePt t="937" x="10844213" y="2822575"/>
          <p14:tracePt t="951" x="10931525" y="2782888"/>
          <p14:tracePt t="954" x="11012488" y="2743200"/>
          <p14:tracePt t="961" x="11060113" y="2719388"/>
          <p14:tracePt t="969" x="11083925" y="2703513"/>
          <p14:tracePt t="977" x="11123613" y="2687638"/>
          <p14:tracePt t="985" x="11147425" y="2671763"/>
          <p14:tracePt t="993" x="11195050" y="2655888"/>
          <p14:tracePt t="1001" x="11250613" y="2624138"/>
          <p14:tracePt t="1009" x="11314113" y="2608263"/>
          <p14:tracePt t="1018" x="11379200" y="2584450"/>
          <p14:tracePt t="1025" x="11418888" y="2559050"/>
          <p14:tracePt t="1033" x="11466513" y="2535238"/>
          <p14:tracePt t="1041" x="11514138" y="2519363"/>
          <p14:tracePt t="1048" x="11561763" y="2495550"/>
          <p14:tracePt t="1057" x="11601450" y="2479675"/>
          <p14:tracePt t="1065" x="11649075" y="2447925"/>
          <p14:tracePt t="1073" x="11674475" y="2432050"/>
          <p14:tracePt t="1081" x="11690350" y="2416175"/>
          <p14:tracePt t="1089" x="11706225" y="2416175"/>
          <p14:tracePt t="1097" x="11706225" y="2400300"/>
          <p14:tracePt t="1105" x="11722100" y="2400300"/>
          <p14:tracePt t="1112" x="11722100" y="2392363"/>
          <p14:tracePt t="1121" x="11730038" y="2384425"/>
          <p14:tracePt t="1128" x="11730038" y="2376488"/>
          <p14:tracePt t="1152" x="11730038" y="2368550"/>
          <p14:tracePt t="1169" x="11730038" y="2360613"/>
          <p14:tracePt t="1185" x="11730038" y="2352675"/>
          <p14:tracePt t="1192" x="11730038" y="2344738"/>
          <p14:tracePt t="1201" x="11730038" y="2336800"/>
          <p14:tracePt t="1208" x="11730038" y="2328863"/>
          <p14:tracePt t="1217" x="11730038" y="2320925"/>
          <p14:tracePt t="1225" x="11730038" y="2312988"/>
          <p14:tracePt t="1232" x="11730038" y="2305050"/>
          <p14:tracePt t="1241" x="11730038" y="2297113"/>
          <p14:tracePt t="1257" x="11730038" y="2281238"/>
          <p14:tracePt t="1273" x="11730038" y="2273300"/>
          <p14:tracePt t="1281" x="11730038" y="2257425"/>
          <p14:tracePt t="1289" x="11730038" y="2249488"/>
          <p14:tracePt t="1298" x="11730038" y="2241550"/>
          <p14:tracePt t="1312" x="11737975" y="2224088"/>
          <p14:tracePt t="1321" x="11745913" y="2224088"/>
          <p14:tracePt t="1328" x="11745913" y="2216150"/>
          <p14:tracePt t="1336" x="11745913" y="2208213"/>
          <p14:tracePt t="1344" x="11753850" y="2208213"/>
          <p14:tracePt t="1352" x="11761788" y="2192338"/>
          <p14:tracePt t="1369" x="11769725" y="2176463"/>
          <p14:tracePt t="1376" x="11793538" y="2176463"/>
          <p14:tracePt t="1385" x="11801475" y="2160588"/>
          <p14:tracePt t="1392" x="11809413" y="2152650"/>
          <p14:tracePt t="1401" x="11833225" y="2136775"/>
          <p14:tracePt t="1408" x="11857038" y="2120900"/>
          <p14:tracePt t="1417" x="11872913" y="2105025"/>
          <p14:tracePt t="1424" x="11888788" y="2097088"/>
          <p14:tracePt t="1433" x="11912600" y="2081213"/>
          <p14:tracePt t="1441" x="11920538" y="2081213"/>
          <p14:tracePt t="1449" x="11928475" y="2073275"/>
          <p14:tracePt t="1464" x="11936413" y="2073275"/>
          <p14:tracePt t="1473" x="11936413" y="2065338"/>
          <p14:tracePt t="1561" x="11936413" y="2057400"/>
          <p14:tracePt t="1593" x="11928475" y="2057400"/>
          <p14:tracePt t="1601" x="11920538" y="2057400"/>
          <p14:tracePt t="1617" x="11912600" y="2057400"/>
          <p14:tracePt t="1625" x="11904663" y="2057400"/>
          <p14:tracePt t="1641" x="11888788" y="2057400"/>
          <p14:tracePt t="1674" x="11880850" y="2057400"/>
          <p14:tracePt t="1689" x="11864975" y="2049463"/>
          <p14:tracePt t="1698" x="11857038" y="2049463"/>
          <p14:tracePt t="1705" x="11849100" y="2049463"/>
          <p14:tracePt t="1713" x="11833225" y="2049463"/>
          <p14:tracePt t="1721" x="11825288" y="2049463"/>
          <p14:tracePt t="1737" x="11817350" y="2041525"/>
          <p14:tracePt t="1744" x="11809413" y="2041525"/>
          <p14:tracePt t="22513" x="11785600" y="2041525"/>
          <p14:tracePt t="22521" x="11745913" y="2041525"/>
          <p14:tracePt t="22529" x="11698288" y="2041525"/>
          <p14:tracePt t="22537" x="11664950" y="2041525"/>
          <p14:tracePt t="22545" x="11617325" y="2041525"/>
          <p14:tracePt t="22553" x="11577638" y="2041525"/>
          <p14:tracePt t="22561" x="11537950" y="2041525"/>
          <p14:tracePt t="22568" x="11482388" y="2049463"/>
          <p14:tracePt t="22577" x="11434763" y="2049463"/>
          <p14:tracePt t="22585" x="11387138" y="2049463"/>
          <p14:tracePt t="22593" x="11331575" y="2057400"/>
          <p14:tracePt t="22601" x="11282363" y="2065338"/>
          <p14:tracePt t="22610" x="11226800" y="2073275"/>
          <p14:tracePt t="22617" x="11171238" y="2081213"/>
          <p14:tracePt t="22624" x="11115675" y="2089150"/>
          <p14:tracePt t="22633" x="11068050" y="2097088"/>
          <p14:tracePt t="22640" x="11012488" y="2105025"/>
          <p14:tracePt t="22649" x="10939463" y="2112963"/>
          <p14:tracePt t="22657" x="10891838" y="2120900"/>
          <p14:tracePt t="22665" x="10836275" y="2128838"/>
          <p14:tracePt t="22674" x="10780713" y="2144713"/>
          <p14:tracePt t="22681" x="10709275" y="2160588"/>
          <p14:tracePt t="22690" x="10661650" y="2168525"/>
          <p14:tracePt t="22697" x="10588625" y="2176463"/>
          <p14:tracePt t="22705" x="10533063" y="2192338"/>
          <p14:tracePt t="22713" x="10493375" y="2200275"/>
          <p14:tracePt t="22721" x="10445750" y="2216150"/>
          <p14:tracePt t="22729" x="10406063" y="2233613"/>
          <p14:tracePt t="22737" x="10374313" y="2249488"/>
          <p14:tracePt t="22745" x="10342563" y="2265363"/>
          <p14:tracePt t="22753" x="10318750" y="2289175"/>
          <p14:tracePt t="22761" x="10294938" y="2305050"/>
          <p14:tracePt t="22768" x="10261600" y="2336800"/>
          <p14:tracePt t="22777" x="10237788" y="2360613"/>
          <p14:tracePt t="22785" x="10221913" y="2392363"/>
          <p14:tracePt t="22794" x="10190163" y="2432050"/>
          <p14:tracePt t="22801" x="10166350" y="2463800"/>
          <p14:tracePt t="22810" x="10142538" y="2503488"/>
          <p14:tracePt t="22817" x="10118725" y="2527300"/>
          <p14:tracePt t="22824" x="10086975" y="2566988"/>
          <p14:tracePt t="22833" x="10055225" y="2600325"/>
          <p14:tracePt t="22840" x="10031413" y="2640013"/>
          <p14:tracePt t="22849" x="10007600" y="2663825"/>
          <p14:tracePt t="22857" x="9983788" y="2703513"/>
          <p14:tracePt t="22865" x="9952038" y="2727325"/>
          <p14:tracePt t="22874" x="9918700" y="2767013"/>
          <p14:tracePt t="22881" x="9910763" y="2806700"/>
          <p14:tracePt t="22890" x="9886950" y="2838450"/>
          <p14:tracePt t="22897" x="9871075" y="2878138"/>
          <p14:tracePt t="22905" x="9863138" y="2909888"/>
          <p14:tracePt t="22913" x="9847263" y="2951163"/>
          <p14:tracePt t="22921" x="9839325" y="2990850"/>
          <p14:tracePt t="22929" x="9839325" y="3038475"/>
          <p14:tracePt t="22937" x="9839325" y="3078163"/>
          <p14:tracePt t="22957" x="9839325" y="3157538"/>
          <p14:tracePt t="22962" x="9831388" y="3189288"/>
          <p14:tracePt t="22968" x="9831388" y="3228975"/>
          <p14:tracePt t="22977" x="9831388" y="3270250"/>
          <p14:tracePt t="22984" x="9831388" y="3294063"/>
          <p14:tracePt t="22993" x="9831388" y="3317875"/>
          <p14:tracePt t="23001" x="9823450" y="3349625"/>
          <p14:tracePt t="23009" x="9807575" y="3373438"/>
          <p14:tracePt t="23017" x="9799638" y="3397250"/>
          <p14:tracePt t="23024" x="9791700" y="3421063"/>
          <p14:tracePt t="23033" x="9783763" y="3436938"/>
          <p14:tracePt t="23040" x="9775825" y="3452813"/>
          <p14:tracePt t="23049" x="9775825" y="3460750"/>
          <p14:tracePt t="23057" x="9767888" y="3484563"/>
          <p14:tracePt t="23065" x="9759950" y="3500438"/>
          <p14:tracePt t="23074" x="9759950" y="3508375"/>
          <p14:tracePt t="23081" x="9744075" y="3524250"/>
          <p14:tracePt t="23090" x="9736138" y="3540125"/>
          <p14:tracePt t="23097" x="9728200" y="3548063"/>
          <p14:tracePt t="23105" x="9720263" y="3563938"/>
          <p14:tracePt t="23113" x="9720263" y="3571875"/>
          <p14:tracePt t="23121" x="9712325" y="3579813"/>
          <p14:tracePt t="23129" x="9704388" y="3595688"/>
          <p14:tracePt t="23137" x="9704388" y="3605213"/>
          <p14:tracePt t="23145" x="9696450" y="3613150"/>
          <p14:tracePt t="23161" x="9688513" y="3621088"/>
          <p14:tracePt t="23177" x="9688513" y="3629025"/>
          <p14:tracePt t="23184" x="9680575" y="3629025"/>
          <p14:tracePt t="23193" x="9680575" y="3636963"/>
          <p14:tracePt t="23329" x="9672638" y="3636963"/>
          <p14:tracePt t="23553" x="9672638" y="3644900"/>
          <p14:tracePt t="23568" x="9672638" y="3660775"/>
          <p14:tracePt t="23577" x="9672638" y="3668713"/>
          <p14:tracePt t="23584" x="9672638" y="3676650"/>
          <p14:tracePt t="23592" x="9680575" y="3692525"/>
          <p14:tracePt t="23600" x="9680575" y="3708400"/>
          <p14:tracePt t="23608" x="9696450" y="3716338"/>
          <p14:tracePt t="23616" x="9696450" y="3740150"/>
          <p14:tracePt t="23624" x="9712325" y="3756025"/>
          <p14:tracePt t="23632" x="9720263" y="3771900"/>
          <p14:tracePt t="23641" x="9736138" y="3787775"/>
          <p14:tracePt t="23648" x="9744075" y="3803650"/>
          <p14:tracePt t="23657" x="9767888" y="3827463"/>
          <p14:tracePt t="23665" x="9775825" y="3835400"/>
          <p14:tracePt t="23671" x="9791700" y="3851275"/>
          <p14:tracePt t="23681" x="9815513" y="3859213"/>
          <p14:tracePt t="23688" x="9831388" y="3867150"/>
          <p14:tracePt t="23697" x="9839325" y="3875088"/>
          <p14:tracePt t="23704" x="9855200" y="3883025"/>
          <p14:tracePt t="23713" x="9863138" y="3890963"/>
          <p14:tracePt t="23729" x="9871075" y="3890963"/>
          <p14:tracePt t="23736" x="9879013" y="3890963"/>
          <p14:tracePt t="23832" x="9879013" y="3898900"/>
          <p14:tracePt t="23840" x="9871075" y="3898900"/>
          <p14:tracePt t="23856" x="9863138" y="3898900"/>
          <p14:tracePt t="23865" x="9863138" y="3906838"/>
          <p14:tracePt t="23872" x="9855200" y="3906838"/>
          <p14:tracePt t="23888" x="9847263" y="3906838"/>
          <p14:tracePt t="23896" x="9839325" y="3906838"/>
          <p14:tracePt t="24833" x="9847263" y="3906838"/>
          <p14:tracePt t="48273" x="9847263" y="3922713"/>
          <p14:tracePt t="48281" x="9839325" y="3938588"/>
          <p14:tracePt t="48289" x="9831388" y="3963988"/>
          <p14:tracePt t="48297" x="9815513" y="3995738"/>
          <p14:tracePt t="48305" x="9799638" y="4035425"/>
          <p14:tracePt t="48314" x="9783763" y="4059238"/>
          <p14:tracePt t="48321" x="9783763" y="4106863"/>
          <p14:tracePt t="48329" x="9767888" y="4154488"/>
          <p14:tracePt t="48337" x="9759950" y="4178300"/>
          <p14:tracePt t="48345" x="9744075" y="4210050"/>
          <p14:tracePt t="48353" x="9736138" y="4225925"/>
          <p14:tracePt t="48361" x="9736138" y="4249738"/>
          <p14:tracePt t="48369" x="9728200" y="4273550"/>
          <p14:tracePt t="48377" x="9720263" y="4291013"/>
          <p14:tracePt t="48385" x="9712325" y="4298950"/>
          <p14:tracePt t="48393" x="9712325" y="4314825"/>
          <p14:tracePt t="48401" x="9704388" y="4338638"/>
          <p14:tracePt t="48409" x="9696450" y="4354513"/>
          <p14:tracePt t="48417" x="9696450" y="4370388"/>
          <p14:tracePt t="48425" x="9688513" y="4386263"/>
          <p14:tracePt t="48434" x="9680575" y="4402138"/>
          <p14:tracePt t="48441" x="9672638" y="4418013"/>
          <p14:tracePt t="48448" x="9672638" y="4441825"/>
          <p14:tracePt t="48457" x="9672638" y="4449763"/>
          <p14:tracePt t="48464" x="9664700" y="4465638"/>
          <p14:tracePt t="48473" x="9656763" y="4473575"/>
          <p14:tracePt t="48481" x="9656763" y="4481513"/>
          <p14:tracePt t="48497" x="9648825" y="4481513"/>
          <p14:tracePt t="48505" x="9648825" y="4489450"/>
          <p14:tracePt t="48514" x="9640888" y="4489450"/>
          <p14:tracePt t="48529" x="9640888" y="4505325"/>
          <p14:tracePt t="48537" x="9625013" y="4513263"/>
          <p14:tracePt t="48546" x="9617075" y="4521200"/>
          <p14:tracePt t="48553" x="9609138" y="4537075"/>
          <p14:tracePt t="48561" x="9601200" y="4552950"/>
          <p14:tracePt t="48569" x="9585325" y="4568825"/>
          <p14:tracePt t="48577" x="9575800" y="4584700"/>
          <p14:tracePt t="48585" x="9567863" y="4592638"/>
          <p14:tracePt t="48593" x="9559925" y="4600575"/>
          <p14:tracePt t="48601" x="9559925" y="4608513"/>
          <p14:tracePt t="48608" x="9551988" y="4608513"/>
          <p14:tracePt t="48617" x="9551988" y="4616450"/>
          <p14:tracePt t="48625" x="9544050" y="4624388"/>
          <p14:tracePt t="48657" x="9544050" y="4633913"/>
          <p14:tracePt t="48681" x="9536113" y="4641850"/>
          <p14:tracePt t="48697" x="9536113" y="4649788"/>
          <p14:tracePt t="48721" x="9536113" y="4657725"/>
          <p14:tracePt t="48745" x="9536113" y="4665663"/>
          <p14:tracePt t="48761" x="9536113" y="4681538"/>
          <p14:tracePt t="48769" x="9536113" y="4689475"/>
          <p14:tracePt t="48785" x="9536113" y="4697413"/>
          <p14:tracePt t="48793" x="9536113" y="4705350"/>
          <p14:tracePt t="48801" x="9536113" y="4713288"/>
          <p14:tracePt t="48817" x="9536113" y="4721225"/>
          <p14:tracePt t="48969" x="9528175" y="4721225"/>
          <p14:tracePt t="48985" x="9520238" y="4721225"/>
          <p14:tracePt t="48992" x="9512300" y="4721225"/>
          <p14:tracePt t="49008" x="9504363" y="4721225"/>
          <p14:tracePt t="49017" x="9496425" y="4721225"/>
          <p14:tracePt t="49032" x="9488488" y="4721225"/>
          <p14:tracePt t="49048" x="9480550" y="4721225"/>
          <p14:tracePt t="49064" x="9472613" y="4721225"/>
          <p14:tracePt t="49072" x="9464675" y="4721225"/>
          <p14:tracePt t="49080" x="9456738" y="4721225"/>
          <p14:tracePt t="49096" x="9448800" y="4721225"/>
          <p14:tracePt t="49113" x="9440863" y="4721225"/>
          <p14:tracePt t="49121" x="9432925" y="4721225"/>
          <p14:tracePt t="49137" x="9424988" y="4721225"/>
          <p14:tracePt t="49153" x="9417050" y="4721225"/>
          <p14:tracePt t="49160" x="9409113" y="4729163"/>
          <p14:tracePt t="49176" x="9401175" y="4729163"/>
          <p14:tracePt t="49217" x="9401175" y="4737100"/>
          <p14:tracePt t="49224" x="9393238" y="4737100"/>
          <p14:tracePt t="49249" x="9393238" y="4745038"/>
          <p14:tracePt t="49264" x="9393238" y="4752975"/>
          <p14:tracePt t="49273" x="9393238" y="4760913"/>
          <p14:tracePt t="49289" x="9401175" y="4768850"/>
          <p14:tracePt t="49305" x="9409113" y="4768850"/>
          <p14:tracePt t="49337" x="9417050" y="4768850"/>
          <p14:tracePt t="49353" x="9424988" y="4768850"/>
          <p14:tracePt t="49360" x="9424988" y="4776788"/>
          <p14:tracePt t="49369" x="9432925" y="4776788"/>
          <p14:tracePt t="49376" x="9440863" y="4776788"/>
          <p14:tracePt t="49385" x="9448800" y="4776788"/>
          <p14:tracePt t="49401" x="9456738" y="4776788"/>
          <p14:tracePt t="49417" x="9472613" y="4776788"/>
          <p14:tracePt t="49440" x="9480550" y="4776788"/>
          <p14:tracePt t="49457" x="9488488" y="4776788"/>
          <p14:tracePt t="49473" x="9496425" y="4776788"/>
          <p14:tracePt t="49481" x="9504363" y="4776788"/>
          <p14:tracePt t="49489" x="9512300" y="4776788"/>
          <p14:tracePt t="49505" x="9520238" y="4776788"/>
          <p14:tracePt t="49513" x="9528175" y="4776788"/>
          <p14:tracePt t="49530" x="9536113" y="4784725"/>
          <p14:tracePt t="49553" x="9544050" y="4792663"/>
          <p14:tracePt t="49560" x="9551988" y="4792663"/>
          <p14:tracePt t="49569" x="9559925" y="4800600"/>
          <p14:tracePt t="49584" x="9559925" y="4808538"/>
          <p14:tracePt t="49592" x="9567863" y="4808538"/>
          <p14:tracePt t="49601" x="9567863" y="4816475"/>
          <p14:tracePt t="49624" x="9567863" y="4824413"/>
          <p14:tracePt t="49633" x="9575800" y="4824413"/>
          <p14:tracePt t="49648" x="9575800" y="4832350"/>
          <p14:tracePt t="49664" x="9575800" y="4840288"/>
          <p14:tracePt t="49673" x="9575800" y="4848225"/>
          <p14:tracePt t="49689" x="9575800" y="4856163"/>
          <p14:tracePt t="49705" x="9575800" y="4864100"/>
          <p14:tracePt t="49729" x="9567863" y="4872038"/>
          <p14:tracePt t="49745" x="9559925" y="4879975"/>
          <p14:tracePt t="49753" x="9551988" y="4879975"/>
          <p14:tracePt t="49760" x="9544050" y="4879975"/>
          <p14:tracePt t="49808" x="9536113" y="4879975"/>
          <p14:tracePt t="49921" x="9544050" y="4879975"/>
          <p14:tracePt t="49930" x="9551988" y="4879975"/>
          <p14:tracePt t="49961" x="9559925" y="4879975"/>
          <p14:tracePt t="49993" x="9567863" y="4879975"/>
          <p14:tracePt t="50009" x="9575800" y="4879975"/>
          <p14:tracePt t="50041" x="9585325" y="4879975"/>
          <p14:tracePt t="50049" x="9593263" y="4879975"/>
          <p14:tracePt t="50088" x="9601200" y="4879975"/>
          <p14:tracePt t="50113" x="9609138" y="4879975"/>
          <p14:tracePt t="50169" x="9617075" y="4879975"/>
          <p14:tracePt t="50201" x="9617075" y="4887913"/>
          <p14:tracePt t="50217" x="9625013" y="4887913"/>
          <p14:tracePt t="50225" x="9625013" y="4903788"/>
          <p14:tracePt t="50249" x="9625013" y="4911725"/>
          <p14:tracePt t="50273" x="9625013" y="4919663"/>
          <p14:tracePt t="50289" x="9632950" y="4919663"/>
          <p14:tracePt t="50481" x="9625013" y="4919663"/>
          <p14:tracePt t="50497" x="9617075" y="4919663"/>
          <p14:tracePt t="50505" x="9617075" y="4911725"/>
          <p14:tracePt t="50521" x="9609138" y="4911725"/>
          <p14:tracePt t="50537" x="9601200" y="4911725"/>
          <p14:tracePt t="50546" x="9601200" y="4903788"/>
          <p14:tracePt t="51969" x="9601200" y="4895850"/>
          <p14:tracePt t="51977" x="9593263" y="4895850"/>
          <p14:tracePt t="52121" x="9593263" y="4887913"/>
          <p14:tracePt t="52248" x="9601200" y="4887913"/>
          <p14:tracePt t="52329" x="9609138" y="4887913"/>
          <p14:tracePt t="52424" x="9617075" y="4887913"/>
          <p14:tracePt t="52449" x="9625013" y="4887913"/>
          <p14:tracePt t="52479" x="9632950" y="4887913"/>
          <p14:tracePt t="52625" x="9640888" y="4887913"/>
          <p14:tracePt t="52649" x="9640888" y="4895850"/>
          <p14:tracePt t="52656" x="9640888" y="4903788"/>
          <p14:tracePt t="52681" x="9648825" y="4903788"/>
          <p14:tracePt t="52696" x="9648825" y="4911725"/>
          <p14:tracePt t="52713" x="9656763" y="4911725"/>
          <p14:tracePt t="52785" x="9664700" y="4911725"/>
          <p14:tracePt t="52792" x="9664700" y="4919663"/>
          <p14:tracePt t="52825" x="9672638" y="4919663"/>
          <p14:tracePt t="52857" x="9680575" y="4919663"/>
          <p14:tracePt t="52865" x="9688513" y="4919663"/>
          <p14:tracePt t="52881" x="9696450" y="4919663"/>
          <p14:tracePt t="52897" x="9712325" y="4919663"/>
          <p14:tracePt t="52905" x="9712325" y="4911725"/>
          <p14:tracePt t="52912" x="9720263" y="4911725"/>
          <p14:tracePt t="52921" x="9728200" y="4911725"/>
          <p14:tracePt t="52937" x="9744075" y="4903788"/>
          <p14:tracePt t="52953" x="9752013" y="4903788"/>
          <p14:tracePt t="52962" x="9759950" y="4895850"/>
          <p14:tracePt t="52969" x="9767888" y="4895850"/>
          <p14:tracePt t="52977" x="9767888" y="4887913"/>
          <p14:tracePt t="52985" x="9775825" y="4887913"/>
          <p14:tracePt t="52993" x="9783763" y="4879975"/>
          <p14:tracePt t="53001" x="9791700" y="4872038"/>
          <p14:tracePt t="53008" x="9799638" y="4872038"/>
          <p14:tracePt t="53017" x="9799638" y="4864100"/>
          <p14:tracePt t="53025" x="9815513" y="4864100"/>
          <p14:tracePt t="53040" x="9823450" y="4856163"/>
          <p14:tracePt t="53056" x="9831388" y="4848225"/>
          <p14:tracePt t="53065" x="9839325" y="4848225"/>
          <p14:tracePt t="53097" x="9847263" y="4840288"/>
          <p14:tracePt t="53121" x="9855200" y="4840288"/>
          <p14:tracePt t="53154" x="9855200" y="4832350"/>
          <p14:tracePt t="53185" x="9855200" y="4824413"/>
          <p14:tracePt t="53201" x="9855200" y="4816475"/>
          <p14:tracePt t="53249" x="9855200" y="4808538"/>
          <p14:tracePt t="53272" x="9855200" y="4800600"/>
          <p14:tracePt t="53289" x="9847263" y="4800600"/>
          <p14:tracePt t="53313" x="9839325" y="4800600"/>
          <p14:tracePt t="53321" x="9839325" y="4792663"/>
          <p14:tracePt t="53337" x="9831388" y="4792663"/>
          <p14:tracePt t="53377" x="9831388" y="4784725"/>
          <p14:tracePt t="53385" x="9823450" y="4784725"/>
          <p14:tracePt t="53409" x="9815513" y="4784725"/>
          <p14:tracePt t="53441" x="9807575" y="4784725"/>
          <p14:tracePt t="53457" x="9799638" y="4776788"/>
          <p14:tracePt t="53497" x="9791700" y="4776788"/>
          <p14:tracePt t="53561" x="9783763" y="4776788"/>
          <p14:tracePt t="53568" x="9783763" y="4784725"/>
          <p14:tracePt t="53577" x="9767888" y="4784725"/>
          <p14:tracePt t="53593" x="9759950" y="4784725"/>
          <p14:tracePt t="53601" x="9752013" y="4792663"/>
          <p14:tracePt t="53609" x="9744075" y="4792663"/>
          <p14:tracePt t="53617" x="9744075" y="4800600"/>
          <p14:tracePt t="53625" x="9736138" y="4800600"/>
          <p14:tracePt t="53633" x="9736138" y="4808538"/>
          <p14:tracePt t="53649" x="9736138" y="4816475"/>
          <p14:tracePt t="53673" x="9728200" y="4816475"/>
          <p14:tracePt t="53681" x="9728200" y="4824413"/>
          <p14:tracePt t="53689" x="9720263" y="4824413"/>
          <p14:tracePt t="53697" x="9720263" y="4832350"/>
          <p14:tracePt t="53713" x="9720263" y="4840288"/>
          <p14:tracePt t="53721" x="9720263" y="4848225"/>
          <p14:tracePt t="53737" x="9720263" y="4856163"/>
          <p14:tracePt t="53746" x="9728200" y="4864100"/>
          <p14:tracePt t="53762" x="9736138" y="4872038"/>
          <p14:tracePt t="53769" x="9736138" y="4879975"/>
          <p14:tracePt t="53778" x="9744075" y="4879975"/>
          <p14:tracePt t="53785" x="9752013" y="4879975"/>
          <p14:tracePt t="53793" x="9752013" y="4887913"/>
          <p14:tracePt t="53801" x="9759950" y="4887913"/>
          <p14:tracePt t="53817" x="9767888" y="4895850"/>
          <p14:tracePt t="53849" x="9775825" y="4895850"/>
          <p14:tracePt t="53857" x="9775825" y="4903788"/>
          <p14:tracePt t="53873" x="9783763" y="4903788"/>
          <p14:tracePt t="53913" x="9791700" y="4903788"/>
          <p14:tracePt t="53937" x="9799638" y="4903788"/>
          <p14:tracePt t="53953" x="9807575" y="4903788"/>
          <p14:tracePt t="53977" x="9815513" y="4903788"/>
          <p14:tracePt t="53985" x="9823450" y="4895850"/>
          <p14:tracePt t="54009" x="9823450" y="4887913"/>
          <p14:tracePt t="54025" x="9823450" y="4879975"/>
          <p14:tracePt t="54033" x="9831388" y="4879975"/>
          <p14:tracePt t="54041" x="9831388" y="4872038"/>
          <p14:tracePt t="54057" x="9831388" y="4864100"/>
          <p14:tracePt t="54073" x="9831388" y="4856163"/>
          <p14:tracePt t="54089" x="9831388" y="4848225"/>
          <p14:tracePt t="54096" x="9831388" y="4840288"/>
          <p14:tracePt t="54105" x="9831388" y="4832350"/>
          <p14:tracePt t="54112" x="9823450" y="4832350"/>
          <p14:tracePt t="54121" x="9823450" y="4824413"/>
          <p14:tracePt t="54137" x="9815513" y="4816475"/>
          <p14:tracePt t="54161" x="9815513" y="4808538"/>
          <p14:tracePt t="54178" x="9807575" y="4800600"/>
          <p14:tracePt t="54201" x="9799638" y="4800600"/>
          <p14:tracePt t="54209" x="9799638" y="4792663"/>
          <p14:tracePt t="54217" x="9791700" y="4792663"/>
          <p14:tracePt t="54233" x="9783763" y="4784725"/>
          <p14:tracePt t="54249" x="9775825" y="4784725"/>
          <p14:tracePt t="54256" x="9767888" y="4784725"/>
          <p14:tracePt t="54273" x="9759950" y="4784725"/>
          <p14:tracePt t="54281" x="9752013" y="4776788"/>
          <p14:tracePt t="54297" x="9744075" y="4776788"/>
          <p14:tracePt t="54305" x="9736138" y="4776788"/>
          <p14:tracePt t="54312" x="9728200" y="4776788"/>
          <p14:tracePt t="54329" x="9720263" y="4776788"/>
          <p14:tracePt t="54337" x="9712325" y="4776788"/>
          <p14:tracePt t="54353" x="9696450" y="4776788"/>
          <p14:tracePt t="54369" x="9688513" y="4776788"/>
          <p14:tracePt t="54385" x="9680575" y="4784725"/>
          <p14:tracePt t="54392" x="9672638" y="4784725"/>
          <p14:tracePt t="54401" x="9672638" y="4792663"/>
          <p14:tracePt t="54409" x="9664700" y="4792663"/>
          <p14:tracePt t="54433" x="9656763" y="4792663"/>
          <p14:tracePt t="54441" x="9656763" y="4800600"/>
          <p14:tracePt t="54473" x="9656763" y="4808538"/>
          <p14:tracePt t="54489" x="9648825" y="4808538"/>
          <p14:tracePt t="54497" x="9648825" y="4816475"/>
          <p14:tracePt t="54505" x="9648825" y="4824413"/>
          <p14:tracePt t="54521" x="9648825" y="4832350"/>
          <p14:tracePt t="54681" x="9640888" y="4832350"/>
          <p14:tracePt t="54697" x="9632950" y="4832350"/>
          <p14:tracePt t="54712" x="9625013" y="4832350"/>
          <p14:tracePt t="54721" x="9625013" y="4824413"/>
          <p14:tracePt t="54729" x="9609138" y="4824413"/>
          <p14:tracePt t="54737" x="9601200" y="4824413"/>
          <p14:tracePt t="54745" x="9585325" y="4824413"/>
          <p14:tracePt t="54753" x="9567863" y="4824413"/>
          <p14:tracePt t="54761" x="9544050" y="4824413"/>
          <p14:tracePt t="54769" x="9488488" y="4816475"/>
          <p14:tracePt t="54778" x="9432925" y="4808538"/>
          <p14:tracePt t="54785" x="9361488" y="4792663"/>
          <p14:tracePt t="54793" x="9305925" y="4784725"/>
          <p14:tracePt t="54801" x="9242425" y="4776788"/>
          <p14:tracePt t="54809" x="9209088" y="4776788"/>
          <p14:tracePt t="54817" x="9193213" y="4768850"/>
          <p14:tracePt t="54825" x="9185275" y="4768850"/>
          <p14:tracePt t="54833" x="9177338" y="4768850"/>
          <p14:tracePt t="54921" x="9177338" y="4760913"/>
          <p14:tracePt t="54953" x="9177338" y="4752975"/>
          <p14:tracePt t="54969" x="9177338" y="4745038"/>
          <p14:tracePt t="54985" x="9177338" y="4737100"/>
          <p14:tracePt t="55001" x="9177338" y="4729163"/>
          <p14:tracePt t="55008" x="9177338" y="4721225"/>
          <p14:tracePt t="55017" x="9177338" y="4713288"/>
          <p14:tracePt t="55025" x="9177338" y="4705350"/>
          <p14:tracePt t="55041" x="9177338" y="4697413"/>
          <p14:tracePt t="55049" x="9177338" y="4689475"/>
          <p14:tracePt t="55065" x="9177338" y="4681538"/>
          <p14:tracePt t="55081" x="9185275" y="4673600"/>
          <p14:tracePt t="55097" x="9193213" y="4673600"/>
          <p14:tracePt t="55113" x="9209088" y="4665663"/>
          <p14:tracePt t="55129" x="9224963" y="4657725"/>
          <p14:tracePt t="55137" x="9242425" y="4657725"/>
          <p14:tracePt t="55145" x="9266238" y="4657725"/>
          <p14:tracePt t="55153" x="9297988" y="4649788"/>
          <p14:tracePt t="55161" x="9321800" y="4649788"/>
          <p14:tracePt t="55169" x="9345613" y="4641850"/>
          <p14:tracePt t="55178" x="9353550" y="4633913"/>
          <p14:tracePt t="55185" x="9361488" y="4633913"/>
          <p14:tracePt t="55201" x="9369425" y="4633913"/>
          <p14:tracePt t="55209" x="9369425" y="4624388"/>
          <p14:tracePt t="55289" x="9369425" y="4633913"/>
          <p14:tracePt t="55297" x="9353550" y="4641850"/>
          <p14:tracePt t="55305" x="9345613" y="4649788"/>
          <p14:tracePt t="55312" x="9337675" y="4657725"/>
          <p14:tracePt t="55321" x="9329738" y="4665663"/>
          <p14:tracePt t="55328" x="9313863" y="4673600"/>
          <p14:tracePt t="55345" x="9305925" y="4681538"/>
          <p14:tracePt t="55377" x="9305925" y="4689475"/>
          <p14:tracePt t="55417" x="9305925" y="4697413"/>
          <p14:tracePt t="55808" x="9297988" y="4697413"/>
          <p14:tracePt t="56073" x="9297988" y="4689475"/>
          <p14:tracePt t="56553" x="9297988" y="4681538"/>
          <p14:tracePt t="56625" x="9297988" y="4673600"/>
          <p14:tracePt t="56641" x="9297988" y="4665663"/>
          <p14:tracePt t="56689" x="9290050" y="4657725"/>
          <p14:tracePt t="56713" x="9290050" y="4649788"/>
          <p14:tracePt t="56721" x="9290050" y="4641850"/>
          <p14:tracePt t="56728" x="9290050" y="4633913"/>
          <p14:tracePt t="56745" x="9290050" y="4624388"/>
          <p14:tracePt t="56753" x="9290050" y="4616450"/>
          <p14:tracePt t="56769" x="9290050" y="4600575"/>
          <p14:tracePt t="56793" x="9290050" y="4592638"/>
          <p14:tracePt t="56801" x="9290050" y="4584700"/>
          <p14:tracePt t="56809" x="9290050" y="4576763"/>
          <p14:tracePt t="56817" x="9282113" y="4568825"/>
          <p14:tracePt t="56833" x="9274175" y="4552950"/>
          <p14:tracePt t="56841" x="9258300" y="4537075"/>
          <p14:tracePt t="56849" x="9242425" y="4529138"/>
          <p14:tracePt t="56857" x="9217025" y="4513263"/>
          <p14:tracePt t="56865" x="9185275" y="4489450"/>
          <p14:tracePt t="56873" x="9169400" y="4481513"/>
          <p14:tracePt t="56881" x="9145588" y="4473575"/>
          <p14:tracePt t="56888" x="9121775" y="4465638"/>
          <p14:tracePt t="56898" x="9090025" y="4457700"/>
          <p14:tracePt t="56905" x="9074150" y="4441825"/>
          <p14:tracePt t="56913" x="9066213" y="4433888"/>
          <p14:tracePt t="56921" x="9050338" y="4433888"/>
          <p14:tracePt t="56928" x="9034463" y="4418013"/>
          <p14:tracePt t="56937" x="9026525" y="4418013"/>
          <p14:tracePt t="56945" x="9018588" y="4418013"/>
          <p14:tracePt t="56961" x="9002713" y="4402138"/>
          <p14:tracePt t="56969" x="8994775" y="4402138"/>
          <p14:tracePt t="56985" x="8986838" y="4394200"/>
          <p14:tracePt t="56994" x="8978900" y="4386263"/>
          <p14:tracePt t="57001" x="8970963" y="4378325"/>
          <p14:tracePt t="57017" x="8955088" y="4378325"/>
          <p14:tracePt t="57025" x="8955088" y="4370388"/>
          <p14:tracePt t="57033" x="8947150" y="4370388"/>
          <p14:tracePt t="57041" x="8939213" y="4370388"/>
          <p14:tracePt t="57049" x="8939213" y="4362450"/>
          <p14:tracePt t="57057" x="8931275" y="4354513"/>
          <p14:tracePt t="57065" x="8915400" y="4354513"/>
          <p14:tracePt t="57073" x="8915400" y="4346575"/>
          <p14:tracePt t="57081" x="8899525" y="4338638"/>
          <p14:tracePt t="57088" x="8891588" y="4338638"/>
          <p14:tracePt t="57097" x="8883650" y="4338638"/>
          <p14:tracePt t="57105" x="8866188" y="4330700"/>
          <p14:tracePt t="57114" x="8842375" y="4330700"/>
          <p14:tracePt t="57121" x="8834438" y="4330700"/>
          <p14:tracePt t="57129" x="8826500" y="4322763"/>
          <p14:tracePt t="57137" x="8810625" y="4322763"/>
          <p14:tracePt t="57145" x="8794750" y="4322763"/>
          <p14:tracePt t="57153" x="8786813" y="4322763"/>
          <p14:tracePt t="57161" x="8778875" y="4322763"/>
          <p14:tracePt t="57169" x="8763000" y="4322763"/>
          <p14:tracePt t="57177" x="8747125" y="4322763"/>
          <p14:tracePt t="57185" x="8731250" y="4322763"/>
          <p14:tracePt t="57194" x="8715375" y="4330700"/>
          <p14:tracePt t="57201" x="8699500" y="4338638"/>
          <p14:tracePt t="57210" x="8675688" y="4338638"/>
          <p14:tracePt t="57217" x="8659813" y="4346575"/>
          <p14:tracePt t="57225" x="8636000" y="4354513"/>
          <p14:tracePt t="57233" x="8620125" y="4354513"/>
          <p14:tracePt t="57240" x="8612188" y="4362450"/>
          <p14:tracePt t="57249" x="8596313" y="4370388"/>
          <p14:tracePt t="57265" x="8588375" y="4370388"/>
          <p14:tracePt t="57273" x="8580438" y="4378325"/>
          <p14:tracePt t="57288" x="8580438" y="4386263"/>
          <p14:tracePt t="57313" x="8572500" y="4394200"/>
          <p14:tracePt t="57329" x="8572500" y="4402138"/>
          <p14:tracePt t="57337" x="8572500" y="4410075"/>
          <p14:tracePt t="57345" x="8572500" y="4418013"/>
          <p14:tracePt t="57361" x="8572500" y="4425950"/>
          <p14:tracePt t="57369" x="8564563" y="4425950"/>
          <p14:tracePt t="57377" x="8564563" y="4433888"/>
          <p14:tracePt t="57385" x="8564563" y="4441825"/>
          <p14:tracePt t="57394" x="8564563" y="4449763"/>
          <p14:tracePt t="57411" x="8564563" y="4457700"/>
          <p14:tracePt t="57425" x="8564563" y="4473575"/>
          <p14:tracePt t="57440" x="8572500" y="4481513"/>
          <p14:tracePt t="57449" x="8580438" y="4489450"/>
          <p14:tracePt t="57456" x="8580438" y="4497388"/>
          <p14:tracePt t="57465" x="8588375" y="4513263"/>
          <p14:tracePt t="57473" x="8596313" y="4521200"/>
          <p14:tracePt t="57481" x="8604250" y="4529138"/>
          <p14:tracePt t="57488" x="8612188" y="4537075"/>
          <p14:tracePt t="57496" x="8620125" y="4545013"/>
          <p14:tracePt t="57504" x="8620125" y="4560888"/>
          <p14:tracePt t="57512" x="8628063" y="4560888"/>
          <p14:tracePt t="57520" x="8628063" y="4568825"/>
          <p14:tracePt t="57528" x="8628063" y="4576763"/>
          <p14:tracePt t="57536" x="8628063" y="4584700"/>
          <p14:tracePt t="57544" x="8636000" y="4584700"/>
          <p14:tracePt t="57552" x="8636000" y="4592638"/>
          <p14:tracePt t="57569" x="8643938" y="4600575"/>
          <p14:tracePt t="57576" x="8651875" y="4608513"/>
          <p14:tracePt t="57600" x="8659813" y="4616450"/>
          <p14:tracePt t="57616" x="8667750" y="4624388"/>
          <p14:tracePt t="57640" x="8667750" y="4633913"/>
          <p14:tracePt t="57648" x="8675688" y="4641850"/>
          <p14:tracePt t="57688" x="8683625" y="4649788"/>
          <p14:tracePt t="57720" x="8683625" y="4657725"/>
          <p14:tracePt t="57728" x="8691563" y="4657725"/>
          <p14:tracePt t="57744" x="8691563" y="4665663"/>
          <p14:tracePt t="57753" x="8699500" y="4673600"/>
          <p14:tracePt t="57769" x="8699500" y="4681538"/>
          <p14:tracePt t="57777" x="8699500" y="4689475"/>
          <p14:tracePt t="57785" x="8707438" y="4697413"/>
          <p14:tracePt t="57794" x="8715375" y="4705350"/>
          <p14:tracePt t="57801" x="8723313" y="4705350"/>
          <p14:tracePt t="57810" x="8723313" y="4713288"/>
          <p14:tracePt t="57817" x="8739188" y="4721225"/>
          <p14:tracePt t="57833" x="8747125" y="4721225"/>
          <p14:tracePt t="57849" x="8763000" y="4729163"/>
          <p14:tracePt t="57865" x="8770938" y="4729163"/>
          <p14:tracePt t="57873" x="8786813" y="4729163"/>
          <p14:tracePt t="57881" x="8802688" y="4729163"/>
          <p14:tracePt t="57888" x="8810625" y="4729163"/>
          <p14:tracePt t="57897" x="8826500" y="4729163"/>
          <p14:tracePt t="57904" x="8842375" y="4729163"/>
          <p14:tracePt t="57913" x="8858250" y="4729163"/>
          <p14:tracePt t="57921" x="8874125" y="4729163"/>
          <p14:tracePt t="57929" x="8883650" y="4729163"/>
          <p14:tracePt t="57947" x="8907463" y="4729163"/>
          <p14:tracePt t="57953" x="8931275" y="4729163"/>
          <p14:tracePt t="57962" x="8947150" y="4729163"/>
          <p14:tracePt t="57969" x="8970963" y="4729163"/>
          <p14:tracePt t="57977" x="8986838" y="4729163"/>
          <p14:tracePt t="57985" x="9010650" y="4729163"/>
          <p14:tracePt t="57994" x="9026525" y="4729163"/>
          <p14:tracePt t="58001" x="9050338" y="4729163"/>
          <p14:tracePt t="58011" x="9066213" y="4729163"/>
          <p14:tracePt t="58016" x="9082088" y="4721225"/>
          <p14:tracePt t="58025" x="9097963" y="4721225"/>
          <p14:tracePt t="58033" x="9105900" y="4713288"/>
          <p14:tracePt t="58041" x="9113838" y="4713288"/>
          <p14:tracePt t="58049" x="9113838" y="4705350"/>
          <p14:tracePt t="58057" x="9121775" y="4705350"/>
          <p14:tracePt t="58065" x="9121775" y="4697413"/>
          <p14:tracePt t="58073" x="9137650" y="4697413"/>
          <p14:tracePt t="58081" x="9137650" y="4689475"/>
          <p14:tracePt t="58088" x="9145588" y="4681538"/>
          <p14:tracePt t="58097" x="9153525" y="4673600"/>
          <p14:tracePt t="58104" x="9161463" y="4673600"/>
          <p14:tracePt t="58113" x="9169400" y="4657725"/>
          <p14:tracePt t="58121" x="9177338" y="4649788"/>
          <p14:tracePt t="58129" x="9177338" y="4641850"/>
          <p14:tracePt t="58137" x="9185275" y="4633913"/>
          <p14:tracePt t="58144" x="9193213" y="4624388"/>
          <p14:tracePt t="58153" x="9193213" y="4616450"/>
          <p14:tracePt t="58160" x="9201150" y="4608513"/>
          <p14:tracePt t="58169" x="9201150" y="4600575"/>
          <p14:tracePt t="58177" x="9201150" y="4592638"/>
          <p14:tracePt t="58185" x="9201150" y="4576763"/>
          <p14:tracePt t="58201" x="9193213" y="4560888"/>
          <p14:tracePt t="58210" x="9193213" y="4545013"/>
          <p14:tracePt t="58217" x="9185275" y="4537075"/>
          <p14:tracePt t="58225" x="9169400" y="4521200"/>
          <p14:tracePt t="58233" x="9153525" y="4521200"/>
          <p14:tracePt t="58241" x="9137650" y="4513263"/>
          <p14:tracePt t="58249" x="9121775" y="4497388"/>
          <p14:tracePt t="58257" x="9113838" y="4497388"/>
          <p14:tracePt t="58265" x="9090025" y="4489450"/>
          <p14:tracePt t="58273" x="9082088" y="4473575"/>
          <p14:tracePt t="58281" x="9066213" y="4473575"/>
          <p14:tracePt t="58288" x="9058275" y="4473575"/>
          <p14:tracePt t="58297" x="9042400" y="4465638"/>
          <p14:tracePt t="58304" x="9026525" y="4457700"/>
          <p14:tracePt t="58313" x="9002713" y="4449763"/>
          <p14:tracePt t="58321" x="8986838" y="4441825"/>
          <p14:tracePt t="58329" x="8955088" y="4425950"/>
          <p14:tracePt t="58337" x="8931275" y="4425950"/>
          <p14:tracePt t="58344" x="8907463" y="4418013"/>
          <p14:tracePt t="58353" x="8883650" y="4410075"/>
          <p14:tracePt t="58360" x="8858250" y="4402138"/>
          <p14:tracePt t="58369" x="8834438" y="4402138"/>
          <p14:tracePt t="58377" x="8818563" y="4402138"/>
          <p14:tracePt t="58385" x="8810625" y="4402138"/>
          <p14:tracePt t="58394" x="8794750" y="4402138"/>
          <p14:tracePt t="58401" x="8786813" y="4402138"/>
          <p14:tracePt t="58410" x="8778875" y="4402138"/>
          <p14:tracePt t="58441" x="8770938" y="4402138"/>
          <p14:tracePt t="58537" x="8794750" y="4402138"/>
          <p14:tracePt t="58545" x="8834438" y="4394200"/>
          <p14:tracePt t="58553" x="8874125" y="4386263"/>
          <p14:tracePt t="58561" x="8931275" y="4370388"/>
          <p14:tracePt t="58569" x="9002713" y="4362450"/>
          <p14:tracePt t="58577" x="9050338" y="4354513"/>
          <p14:tracePt t="58585" x="9097963" y="4338638"/>
          <p14:tracePt t="58593" x="9145588" y="4330700"/>
          <p14:tracePt t="58601" x="9177338" y="4314825"/>
          <p14:tracePt t="58610" x="9201150" y="4306888"/>
          <p14:tracePt t="58617" x="9217025" y="4306888"/>
          <p14:tracePt t="58625" x="9234488" y="4291013"/>
          <p14:tracePt t="58633" x="9242425" y="4291013"/>
          <p14:tracePt t="58640" x="9250363" y="4281488"/>
          <p14:tracePt t="58649" x="9258300" y="4273550"/>
          <p14:tracePt t="58657" x="9274175" y="4273550"/>
          <p14:tracePt t="58665" x="9274175" y="4265613"/>
          <p14:tracePt t="58673" x="9282113" y="4265613"/>
          <p14:tracePt t="58681" x="9290050" y="4257675"/>
          <p14:tracePt t="58697" x="9297988" y="4257675"/>
          <p14:tracePt t="58753" x="9297988" y="4249738"/>
          <p14:tracePt t="58785" x="9290050" y="4249738"/>
          <p14:tracePt t="58809" x="9290050" y="4241800"/>
          <p14:tracePt t="58840" x="9282113" y="4241800"/>
          <p14:tracePt t="58873" x="9274175" y="4241800"/>
          <p14:tracePt t="58905" x="9258300" y="4241800"/>
          <p14:tracePt t="58921" x="9250363" y="4249738"/>
          <p14:tracePt t="58937" x="9242425" y="4257675"/>
          <p14:tracePt t="58944" x="9234488" y="4265613"/>
          <p14:tracePt t="58953" x="9234488" y="4273550"/>
          <p14:tracePt t="58960" x="9224963" y="4273550"/>
          <p14:tracePt t="58969" x="9224963" y="4291013"/>
          <p14:tracePt t="58977" x="9224963" y="4298950"/>
          <p14:tracePt t="58985" x="9224963" y="4306888"/>
          <p14:tracePt t="58993" x="9217025" y="4314825"/>
          <p14:tracePt t="59001" x="9217025" y="4322763"/>
          <p14:tracePt t="59010" x="9217025" y="4330700"/>
          <p14:tracePt t="59017" x="9217025" y="4346575"/>
          <p14:tracePt t="59033" x="9224963" y="4354513"/>
          <p14:tracePt t="59040" x="9234488" y="4370388"/>
          <p14:tracePt t="59049" x="9242425" y="4378325"/>
          <p14:tracePt t="59056" x="9250363" y="4386263"/>
          <p14:tracePt t="59064" x="9258300" y="4386263"/>
          <p14:tracePt t="59080" x="9266238" y="4386263"/>
          <p14:tracePt t="59088" x="9274175" y="4394200"/>
          <p14:tracePt t="59113" x="9282113" y="4394200"/>
          <p14:tracePt t="59128" x="9290050" y="4394200"/>
          <p14:tracePt t="59152" x="9305925" y="4394200"/>
          <p14:tracePt t="59169" x="9313863" y="4394200"/>
          <p14:tracePt t="59185" x="9329738" y="4394200"/>
          <p14:tracePt t="59193" x="9337675" y="4394200"/>
          <p14:tracePt t="59201" x="9345613" y="4394200"/>
          <p14:tracePt t="59210" x="9353550" y="4394200"/>
          <p14:tracePt t="59217" x="9361488" y="4394200"/>
          <p14:tracePt t="59227" x="9369425" y="4394200"/>
          <p14:tracePt t="59241" x="9377363" y="4394200"/>
          <p14:tracePt t="59249" x="9385300" y="4394200"/>
          <p14:tracePt t="59257" x="9393238" y="4394200"/>
          <p14:tracePt t="59265" x="9401175" y="4402138"/>
          <p14:tracePt t="59273" x="9409113" y="4402138"/>
          <p14:tracePt t="59288" x="9424988" y="4402138"/>
          <p14:tracePt t="59304" x="9432925" y="4402138"/>
          <p14:tracePt t="59320" x="9440863" y="4402138"/>
          <p14:tracePt t="59329" x="9448800" y="4402138"/>
          <p14:tracePt t="59337" x="9456738" y="4402138"/>
          <p14:tracePt t="59344" x="9464675" y="4402138"/>
          <p14:tracePt t="59353" x="9472613" y="4402138"/>
          <p14:tracePt t="59360" x="9480550" y="4402138"/>
          <p14:tracePt t="59369" x="9488488" y="4394200"/>
          <p14:tracePt t="59377" x="9496425" y="4394200"/>
          <p14:tracePt t="59385" x="9504363" y="4394200"/>
          <p14:tracePt t="59393" x="9512300" y="4394200"/>
          <p14:tracePt t="59401" x="9520238" y="4394200"/>
          <p14:tracePt t="59410" x="9528175" y="4386263"/>
          <p14:tracePt t="59417" x="9536113" y="4386263"/>
          <p14:tracePt t="59426" x="9544050" y="4378325"/>
          <p14:tracePt t="59432" x="9551988" y="4378325"/>
          <p14:tracePt t="59441" x="9559925" y="4378325"/>
          <p14:tracePt t="59449" x="9559925" y="4370388"/>
          <p14:tracePt t="59457" x="9575800" y="4370388"/>
          <p14:tracePt t="59473" x="9575800" y="4362450"/>
          <p14:tracePt t="59481" x="9585325" y="4362450"/>
          <p14:tracePt t="59497" x="9593263" y="4362450"/>
          <p14:tracePt t="59504" x="9593263" y="4354513"/>
          <p14:tracePt t="59521" x="9601200" y="4346575"/>
          <p14:tracePt t="59528" x="9609138" y="4346575"/>
          <p14:tracePt t="59545" x="9609138" y="4338638"/>
          <p14:tracePt t="59553" x="9617075" y="4338638"/>
          <p14:tracePt t="59569" x="9625013" y="4330700"/>
          <p14:tracePt t="59576" x="9625013" y="4322763"/>
          <p14:tracePt t="59585" x="9632950" y="4314825"/>
          <p14:tracePt t="59593" x="9632950" y="4306888"/>
          <p14:tracePt t="59601" x="9640888" y="4298950"/>
          <p14:tracePt t="59617" x="9648825" y="4291013"/>
          <p14:tracePt t="59626" x="9648825" y="4281488"/>
          <p14:tracePt t="59632" x="9648825" y="4273550"/>
          <p14:tracePt t="59641" x="9656763" y="4273550"/>
          <p14:tracePt t="59649" x="9664700" y="4265613"/>
          <p14:tracePt t="59657" x="9664700" y="4257675"/>
          <p14:tracePt t="59673" x="9664700" y="4249738"/>
          <p14:tracePt t="59681" x="9664700" y="4241800"/>
          <p14:tracePt t="59688" x="9672638" y="4241800"/>
          <p14:tracePt t="59697" x="9672638" y="4233863"/>
          <p14:tracePt t="59713" x="9672638" y="4225925"/>
          <p14:tracePt t="59729" x="9672638" y="4210050"/>
          <p14:tracePt t="59737" x="9672638" y="4202113"/>
          <p14:tracePt t="59744" x="9672638" y="4194175"/>
          <p14:tracePt t="59753" x="9672638" y="4186238"/>
          <p14:tracePt t="59760" x="9664700" y="4178300"/>
          <p14:tracePt t="59769" x="9656763" y="4170363"/>
          <p14:tracePt t="59777" x="9656763" y="4162425"/>
          <p14:tracePt t="59785" x="9648825" y="4154488"/>
          <p14:tracePt t="59793" x="9640888" y="4138613"/>
          <p14:tracePt t="59801" x="9632950" y="4138613"/>
          <p14:tracePt t="59810" x="9625013" y="4130675"/>
          <p14:tracePt t="59817" x="9617075" y="4122738"/>
          <p14:tracePt t="59826" x="9609138" y="4122738"/>
          <p14:tracePt t="59833" x="9593263" y="4106863"/>
          <p14:tracePt t="59841" x="9585325" y="4106863"/>
          <p14:tracePt t="59849" x="9575800" y="4098925"/>
          <p14:tracePt t="59856" x="9559925" y="4090988"/>
          <p14:tracePt t="59865" x="9544050" y="4090988"/>
          <p14:tracePt t="59872" x="9528175" y="4083050"/>
          <p14:tracePt t="59881" x="9504363" y="4067175"/>
          <p14:tracePt t="59888" x="9480550" y="4067175"/>
          <p14:tracePt t="59897" x="9464675" y="4059238"/>
          <p14:tracePt t="59904" x="9440863" y="4043363"/>
          <p14:tracePt t="59912" x="9424988" y="4043363"/>
          <p14:tracePt t="59919" x="9417050" y="4043363"/>
          <p14:tracePt t="59928" x="9401175" y="4043363"/>
          <p14:tracePt t="59936" x="9393238" y="4035425"/>
          <p14:tracePt t="59944" x="9385300" y="4035425"/>
          <p14:tracePt t="59952" x="9377363" y="4035425"/>
          <p14:tracePt t="59960" x="9361488" y="4035425"/>
          <p14:tracePt t="59968" x="9345613" y="4035425"/>
          <p14:tracePt t="59976" x="9329738" y="4035425"/>
          <p14:tracePt t="59985" x="9305925" y="4035425"/>
          <p14:tracePt t="59991" x="9274175" y="4035425"/>
          <p14:tracePt t="60001" x="9250363" y="4035425"/>
          <p14:tracePt t="60008" x="9217025" y="4035425"/>
          <p14:tracePt t="60026" x="9177338" y="4035425"/>
          <p14:tracePt t="60033" x="9153525" y="4035425"/>
          <p14:tracePt t="60039" x="9145588" y="4043363"/>
          <p14:tracePt t="60048" x="9129713" y="4051300"/>
          <p14:tracePt t="60055" x="9121775" y="4051300"/>
          <p14:tracePt t="60064" x="9105900" y="4059238"/>
          <p14:tracePt t="60071" x="9097963" y="4075113"/>
          <p14:tracePt t="60080" x="9082088" y="4083050"/>
          <p14:tracePt t="60087" x="9066213" y="4090988"/>
          <p14:tracePt t="60096" x="9058275" y="4106863"/>
          <p14:tracePt t="60103" x="9034463" y="4114800"/>
          <p14:tracePt t="60112" x="9018588" y="4138613"/>
          <p14:tracePt t="60119" x="9010650" y="4154488"/>
          <p14:tracePt t="60128" x="8986838" y="4170363"/>
          <p14:tracePt t="60135" x="8978900" y="4186238"/>
          <p14:tracePt t="60144" x="8970963" y="4202113"/>
          <p14:tracePt t="60152" x="8970963" y="4217988"/>
          <p14:tracePt t="60160" x="8963025" y="4225925"/>
          <p14:tracePt t="60168" x="8963025" y="4249738"/>
          <p14:tracePt t="60176" x="8963025" y="4257675"/>
          <p14:tracePt t="60185" x="8963025" y="4265613"/>
          <p14:tracePt t="60192" x="8963025" y="4273550"/>
          <p14:tracePt t="60200" x="8963025" y="4291013"/>
          <p14:tracePt t="60208" x="8963025" y="4298950"/>
          <p14:tracePt t="60217" x="8970963" y="4314825"/>
          <p14:tracePt t="60224" x="8970963" y="4322763"/>
          <p14:tracePt t="60233" x="8978900" y="4346575"/>
          <p14:tracePt t="60239" x="8986838" y="4362450"/>
          <p14:tracePt t="60248" x="8986838" y="4378325"/>
          <p14:tracePt t="60255" x="8994775" y="4386263"/>
          <p14:tracePt t="60264" x="8994775" y="4402138"/>
          <p14:tracePt t="60271" x="9002713" y="4410075"/>
          <p14:tracePt t="60280" x="9010650" y="4425950"/>
          <p14:tracePt t="60287" x="9018588" y="4433888"/>
          <p14:tracePt t="60296" x="9018588" y="4441825"/>
          <p14:tracePt t="60303" x="9026525" y="4449763"/>
          <p14:tracePt t="60319" x="9034463" y="4457700"/>
          <p14:tracePt t="60328" x="9042400" y="4465638"/>
          <p14:tracePt t="60335" x="9050338" y="4473575"/>
          <p14:tracePt t="60344" x="9058275" y="4481513"/>
          <p14:tracePt t="60352" x="9066213" y="4489450"/>
          <p14:tracePt t="60360" x="9082088" y="4489450"/>
          <p14:tracePt t="60368" x="9090025" y="4505325"/>
          <p14:tracePt t="60376" x="9105900" y="4513263"/>
          <p14:tracePt t="60385" x="9121775" y="4513263"/>
          <p14:tracePt t="60392" x="9137650" y="4521200"/>
          <p14:tracePt t="60400" x="9145588" y="4529138"/>
          <p14:tracePt t="60407" x="9169400" y="4537075"/>
          <p14:tracePt t="60416" x="9177338" y="4545013"/>
          <p14:tracePt t="60424" x="9193213" y="4545013"/>
          <p14:tracePt t="60432" x="9201150" y="4552950"/>
          <p14:tracePt t="60440" x="9217025" y="4552950"/>
          <p14:tracePt t="60449" x="9224963" y="4552950"/>
          <p14:tracePt t="60456" x="9242425" y="4552950"/>
          <p14:tracePt t="60464" x="9258300" y="4552950"/>
          <p14:tracePt t="60480" x="9266238" y="4552950"/>
          <p14:tracePt t="60488" x="9274175" y="4552950"/>
          <p14:tracePt t="60513" x="9282113" y="4552950"/>
          <p14:tracePt t="60520" x="9290050" y="4552950"/>
          <p14:tracePt t="60552" x="9297988" y="4560888"/>
          <p14:tracePt t="60568" x="9305925" y="4560888"/>
          <p14:tracePt t="60584" x="9313863" y="4560888"/>
          <p14:tracePt t="60592" x="9321800" y="4560888"/>
          <p14:tracePt t="60608" x="9329738" y="4560888"/>
          <p14:tracePt t="60625" x="9337675" y="4560888"/>
          <p14:tracePt t="60632" x="9337675" y="4568825"/>
          <p14:tracePt t="60640" x="9345613" y="4568825"/>
          <p14:tracePt t="60649" x="9353550" y="4576763"/>
          <p14:tracePt t="60672" x="9361488" y="4576763"/>
          <p14:tracePt t="60929" x="9361488" y="4584700"/>
          <p14:tracePt t="60937" x="9353550" y="4584700"/>
          <p14:tracePt t="60953" x="9353550" y="4592638"/>
          <p14:tracePt t="60969" x="9353550" y="4600575"/>
          <p14:tracePt t="60976" x="9345613" y="4608513"/>
          <p14:tracePt t="60993" x="9345613" y="4616450"/>
          <p14:tracePt t="61009" x="9345613" y="4624388"/>
          <p14:tracePt t="61026" x="9345613" y="4633913"/>
          <p14:tracePt t="61033" x="9353550" y="4633913"/>
          <p14:tracePt t="61049" x="9361488" y="4641850"/>
          <p14:tracePt t="61065" x="9361488" y="4649788"/>
          <p14:tracePt t="61081" x="9369425" y="4657725"/>
          <p14:tracePt t="61097" x="9369425" y="4665663"/>
          <p14:tracePt t="61104" x="9369425" y="4673600"/>
          <p14:tracePt t="61120" x="9369425" y="4681538"/>
          <p14:tracePt t="61145" x="9369425" y="4689475"/>
          <p14:tracePt t="61185" x="9369425" y="4697413"/>
          <p14:tracePt t="61201" x="9369425" y="4705350"/>
          <p14:tracePt t="61633" x="9369425" y="4697413"/>
          <p14:tracePt t="61642" x="9369425" y="4689475"/>
          <p14:tracePt t="162665" x="9377363" y="4689475"/>
          <p14:tracePt t="162672" x="9417050" y="4673600"/>
          <p14:tracePt t="162680" x="9488488" y="4649788"/>
          <p14:tracePt t="162688" x="9575800" y="4624388"/>
          <p14:tracePt t="162696" x="9648825" y="4608513"/>
          <p14:tracePt t="162704" x="9736138" y="4592638"/>
          <p14:tracePt t="162712" x="9799638" y="4584700"/>
          <p14:tracePt t="162721" x="9855200" y="4568825"/>
          <p14:tracePt t="162728" x="9894888" y="4560888"/>
          <p14:tracePt t="162738" x="9918700" y="4560888"/>
          <p14:tracePt t="162744" x="9936163" y="4545013"/>
          <p14:tracePt t="162754" x="9952038" y="4545013"/>
          <p14:tracePt t="162760" x="9959975" y="4545013"/>
          <p14:tracePt t="162768" x="9975850" y="4545013"/>
          <p14:tracePt t="162784" x="9983788" y="4545013"/>
          <p14:tracePt t="163072" x="9999663" y="4529138"/>
          <p14:tracePt t="163080" x="10063163" y="4473575"/>
          <p14:tracePt t="163088" x="10174288" y="4314825"/>
          <p14:tracePt t="163096" x="10398125" y="4011613"/>
          <p14:tracePt t="163104" x="10620375" y="3644900"/>
          <p14:tracePt t="163112" x="10899775" y="3252788"/>
          <p14:tracePt t="163121" x="11123613" y="2894013"/>
          <p14:tracePt t="163129" x="11363325" y="2527300"/>
          <p14:tracePt t="163137" x="11577638" y="2184400"/>
          <p14:tracePt t="163144" x="11793538" y="1881188"/>
          <p14:tracePt t="163154" x="11984038" y="15795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90" y="0"/>
            <a:ext cx="11654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2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Použitá literatura, zdroje obrázků.</a:t>
            </a:r>
            <a:br>
              <a:rPr lang="cs-CZ" b="1" dirty="0"/>
            </a:br>
            <a:r>
              <a:rPr lang="cs-CZ" b="1" dirty="0"/>
              <a:t>tučně – doporučená literatura pro studium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8323" cy="48448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b="1" dirty="0" err="1"/>
              <a:t>Junqueira</a:t>
            </a:r>
            <a:r>
              <a:rPr lang="cs-CZ" altLang="cs-CZ" b="1" dirty="0"/>
              <a:t> L. C., </a:t>
            </a:r>
            <a:r>
              <a:rPr lang="cs-CZ" altLang="cs-CZ" b="1" dirty="0" err="1"/>
              <a:t>Carneiro</a:t>
            </a:r>
            <a:r>
              <a:rPr lang="cs-CZ" altLang="cs-CZ" b="1" dirty="0"/>
              <a:t> J., </a:t>
            </a:r>
            <a:r>
              <a:rPr lang="cs-CZ" altLang="cs-CZ" b="1" dirty="0" err="1"/>
              <a:t>Kelley</a:t>
            </a:r>
            <a:r>
              <a:rPr lang="cs-CZ" altLang="cs-CZ" b="1" dirty="0"/>
              <a:t> L.R.: Základy Histologie, překlad, 7 vydání. H&amp;H, 1997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L</a:t>
            </a:r>
            <a:r>
              <a:rPr lang="hu-HU" altLang="cs-CZ" b="1" dirty="0"/>
              <a:t>ű</a:t>
            </a:r>
            <a:r>
              <a:rPr lang="cs-CZ" altLang="cs-CZ" b="1" dirty="0" err="1"/>
              <a:t>llmann-Rauch</a:t>
            </a:r>
            <a:r>
              <a:rPr lang="cs-CZ" altLang="cs-CZ" b="1" dirty="0"/>
              <a:t> R.: Histologie,  překlad , 3. vydání, </a:t>
            </a:r>
            <a:r>
              <a:rPr lang="cs-CZ" altLang="cs-CZ" b="1" dirty="0" err="1"/>
              <a:t>Grada</a:t>
            </a:r>
            <a:r>
              <a:rPr lang="cs-CZ" altLang="cs-CZ" b="1" dirty="0"/>
              <a:t>, 2012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/>
              <a:t>Martínek J., Vacek Z.: Histologický atlas, </a:t>
            </a:r>
            <a:r>
              <a:rPr lang="cs-CZ" altLang="cs-CZ" b="1" dirty="0" err="1"/>
              <a:t>Grada</a:t>
            </a:r>
            <a:r>
              <a:rPr lang="cs-CZ" altLang="cs-CZ" b="1" dirty="0"/>
              <a:t> </a:t>
            </a:r>
            <a:r>
              <a:rPr lang="cs-CZ" altLang="cs-CZ" b="1" dirty="0" err="1"/>
              <a:t>Publishing</a:t>
            </a:r>
            <a:r>
              <a:rPr lang="cs-CZ" altLang="cs-CZ" b="1" dirty="0"/>
              <a:t>, 2013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b="1" dirty="0">
                <a:hlinkClick r:id="rId2"/>
              </a:rPr>
              <a:t>http://www.sci.muni.cz/ptacek/</a:t>
            </a:r>
            <a:endParaRPr lang="cs-CZ" altLang="cs-CZ" b="1" dirty="0"/>
          </a:p>
          <a:p>
            <a:pPr>
              <a:defRPr/>
            </a:pPr>
            <a:endParaRPr lang="cs-CZ" altLang="cs-CZ" b="1" dirty="0"/>
          </a:p>
          <a:p>
            <a:pPr>
              <a:defRPr/>
            </a:pPr>
            <a:r>
              <a:rPr lang="cs-CZ" altLang="cs-CZ" dirty="0"/>
              <a:t>Nečas a kol.: Obecná biologie, H&amp;H, 2000</a:t>
            </a:r>
          </a:p>
          <a:p>
            <a:pPr>
              <a:defRPr/>
            </a:pPr>
            <a:r>
              <a:rPr lang="cs-CZ" altLang="cs-CZ" dirty="0" err="1"/>
              <a:t>Kerr</a:t>
            </a:r>
            <a:r>
              <a:rPr lang="cs-CZ" altLang="cs-CZ" dirty="0"/>
              <a:t> J. B.: Atlas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Functional</a:t>
            </a:r>
            <a:r>
              <a:rPr lang="cs-CZ" altLang="cs-CZ" dirty="0"/>
              <a:t> Histology, </a:t>
            </a:r>
            <a:r>
              <a:rPr lang="cs-CZ" altLang="cs-CZ" dirty="0" err="1"/>
              <a:t>Mosby</a:t>
            </a:r>
            <a:r>
              <a:rPr lang="cs-CZ" altLang="cs-CZ" dirty="0"/>
              <a:t> 1999 </a:t>
            </a:r>
          </a:p>
          <a:p>
            <a:pPr>
              <a:defRPr/>
            </a:pPr>
            <a:r>
              <a:rPr lang="cs-CZ" altLang="cs-CZ" dirty="0"/>
              <a:t> Wolf J.: Histologie, SZN Praha 1966</a:t>
            </a:r>
          </a:p>
          <a:p>
            <a:pPr>
              <a:defRPr/>
            </a:pPr>
            <a:r>
              <a:rPr lang="cs-CZ" altLang="cs-CZ" dirty="0"/>
              <a:t>Tichý F a kol.: Histologie: mikroskopická anatomie, VFU Brno, 2004 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http://www.emc.maricopa.edu/faculty/farabee/BIOBK/BioBookcircSYS.html</a:t>
            </a:r>
          </a:p>
          <a:p>
            <a:pPr>
              <a:lnSpc>
                <a:spcPts val="1900"/>
              </a:lnSpc>
              <a:defRPr/>
            </a:pPr>
            <a:r>
              <a:rPr lang="cs-CZ" altLang="cs-CZ" dirty="0"/>
              <a:t>http://rocek.gli.cas.cz/Courses/courses.htm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748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5106" y="226734"/>
            <a:ext cx="660498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Mícha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medulla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spinalis</a:t>
            </a:r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Uložena v páteřním kanále, tvořeném kostní hmotou obratlů (těly a obloukem)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Šedá hmota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uložena uvnitř, obsahuje motorické neurony a interneurony (spojovací buňky a buňky provazců)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Bílá hmota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na povrchu, obsahuje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myelinizovaná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vlákna a glie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každého segmentu vystupuje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pár nervů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který vzniká splynutím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zadní (dorzální) míšní kořen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 jejich průběhu se nacházejí tzv. spinální ganglia, v nich se nachází senzitivní neurony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přední (ventrální) míšní kořen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Podél páteře se nachází tzv.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sympatický kmen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tvořený </a:t>
            </a: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autonomními ganglii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(významná struktura vegetativního NS)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340" y="373828"/>
            <a:ext cx="1435811" cy="54943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792" y="1571057"/>
            <a:ext cx="3427548" cy="30998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80944" y="6125593"/>
            <a:ext cx="4090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Krční, hrudní, bederní, křížová kost, kostrč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3290B96-86EF-4CFA-BC03-E68852EE8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48"/>
    </mc:Choice>
    <mc:Fallback xmlns="">
      <p:transition spd="slow" advTm="13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42" x="11944350" y="2503488"/>
          <p14:tracePt t="20550" x="11817350" y="2543175"/>
          <p14:tracePt t="20558" x="11682413" y="2584450"/>
          <p14:tracePt t="20566" x="11593513" y="2608263"/>
          <p14:tracePt t="20574" x="11498263" y="2632075"/>
          <p14:tracePt t="20582" x="11410950" y="2671763"/>
          <p14:tracePt t="20590" x="11323638" y="2703513"/>
          <p14:tracePt t="20598" x="11210925" y="2735263"/>
          <p14:tracePt t="20606" x="11123613" y="2767013"/>
          <p14:tracePt t="20614" x="11036300" y="2790825"/>
          <p14:tracePt t="20622" x="10955338" y="2814638"/>
          <p14:tracePt t="20631" x="10868025" y="2846388"/>
          <p14:tracePt t="20638" x="10788650" y="2862263"/>
          <p14:tracePt t="20647" x="10693400" y="2886075"/>
          <p14:tracePt t="20654" x="10596563" y="2909888"/>
          <p14:tracePt t="20662" x="10453688" y="2935288"/>
          <p14:tracePt t="20670" x="10350500" y="2943225"/>
          <p14:tracePt t="20678" x="10245725" y="2967038"/>
          <p14:tracePt t="20686" x="10150475" y="2974975"/>
          <p14:tracePt t="20695" x="10039350" y="2990850"/>
          <p14:tracePt t="20702" x="9967913" y="3006725"/>
          <p14:tracePt t="20711" x="9886950" y="3030538"/>
          <p14:tracePt t="20718" x="9823450" y="3046413"/>
          <p14:tracePt t="20726" x="9783763" y="3070225"/>
          <p14:tracePt t="20734" x="9752013" y="3078163"/>
          <p14:tracePt t="20742" x="9736138" y="3094038"/>
          <p14:tracePt t="20750" x="9712325" y="3094038"/>
          <p14:tracePt t="20766" x="9704388" y="3101975"/>
          <p14:tracePt t="20782" x="9696450" y="3101975"/>
          <p14:tracePt t="20790" x="9688513" y="3101975"/>
          <p14:tracePt t="20798" x="9680575" y="3101975"/>
          <p14:tracePt t="20806" x="9672638" y="3101975"/>
          <p14:tracePt t="20814" x="9664700" y="3109913"/>
          <p14:tracePt t="20822" x="9648825" y="3117850"/>
          <p14:tracePt t="20830" x="9625013" y="3125788"/>
          <p14:tracePt t="20838" x="9601200" y="3125788"/>
          <p14:tracePt t="20847" x="9585325" y="3133725"/>
          <p14:tracePt t="20854" x="9544050" y="3149600"/>
          <p14:tracePt t="20862" x="9504363" y="3157538"/>
          <p14:tracePt t="20870" x="9472613" y="3165475"/>
          <p14:tracePt t="20878" x="9417050" y="3181350"/>
          <p14:tracePt t="20895" x="9305925" y="3213100"/>
          <p14:tracePt t="20902" x="9250363" y="3228975"/>
          <p14:tracePt t="20911" x="9185275" y="3236913"/>
          <p14:tracePt t="20918" x="9121775" y="3244850"/>
          <p14:tracePt t="20926" x="9066213" y="3252788"/>
          <p14:tracePt t="20934" x="9018588" y="3262313"/>
          <p14:tracePt t="20942" x="8970963" y="3270250"/>
          <p14:tracePt t="20950" x="8931275" y="3270250"/>
          <p14:tracePt t="20958" x="8907463" y="3278188"/>
          <p14:tracePt t="20966" x="8891588" y="3278188"/>
          <p14:tracePt t="20974" x="8866188" y="3278188"/>
          <p14:tracePt t="20982" x="8850313" y="3286125"/>
          <p14:tracePt t="20990" x="8842375" y="3286125"/>
          <p14:tracePt t="20998" x="8834438" y="3286125"/>
          <p14:tracePt t="21006" x="8818563" y="3286125"/>
          <p14:tracePt t="21014" x="8810625" y="3286125"/>
          <p14:tracePt t="21022" x="8802688" y="3286125"/>
          <p14:tracePt t="21030" x="8786813" y="3286125"/>
          <p14:tracePt t="21038" x="8770938" y="3286125"/>
          <p14:tracePt t="21045" x="8747125" y="3286125"/>
          <p14:tracePt t="21054" x="8723313" y="3286125"/>
          <p14:tracePt t="21062" x="8691563" y="3286125"/>
          <p14:tracePt t="21070" x="8675688" y="3286125"/>
          <p14:tracePt t="21079" x="8667750" y="3286125"/>
          <p14:tracePt t="21086" x="8651875" y="3286125"/>
          <p14:tracePt t="21095" x="8643938" y="3286125"/>
          <p14:tracePt t="21102" x="8636000" y="3286125"/>
          <p14:tracePt t="21118" x="8620125" y="3286125"/>
          <p14:tracePt t="21128" x="8604250" y="3286125"/>
          <p14:tracePt t="21134" x="8588375" y="3294063"/>
          <p14:tracePt t="21142" x="8572500" y="3294063"/>
          <p14:tracePt t="21150" x="8548688" y="3294063"/>
          <p14:tracePt t="21158" x="8515350" y="3302000"/>
          <p14:tracePt t="21166" x="8491538" y="3302000"/>
          <p14:tracePt t="21174" x="8443913" y="3309938"/>
          <p14:tracePt t="21182" x="8412163" y="3317875"/>
          <p14:tracePt t="21190" x="8380413" y="3317875"/>
          <p14:tracePt t="21198" x="8356600" y="3317875"/>
          <p14:tracePt t="21206" x="8324850" y="3325813"/>
          <p14:tracePt t="21214" x="8293100" y="3325813"/>
          <p14:tracePt t="21222" x="8269288" y="3333750"/>
          <p14:tracePt t="21230" x="8245475" y="3333750"/>
          <p14:tracePt t="21238" x="8229600" y="3341688"/>
          <p14:tracePt t="21247" x="8221663" y="3349625"/>
          <p14:tracePt t="21254" x="8213725" y="3349625"/>
          <p14:tracePt t="21263" x="8205788" y="3349625"/>
          <p14:tracePt t="21270" x="8197850" y="3357563"/>
          <p14:tracePt t="21278" x="8189913" y="3365500"/>
          <p14:tracePt t="21295" x="8172450" y="3373438"/>
          <p14:tracePt t="21302" x="8164513" y="3381375"/>
          <p14:tracePt t="21311" x="8156575" y="3389313"/>
          <p14:tracePt t="21318" x="8132763" y="3397250"/>
          <p14:tracePt t="21328" x="8124825" y="3397250"/>
          <p14:tracePt t="21334" x="8116888" y="3405188"/>
          <p14:tracePt t="21343" x="8108950" y="3413125"/>
          <p14:tracePt t="21350" x="8101013" y="3413125"/>
          <p14:tracePt t="21366" x="8093075" y="3421063"/>
          <p14:tracePt t="21390" x="8085138" y="3421063"/>
          <p14:tracePt t="21398" x="8085138" y="3429000"/>
          <p14:tracePt t="21414" x="8077200" y="3444875"/>
          <p14:tracePt t="21422" x="8069263" y="3452813"/>
          <p14:tracePt t="21430" x="8069263" y="3460750"/>
          <p14:tracePt t="21438" x="8061325" y="3476625"/>
          <p14:tracePt t="21447" x="8053388" y="3492500"/>
          <p14:tracePt t="21454" x="8053388" y="3500438"/>
          <p14:tracePt t="21462" x="8045450" y="3516313"/>
          <p14:tracePt t="21470" x="8045450" y="3532188"/>
          <p14:tracePt t="21478" x="8045450" y="3556000"/>
          <p14:tracePt t="21486" x="8045450" y="3579813"/>
          <p14:tracePt t="21495" x="8045450" y="3595688"/>
          <p14:tracePt t="21502" x="8037513" y="3613150"/>
          <p14:tracePt t="21511" x="8037513" y="3629025"/>
          <p14:tracePt t="21518" x="8037513" y="3644900"/>
          <p14:tracePt t="21528" x="8029575" y="3660775"/>
          <p14:tracePt t="21534" x="8029575" y="3676650"/>
          <p14:tracePt t="21550" x="8029575" y="3692525"/>
          <p14:tracePt t="21558" x="8029575" y="3700463"/>
          <p14:tracePt t="21566" x="8029575" y="3716338"/>
          <p14:tracePt t="21574" x="8029575" y="3724275"/>
          <p14:tracePt t="21582" x="8029575" y="3732213"/>
          <p14:tracePt t="21590" x="8029575" y="3740150"/>
          <p14:tracePt t="21598" x="8029575" y="3748088"/>
          <p14:tracePt t="21606" x="8029575" y="3756025"/>
          <p14:tracePt t="21614" x="8037513" y="3763963"/>
          <p14:tracePt t="21622" x="8037513" y="3771900"/>
          <p14:tracePt t="21630" x="8045450" y="3779838"/>
          <p14:tracePt t="21638" x="8045450" y="3787775"/>
          <p14:tracePt t="21646" x="8053388" y="3795713"/>
          <p14:tracePt t="21654" x="8053388" y="3811588"/>
          <p14:tracePt t="21661" x="8053388" y="3819525"/>
          <p14:tracePt t="21670" x="8053388" y="3835400"/>
          <p14:tracePt t="21678" x="8061325" y="3843338"/>
          <p14:tracePt t="21686" x="8061325" y="3851275"/>
          <p14:tracePt t="21694" x="8069263" y="3867150"/>
          <p14:tracePt t="21702" x="8069263" y="3875088"/>
          <p14:tracePt t="21711" x="8077200" y="3883025"/>
          <p14:tracePt t="21718" x="8085138" y="3898900"/>
          <p14:tracePt t="21734" x="8085138" y="3914775"/>
          <p14:tracePt t="21742" x="8093075" y="3914775"/>
          <p14:tracePt t="21750" x="8101013" y="3922713"/>
          <p14:tracePt t="21766" x="8108950" y="3930650"/>
          <p14:tracePt t="21782" x="8108950" y="3938588"/>
          <p14:tracePt t="21790" x="8108950" y="3948113"/>
          <p14:tracePt t="21798" x="8116888" y="3948113"/>
          <p14:tracePt t="21814" x="8124825" y="3956050"/>
          <p14:tracePt t="21822" x="8132763" y="3963988"/>
          <p14:tracePt t="21830" x="8132763" y="3971925"/>
          <p14:tracePt t="21838" x="8140700" y="3971925"/>
          <p14:tracePt t="21847" x="8140700" y="3979863"/>
          <p14:tracePt t="21854" x="8156575" y="3987800"/>
          <p14:tracePt t="21862" x="8164513" y="3995738"/>
          <p14:tracePt t="21871" x="8172450" y="4003675"/>
          <p14:tracePt t="21878" x="8180388" y="4019550"/>
          <p14:tracePt t="21897" x="8205788" y="4035425"/>
          <p14:tracePt t="21911" x="8221663" y="4043363"/>
          <p14:tracePt t="21918" x="8221663" y="4051300"/>
          <p14:tracePt t="21928" x="8229600" y="4059238"/>
          <p14:tracePt t="21934" x="8237538" y="4059238"/>
          <p14:tracePt t="21942" x="8237538" y="4067175"/>
          <p14:tracePt t="21950" x="8245475" y="4075113"/>
          <p14:tracePt t="21958" x="8245475" y="4083050"/>
          <p14:tracePt t="21966" x="8261350" y="4083050"/>
          <p14:tracePt t="21974" x="8269288" y="4098925"/>
          <p14:tracePt t="21982" x="8285163" y="4106863"/>
          <p14:tracePt t="21990" x="8293100" y="4106863"/>
          <p14:tracePt t="21998" x="8308975" y="4114800"/>
          <p14:tracePt t="22006" x="8324850" y="4122738"/>
          <p14:tracePt t="22014" x="8340725" y="4130675"/>
          <p14:tracePt t="22022" x="8348663" y="4138613"/>
          <p14:tracePt t="22030" x="8356600" y="4138613"/>
          <p14:tracePt t="22038" x="8372475" y="4146550"/>
          <p14:tracePt t="22054" x="8388350" y="4154488"/>
          <p14:tracePt t="22070" x="8396288" y="4154488"/>
          <p14:tracePt t="22078" x="8412163" y="4154488"/>
          <p14:tracePt t="22086" x="8420100" y="4154488"/>
          <p14:tracePt t="22094" x="8428038" y="4162425"/>
          <p14:tracePt t="22111" x="8443913" y="4162425"/>
          <p14:tracePt t="22118" x="8451850" y="4170363"/>
          <p14:tracePt t="22127" x="8467725" y="4170363"/>
          <p14:tracePt t="22134" x="8483600" y="4170363"/>
          <p14:tracePt t="22142" x="8491538" y="4170363"/>
          <p14:tracePt t="22150" x="8507413" y="4170363"/>
          <p14:tracePt t="22158" x="8523288" y="4170363"/>
          <p14:tracePt t="22166" x="8540750" y="4170363"/>
          <p14:tracePt t="22174" x="8548688" y="4170363"/>
          <p14:tracePt t="22182" x="8556625" y="4170363"/>
          <p14:tracePt t="22190" x="8572500" y="4170363"/>
          <p14:tracePt t="22198" x="8572500" y="4162425"/>
          <p14:tracePt t="22206" x="8580438" y="4162425"/>
          <p14:tracePt t="22214" x="8588375" y="4162425"/>
          <p14:tracePt t="22222" x="8596313" y="4162425"/>
          <p14:tracePt t="22230" x="8604250" y="4162425"/>
          <p14:tracePt t="22238" x="8604250" y="4154488"/>
          <p14:tracePt t="22246" x="8612188" y="4154488"/>
          <p14:tracePt t="22254" x="8620125" y="4154488"/>
          <p14:tracePt t="22261" x="8628063" y="4154488"/>
          <p14:tracePt t="22270" x="8643938" y="4146550"/>
          <p14:tracePt t="22286" x="8659813" y="4138613"/>
          <p14:tracePt t="22294" x="8675688" y="4138613"/>
          <p14:tracePt t="22302" x="8691563" y="4130675"/>
          <p14:tracePt t="22311" x="8707438" y="4130675"/>
          <p14:tracePt t="22318" x="8723313" y="4122738"/>
          <p14:tracePt t="22327" x="8739188" y="4114800"/>
          <p14:tracePt t="22334" x="8755063" y="4114800"/>
          <p14:tracePt t="22342" x="8770938" y="4114800"/>
          <p14:tracePt t="22350" x="8786813" y="4114800"/>
          <p14:tracePt t="22358" x="8794750" y="4106863"/>
          <p14:tracePt t="22374" x="8802688" y="4106863"/>
          <p14:tracePt t="22382" x="8810625" y="4098925"/>
          <p14:tracePt t="22390" x="8810625" y="4090988"/>
          <p14:tracePt t="22398" x="8826500" y="4090988"/>
          <p14:tracePt t="22414" x="8834438" y="4083050"/>
          <p14:tracePt t="22430" x="8842375" y="4075113"/>
          <p14:tracePt t="22446" x="8850313" y="4067175"/>
          <p14:tracePt t="22463" x="8858250" y="4067175"/>
          <p14:tracePt t="22470" x="8866188" y="4059238"/>
          <p14:tracePt t="22477" x="8874125" y="4059238"/>
          <p14:tracePt t="22486" x="8883650" y="4051300"/>
          <p14:tracePt t="22494" x="8891588" y="4043363"/>
          <p14:tracePt t="22511" x="8899525" y="4035425"/>
          <p14:tracePt t="22527" x="8907463" y="4019550"/>
          <p14:tracePt t="22544" x="8915400" y="4011613"/>
          <p14:tracePt t="22550" x="8923338" y="4011613"/>
          <p14:tracePt t="22566" x="8923338" y="4003675"/>
          <p14:tracePt t="22574" x="8923338" y="3995738"/>
          <p14:tracePt t="22590" x="8923338" y="3987800"/>
          <p14:tracePt t="22598" x="8931275" y="3971925"/>
          <p14:tracePt t="22614" x="8931275" y="3963988"/>
          <p14:tracePt t="22622" x="8931275" y="3948113"/>
          <p14:tracePt t="22630" x="8931275" y="3938588"/>
          <p14:tracePt t="22638" x="8931275" y="3930650"/>
          <p14:tracePt t="22646" x="8931275" y="3914775"/>
          <p14:tracePt t="22654" x="8931275" y="3898900"/>
          <p14:tracePt t="22661" x="8931275" y="3883025"/>
          <p14:tracePt t="22670" x="8931275" y="3875088"/>
          <p14:tracePt t="22678" x="8931275" y="3859213"/>
          <p14:tracePt t="22686" x="8931275" y="3851275"/>
          <p14:tracePt t="22694" x="8931275" y="3843338"/>
          <p14:tracePt t="22702" x="8931275" y="3835400"/>
          <p14:tracePt t="22718" x="8931275" y="3827463"/>
          <p14:tracePt t="22728" x="8923338" y="3811588"/>
          <p14:tracePt t="22734" x="8915400" y="3803650"/>
          <p14:tracePt t="22744" x="8915400" y="3795713"/>
          <p14:tracePt t="22750" x="8915400" y="3787775"/>
          <p14:tracePt t="22758" x="8907463" y="3771900"/>
          <p14:tracePt t="22766" x="8899525" y="3763963"/>
          <p14:tracePt t="22774" x="8899525" y="3748088"/>
          <p14:tracePt t="22782" x="8891588" y="3740150"/>
          <p14:tracePt t="22790" x="8883650" y="3732213"/>
          <p14:tracePt t="22806" x="8883650" y="3724275"/>
          <p14:tracePt t="22822" x="8883650" y="3716338"/>
          <p14:tracePt t="22830" x="8874125" y="3716338"/>
          <p14:tracePt t="22838" x="8874125" y="3708400"/>
          <p14:tracePt t="22846" x="8874125" y="3700463"/>
          <p14:tracePt t="22854" x="8866188" y="3692525"/>
          <p14:tracePt t="22862" x="8866188" y="3684588"/>
          <p14:tracePt t="22870" x="8866188" y="3676650"/>
          <p14:tracePt t="22880" x="8858250" y="3676650"/>
          <p14:tracePt t="22886" x="8858250" y="3668713"/>
          <p14:tracePt t="22894" x="8850313" y="3668713"/>
          <p14:tracePt t="22902" x="8850313" y="3652838"/>
          <p14:tracePt t="22918" x="8842375" y="3644900"/>
          <p14:tracePt t="22934" x="8842375" y="3636963"/>
          <p14:tracePt t="22944" x="8834438" y="3629025"/>
          <p14:tracePt t="22950" x="8834438" y="3621088"/>
          <p14:tracePt t="22958" x="8826500" y="3621088"/>
          <p14:tracePt t="22966" x="8818563" y="3605213"/>
          <p14:tracePt t="22974" x="8818563" y="3595688"/>
          <p14:tracePt t="22990" x="8810625" y="3579813"/>
          <p14:tracePt t="22998" x="8802688" y="3579813"/>
          <p14:tracePt t="23006" x="8802688" y="3571875"/>
          <p14:tracePt t="23022" x="8794750" y="3563938"/>
          <p14:tracePt t="23038" x="8794750" y="3556000"/>
          <p14:tracePt t="23054" x="8786813" y="3548063"/>
          <p14:tracePt t="23070" x="8778875" y="3548063"/>
          <p14:tracePt t="23086" x="8778875" y="3540125"/>
          <p14:tracePt t="23102" x="8770938" y="3532188"/>
          <p14:tracePt t="23118" x="8770938" y="3516313"/>
          <p14:tracePt t="23127" x="8755063" y="3516313"/>
          <p14:tracePt t="23134" x="8755063" y="3508375"/>
          <p14:tracePt t="23144" x="8747125" y="3500438"/>
          <p14:tracePt t="23150" x="8747125" y="3484563"/>
          <p14:tracePt t="23158" x="8739188" y="3484563"/>
          <p14:tracePt t="23166" x="8731250" y="3476625"/>
          <p14:tracePt t="23174" x="8731250" y="3468688"/>
          <p14:tracePt t="23182" x="8723313" y="3460750"/>
          <p14:tracePt t="23190" x="8723313" y="3452813"/>
          <p14:tracePt t="23198" x="8723313" y="3444875"/>
          <p14:tracePt t="23206" x="8715375" y="3436938"/>
          <p14:tracePt t="23214" x="8707438" y="3429000"/>
          <p14:tracePt t="23230" x="8707438" y="3413125"/>
          <p14:tracePt t="23238" x="8699500" y="3413125"/>
          <p14:tracePt t="23246" x="8699500" y="3405188"/>
          <p14:tracePt t="23254" x="8691563" y="3405188"/>
          <p14:tracePt t="23262" x="8683625" y="3397250"/>
          <p14:tracePt t="23270" x="8675688" y="3389313"/>
          <p14:tracePt t="23278" x="8667750" y="3389313"/>
          <p14:tracePt t="23286" x="8659813" y="3381375"/>
          <p14:tracePt t="23294" x="8643938" y="3373438"/>
          <p14:tracePt t="23302" x="8628063" y="3365500"/>
          <p14:tracePt t="23310" x="8604250" y="3349625"/>
          <p14:tracePt t="23318" x="8588375" y="3349625"/>
          <p14:tracePt t="23327" x="8564563" y="3341688"/>
          <p14:tracePt t="23334" x="8548688" y="3333750"/>
          <p14:tracePt t="23343" x="8531225" y="3333750"/>
          <p14:tracePt t="23350" x="8523288" y="3333750"/>
          <p14:tracePt t="23358" x="8507413" y="3333750"/>
          <p14:tracePt t="23374" x="8499475" y="3333750"/>
          <p14:tracePt t="23398" x="8491538" y="3333750"/>
          <p14:tracePt t="23414" x="8483600" y="3333750"/>
          <p14:tracePt t="23422" x="8475663" y="3333750"/>
          <p14:tracePt t="23430" x="8475663" y="3325813"/>
          <p14:tracePt t="23438" x="8467725" y="3325813"/>
          <p14:tracePt t="23446" x="8459788" y="3325813"/>
          <p14:tracePt t="23462" x="8451850" y="3325813"/>
          <p14:tracePt t="23470" x="8443913" y="3325813"/>
          <p14:tracePt t="23494" x="8435975" y="3325813"/>
          <p14:tracePt t="23510" x="8428038" y="3317875"/>
          <p14:tracePt t="23566" x="8420100" y="3317875"/>
          <p14:tracePt t="23614" x="8412163" y="3317875"/>
          <p14:tracePt t="23702" x="8404225" y="3317875"/>
          <p14:tracePt t="23742" x="8396288" y="3317875"/>
          <p14:tracePt t="24934" x="8388350" y="3317875"/>
          <p14:tracePt t="24966" x="8380413" y="3317875"/>
          <p14:tracePt t="24990" x="8372475" y="3325813"/>
          <p14:tracePt t="25014" x="8364538" y="3325813"/>
          <p14:tracePt t="25062" x="8356600" y="3325813"/>
          <p14:tracePt t="25086" x="8356600" y="3333750"/>
          <p14:tracePt t="25118" x="8348663" y="3333750"/>
          <p14:tracePt t="25230" x="8340725" y="3333750"/>
          <p14:tracePt t="25278" x="8332788" y="3333750"/>
          <p14:tracePt t="25302" x="8324850" y="3333750"/>
          <p14:tracePt t="25310" x="8316913" y="3333750"/>
          <p14:tracePt t="25326" x="8308975" y="3333750"/>
          <p14:tracePt t="25334" x="8293100" y="3333750"/>
          <p14:tracePt t="25350" x="8277225" y="3333750"/>
          <p14:tracePt t="25359" x="8269288" y="3333750"/>
          <p14:tracePt t="25366" x="8253413" y="3333750"/>
          <p14:tracePt t="25382" x="8245475" y="3333750"/>
          <p14:tracePt t="25414" x="8237538" y="3333750"/>
          <p14:tracePt t="25430" x="8221663" y="3333750"/>
          <p14:tracePt t="25446" x="8205788" y="3333750"/>
          <p14:tracePt t="25454" x="8197850" y="3333750"/>
          <p14:tracePt t="25462" x="8189913" y="3333750"/>
          <p14:tracePt t="25486" x="8180388" y="3333750"/>
          <p14:tracePt t="25526" x="8172450" y="3325813"/>
          <p14:tracePt t="25543" x="8164513" y="3325813"/>
          <p14:tracePt t="25551" x="8164513" y="3317875"/>
          <p14:tracePt t="25559" x="8148638" y="3317875"/>
          <p14:tracePt t="25566" x="8132763" y="3317875"/>
          <p14:tracePt t="25574" x="8132763" y="3309938"/>
          <p14:tracePt t="25582" x="8124825" y="3309938"/>
          <p14:tracePt t="25590" x="8124825" y="3294063"/>
          <p14:tracePt t="25598" x="8116888" y="3294063"/>
          <p14:tracePt t="25606" x="8108950" y="3294063"/>
          <p14:tracePt t="25614" x="8108950" y="3286125"/>
          <p14:tracePt t="25630" x="8093075" y="3270250"/>
          <p14:tracePt t="25646" x="8085138" y="3252788"/>
          <p14:tracePt t="25654" x="8077200" y="3252788"/>
          <p14:tracePt t="25662" x="8069263" y="3244850"/>
          <p14:tracePt t="25670" x="8069263" y="3236913"/>
          <p14:tracePt t="25678" x="8053388" y="3221038"/>
          <p14:tracePt t="25693" x="8045450" y="3205163"/>
          <p14:tracePt t="25702" x="8045450" y="3197225"/>
          <p14:tracePt t="25710" x="8037513" y="3189288"/>
          <p14:tracePt t="25718" x="8029575" y="3189288"/>
          <p14:tracePt t="25726" x="8029575" y="3173413"/>
          <p14:tracePt t="25734" x="8029575" y="3165475"/>
          <p14:tracePt t="25743" x="8021638" y="3149600"/>
          <p14:tracePt t="25750" x="8021638" y="3133725"/>
          <p14:tracePt t="25759" x="8013700" y="3133725"/>
          <p14:tracePt t="25766" x="8013700" y="3125788"/>
          <p14:tracePt t="25774" x="8013700" y="3117850"/>
          <p14:tracePt t="25790" x="8013700" y="3109913"/>
          <p14:tracePt t="25798" x="8013700" y="3101975"/>
          <p14:tracePt t="25814" x="8013700" y="3094038"/>
          <p14:tracePt t="25822" x="8013700" y="3086100"/>
          <p14:tracePt t="25838" x="8021638" y="3070225"/>
          <p14:tracePt t="25846" x="8021638" y="3062288"/>
          <p14:tracePt t="25854" x="8029575" y="3054350"/>
          <p14:tracePt t="25862" x="8037513" y="3038475"/>
          <p14:tracePt t="25870" x="8037513" y="3030538"/>
          <p14:tracePt t="25878" x="8045450" y="3014663"/>
          <p14:tracePt t="25886" x="8053388" y="2998788"/>
          <p14:tracePt t="25895" x="8061325" y="2998788"/>
          <p14:tracePt t="25902" x="8069263" y="2982913"/>
          <p14:tracePt t="25910" x="8077200" y="2974975"/>
          <p14:tracePt t="25918" x="8085138" y="2959100"/>
          <p14:tracePt t="25926" x="8093075" y="2951163"/>
          <p14:tracePt t="25934" x="8116888" y="2943225"/>
          <p14:tracePt t="25950" x="8132763" y="2927350"/>
          <p14:tracePt t="25959" x="8140700" y="2927350"/>
          <p14:tracePt t="25966" x="8164513" y="2919413"/>
          <p14:tracePt t="25974" x="8180388" y="2909888"/>
          <p14:tracePt t="25982" x="8197850" y="2901950"/>
          <p14:tracePt t="25990" x="8213725" y="2901950"/>
          <p14:tracePt t="25998" x="8229600" y="2901950"/>
          <p14:tracePt t="26006" x="8253413" y="2894013"/>
          <p14:tracePt t="26014" x="8285163" y="2894013"/>
          <p14:tracePt t="26022" x="8308975" y="2894013"/>
          <p14:tracePt t="26030" x="8340725" y="2886075"/>
          <p14:tracePt t="26038" x="8380413" y="2878138"/>
          <p14:tracePt t="26046" x="8420100" y="2878138"/>
          <p14:tracePt t="26054" x="8451850" y="2878138"/>
          <p14:tracePt t="26062" x="8475663" y="2870200"/>
          <p14:tracePt t="26070" x="8483600" y="2870200"/>
          <p14:tracePt t="26078" x="8491538" y="2870200"/>
          <p14:tracePt t="26086" x="8507413" y="2870200"/>
          <p14:tracePt t="26102" x="8515350" y="2862263"/>
          <p14:tracePt t="26134" x="8523288" y="2862263"/>
          <p14:tracePt t="26158" x="8531225" y="2862263"/>
          <p14:tracePt t="26198" x="8531225" y="2854325"/>
          <p14:tracePt t="26422" x="8540750" y="2854325"/>
          <p14:tracePt t="26606" x="8548688" y="2854325"/>
          <p14:tracePt t="27134" x="8556625" y="2854325"/>
          <p14:tracePt t="27190" x="8556625" y="2846388"/>
          <p14:tracePt t="27510" x="8556625" y="2838450"/>
          <p14:tracePt t="27518" x="8548688" y="2838450"/>
          <p14:tracePt t="27534" x="8540750" y="2830513"/>
          <p14:tracePt t="27542" x="8531225" y="2822575"/>
          <p14:tracePt t="27550" x="8523288" y="2814638"/>
          <p14:tracePt t="27559" x="8515350" y="2806700"/>
          <p14:tracePt t="27566" x="8507413" y="2798763"/>
          <p14:tracePt t="27582" x="8499475" y="2790825"/>
          <p14:tracePt t="27606" x="8499475" y="2782888"/>
          <p14:tracePt t="27622" x="8491538" y="2782888"/>
          <p14:tracePt t="27638" x="8491538" y="2774950"/>
          <p14:tracePt t="27686" x="8483600" y="2774950"/>
          <p14:tracePt t="27774" x="8483600" y="2767013"/>
          <p14:tracePt t="27798" x="8483600" y="2759075"/>
          <p14:tracePt t="27814" x="8483600" y="2751138"/>
          <p14:tracePt t="27822" x="8491538" y="2751138"/>
          <p14:tracePt t="27838" x="8491538" y="2735263"/>
          <p14:tracePt t="27854" x="8491538" y="2727325"/>
          <p14:tracePt t="27862" x="8491538" y="2719388"/>
          <p14:tracePt t="27870" x="8491538" y="2711450"/>
          <p14:tracePt t="27892" x="8491538" y="2695575"/>
          <p14:tracePt t="27894" x="8491538" y="2687638"/>
          <p14:tracePt t="27902" x="8491538" y="2671763"/>
          <p14:tracePt t="27918" x="8491538" y="2663825"/>
          <p14:tracePt t="27926" x="8491538" y="2647950"/>
          <p14:tracePt t="27934" x="8491538" y="2632075"/>
          <p14:tracePt t="27942" x="8491538" y="2616200"/>
          <p14:tracePt t="27950" x="8491538" y="2600325"/>
          <p14:tracePt t="27959" x="8491538" y="2584450"/>
          <p14:tracePt t="27966" x="8491538" y="2576513"/>
          <p14:tracePt t="27975" x="8475663" y="2559050"/>
          <p14:tracePt t="27982" x="8475663" y="2551113"/>
          <p14:tracePt t="27990" x="8475663" y="2543175"/>
          <p14:tracePt t="28006" x="8475663" y="2527300"/>
          <p14:tracePt t="28014" x="8467725" y="2527300"/>
          <p14:tracePt t="28030" x="8467725" y="2519363"/>
          <p14:tracePt t="28046" x="8467725" y="2511425"/>
          <p14:tracePt t="28053" x="8467725" y="2503488"/>
          <p14:tracePt t="28070" x="8467725" y="2495550"/>
          <p14:tracePt t="28078" x="8467725" y="2487613"/>
          <p14:tracePt t="28086" x="8467725" y="2471738"/>
          <p14:tracePt t="28102" x="8467725" y="2455863"/>
          <p14:tracePt t="28110" x="8459788" y="2447925"/>
          <p14:tracePt t="28118" x="8459788" y="2439988"/>
          <p14:tracePt t="28126" x="8459788" y="2424113"/>
          <p14:tracePt t="28134" x="8459788" y="2416175"/>
          <p14:tracePt t="28150" x="8451850" y="2400300"/>
          <p14:tracePt t="28158" x="8451850" y="2392363"/>
          <p14:tracePt t="28166" x="8451850" y="2384425"/>
          <p14:tracePt t="28175" x="8451850" y="2376488"/>
          <p14:tracePt t="28182" x="8451850" y="2360613"/>
          <p14:tracePt t="28192" x="8451850" y="2344738"/>
          <p14:tracePt t="28198" x="8451850" y="2328863"/>
          <p14:tracePt t="28206" x="8451850" y="2312988"/>
          <p14:tracePt t="28214" x="8451850" y="2297113"/>
          <p14:tracePt t="28222" x="8451850" y="2273300"/>
          <p14:tracePt t="28230" x="8435975" y="2241550"/>
          <p14:tracePt t="28238" x="8435975" y="2224088"/>
          <p14:tracePt t="28246" x="8435975" y="2216150"/>
          <p14:tracePt t="28253" x="8435975" y="2208213"/>
          <p14:tracePt t="28262" x="8435975" y="2200275"/>
          <p14:tracePt t="28270" x="8435975" y="2192338"/>
          <p14:tracePt t="28286" x="8435975" y="2184400"/>
          <p14:tracePt t="28310" x="8435975" y="2176463"/>
          <p14:tracePt t="28342" x="8435975" y="2168525"/>
          <p14:tracePt t="28358" x="8435975" y="2160588"/>
          <p14:tracePt t="28382" x="8443913" y="2160588"/>
          <p14:tracePt t="28392" x="8443913" y="2152650"/>
          <p14:tracePt t="28398" x="8451850" y="2152650"/>
          <p14:tracePt t="28406" x="8475663" y="2152650"/>
          <p14:tracePt t="28414" x="8491538" y="2152650"/>
          <p14:tracePt t="28422" x="8507413" y="2144713"/>
          <p14:tracePt t="28430" x="8531225" y="2136775"/>
          <p14:tracePt t="28438" x="8548688" y="2128838"/>
          <p14:tracePt t="28446" x="8564563" y="2128838"/>
          <p14:tracePt t="28453" x="8572500" y="2128838"/>
          <p14:tracePt t="28462" x="8572500" y="2120900"/>
          <p14:tracePt t="28478" x="8572500" y="2112963"/>
          <p14:tracePt t="28614" x="8564563" y="2120900"/>
          <p14:tracePt t="28622" x="8556625" y="2128838"/>
          <p14:tracePt t="28630" x="8548688" y="2136775"/>
          <p14:tracePt t="28638" x="8540750" y="2152650"/>
          <p14:tracePt t="28646" x="8540750" y="2160588"/>
          <p14:tracePt t="28653" x="8523288" y="2168525"/>
          <p14:tracePt t="28662" x="8523288" y="2176463"/>
          <p14:tracePt t="28670" x="8507413" y="2192338"/>
          <p14:tracePt t="28678" x="8507413" y="2200275"/>
          <p14:tracePt t="28686" x="8507413" y="2216150"/>
          <p14:tracePt t="28694" x="8491538" y="2224088"/>
          <p14:tracePt t="28702" x="8491538" y="2233613"/>
          <p14:tracePt t="28710" x="8491538" y="2249488"/>
          <p14:tracePt t="28725" x="8483600" y="2257425"/>
          <p14:tracePt t="28734" x="8483600" y="2265363"/>
          <p14:tracePt t="28750" x="8483600" y="2273300"/>
          <p14:tracePt t="28758" x="8483600" y="2281238"/>
          <p14:tracePt t="28766" x="8483600" y="2289175"/>
          <p14:tracePt t="28775" x="8483600" y="2297113"/>
          <p14:tracePt t="28782" x="8483600" y="2305050"/>
          <p14:tracePt t="28798" x="8483600" y="2312988"/>
          <p14:tracePt t="28814" x="8491538" y="2320925"/>
          <p14:tracePt t="28830" x="8491538" y="2328863"/>
          <p14:tracePt t="28838" x="8491538" y="2336800"/>
          <p14:tracePt t="28854" x="8499475" y="2344738"/>
          <p14:tracePt t="28870" x="8499475" y="2360613"/>
          <p14:tracePt t="28891" x="8507413" y="2368550"/>
          <p14:tracePt t="28896" x="8507413" y="2384425"/>
          <p14:tracePt t="28902" x="8515350" y="2384425"/>
          <p14:tracePt t="28910" x="8515350" y="2392363"/>
          <p14:tracePt t="28919" x="8523288" y="2400300"/>
          <p14:tracePt t="28926" x="8523288" y="2408238"/>
          <p14:tracePt t="28934" x="8523288" y="2416175"/>
          <p14:tracePt t="28942" x="8523288" y="2424113"/>
          <p14:tracePt t="28950" x="8523288" y="2432050"/>
          <p14:tracePt t="28958" x="8531225" y="2447925"/>
          <p14:tracePt t="28966" x="8531225" y="2455863"/>
          <p14:tracePt t="28974" x="8531225" y="2463800"/>
          <p14:tracePt t="28982" x="8540750" y="2479675"/>
          <p14:tracePt t="28998" x="8540750" y="2487613"/>
          <p14:tracePt t="29006" x="8540750" y="2503488"/>
          <p14:tracePt t="29022" x="8540750" y="2519363"/>
          <p14:tracePt t="29038" x="8540750" y="2527300"/>
          <p14:tracePt t="29046" x="8540750" y="2535238"/>
          <p14:tracePt t="29062" x="8540750" y="2543175"/>
          <p14:tracePt t="29069" x="8540750" y="2551113"/>
          <p14:tracePt t="29086" x="8540750" y="2559050"/>
          <p14:tracePt t="29110" x="8540750" y="2566988"/>
          <p14:tracePt t="29126" x="8531225" y="2566988"/>
          <p14:tracePt t="29134" x="8531225" y="2576513"/>
          <p14:tracePt t="29142" x="8531225" y="2584450"/>
          <p14:tracePt t="29166" x="8523288" y="2584450"/>
          <p14:tracePt t="29175" x="8523288" y="2592388"/>
          <p14:tracePt t="29486" x="8523288" y="2600325"/>
          <p14:tracePt t="29510" x="8523288" y="2608263"/>
          <p14:tracePt t="29526" x="8523288" y="2616200"/>
          <p14:tracePt t="29582" x="8523288" y="2624138"/>
          <p14:tracePt t="29734" x="8523288" y="2632075"/>
          <p14:tracePt t="29758" x="8515350" y="2632075"/>
          <p14:tracePt t="30990" x="8515350" y="2640013"/>
          <p14:tracePt t="31007" x="8515350" y="2647950"/>
          <p14:tracePt t="31022" x="8523288" y="2647950"/>
          <p14:tracePt t="31046" x="8523288" y="2655888"/>
          <p14:tracePt t="31062" x="8531225" y="2655888"/>
          <p14:tracePt t="31078" x="8531225" y="2663825"/>
          <p14:tracePt t="31118" x="8531225" y="2671763"/>
          <p14:tracePt t="31126" x="8540750" y="2671763"/>
          <p14:tracePt t="31190" x="8540750" y="2679700"/>
          <p14:tracePt t="31207" x="8540750" y="2687638"/>
          <p14:tracePt t="31238" x="8548688" y="2695575"/>
          <p14:tracePt t="31254" x="8556625" y="2695575"/>
          <p14:tracePt t="31270" x="8556625" y="2703513"/>
          <p14:tracePt t="31286" x="8564563" y="2703513"/>
          <p14:tracePt t="31294" x="8564563" y="2711450"/>
          <p14:tracePt t="31302" x="8572500" y="2719388"/>
          <p14:tracePt t="31318" x="8580438" y="2727325"/>
          <p14:tracePt t="31326" x="8588375" y="2735263"/>
          <p14:tracePt t="31334" x="8588375" y="2743200"/>
          <p14:tracePt t="31343" x="8596313" y="2743200"/>
          <p14:tracePt t="31358" x="8604250" y="2751138"/>
          <p14:tracePt t="31366" x="8612188" y="2759075"/>
          <p14:tracePt t="31374" x="8612188" y="2767013"/>
          <p14:tracePt t="31382" x="8620125" y="2767013"/>
          <p14:tracePt t="31391" x="8628063" y="2774950"/>
          <p14:tracePt t="31407" x="8628063" y="2782888"/>
          <p14:tracePt t="31414" x="8636000" y="2782888"/>
          <p14:tracePt t="31422" x="8643938" y="2782888"/>
          <p14:tracePt t="31438" x="8643938" y="2790825"/>
          <p14:tracePt t="31462" x="8651875" y="2790825"/>
          <p14:tracePt t="31478" x="8651875" y="2798763"/>
          <p14:tracePt t="31494" x="8659813" y="2798763"/>
          <p14:tracePt t="31518" x="8667750" y="2798763"/>
          <p14:tracePt t="31534" x="8675688" y="2798763"/>
          <p14:tracePt t="31550" x="8683625" y="2806700"/>
          <p14:tracePt t="31574" x="8691563" y="2806700"/>
          <p14:tracePt t="31607" x="8699500" y="2806700"/>
          <p14:tracePt t="31630" x="8707438" y="2806700"/>
          <p14:tracePt t="31654" x="8715375" y="2806700"/>
          <p14:tracePt t="31678" x="8723313" y="2806700"/>
          <p14:tracePt t="31718" x="8731250" y="2806700"/>
          <p14:tracePt t="31766" x="8739188" y="2806700"/>
          <p14:tracePt t="31902" x="8739188" y="2798763"/>
          <p14:tracePt t="31918" x="8747125" y="2798763"/>
          <p14:tracePt t="31942" x="8747125" y="2790825"/>
          <p14:tracePt t="31974" x="8747125" y="2782888"/>
          <p14:tracePt t="32006" x="8755063" y="2782888"/>
          <p14:tracePt t="32038" x="8755063" y="2774950"/>
          <p14:tracePt t="32078" x="8755063" y="2767013"/>
          <p14:tracePt t="32094" x="8763000" y="2767013"/>
          <p14:tracePt t="32190" x="8763000" y="2759075"/>
          <p14:tracePt t="32270" x="8770938" y="2751138"/>
          <p14:tracePt t="32326" x="8770938" y="2743200"/>
          <p14:tracePt t="32406" x="8778875" y="2743200"/>
          <p14:tracePt t="32486" x="8778875" y="2735263"/>
          <p14:tracePt t="32526" x="8778875" y="2727325"/>
          <p14:tracePt t="32542" x="8786813" y="2727325"/>
          <p14:tracePt t="32582" x="8794750" y="2719388"/>
          <p14:tracePt t="32606" x="8802688" y="2719388"/>
          <p14:tracePt t="32630" x="8802688" y="2711450"/>
          <p14:tracePt t="32646" x="8810625" y="2711450"/>
          <p14:tracePt t="32678" x="8810625" y="2703513"/>
          <p14:tracePt t="32686" x="8818563" y="2703513"/>
          <p14:tracePt t="32806" x="8818563" y="2711450"/>
          <p14:tracePt t="32823" x="8818563" y="2719388"/>
          <p14:tracePt t="32846" x="8818563" y="2727325"/>
          <p14:tracePt t="32854" x="8818563" y="2735263"/>
          <p14:tracePt t="32870" x="8818563" y="2743200"/>
          <p14:tracePt t="32886" x="8818563" y="2759075"/>
          <p14:tracePt t="32902" x="8810625" y="2767013"/>
          <p14:tracePt t="32910" x="8810625" y="2774950"/>
          <p14:tracePt t="32918" x="8802688" y="2790825"/>
          <p14:tracePt t="32926" x="8802688" y="2798763"/>
          <p14:tracePt t="32934" x="8802688" y="2806700"/>
          <p14:tracePt t="32942" x="8794750" y="2806700"/>
          <p14:tracePt t="32950" x="8794750" y="2814638"/>
          <p14:tracePt t="32990" x="8794750" y="2822575"/>
          <p14:tracePt t="33022" x="8794750" y="2830513"/>
          <p14:tracePt t="33038" x="8786813" y="2830513"/>
          <p14:tracePt t="33054" x="8786813" y="2838450"/>
          <p14:tracePt t="33062" x="8778875" y="2838450"/>
          <p14:tracePt t="33070" x="8778875" y="2846388"/>
          <p14:tracePt t="33095" x="8778875" y="2854325"/>
          <p14:tracePt t="33398" x="8770938" y="2854325"/>
          <p14:tracePt t="33414" x="8763000" y="2854325"/>
          <p14:tracePt t="33430" x="8755063" y="2854325"/>
          <p14:tracePt t="33838" x="8747125" y="2854325"/>
          <p14:tracePt t="33854" x="8731250" y="2854325"/>
          <p14:tracePt t="33862" x="8715375" y="2854325"/>
          <p14:tracePt t="33873" x="8699500" y="2854325"/>
          <p14:tracePt t="33878" x="8691563" y="2854325"/>
          <p14:tracePt t="33885" x="8683625" y="2854325"/>
          <p14:tracePt t="33894" x="8675688" y="2854325"/>
          <p14:tracePt t="33918" x="8667750" y="2854325"/>
          <p14:tracePt t="33934" x="8659813" y="2854325"/>
          <p14:tracePt t="33942" x="8651875" y="2854325"/>
          <p14:tracePt t="33950" x="8643938" y="2854325"/>
          <p14:tracePt t="33958" x="8636000" y="2854325"/>
          <p14:tracePt t="33966" x="8628063" y="2854325"/>
          <p14:tracePt t="33973" x="8620125" y="2854325"/>
          <p14:tracePt t="33990" x="8604250" y="2854325"/>
          <p14:tracePt t="33998" x="8596313" y="2862263"/>
          <p14:tracePt t="34006" x="8588375" y="2862263"/>
          <p14:tracePt t="34014" x="8572500" y="2862263"/>
          <p14:tracePt t="34023" x="8556625" y="2862263"/>
          <p14:tracePt t="34030" x="8540750" y="2862263"/>
          <p14:tracePt t="34040" x="8523288" y="2862263"/>
          <p14:tracePt t="34046" x="8499475" y="2862263"/>
          <p14:tracePt t="34054" x="8467725" y="2862263"/>
          <p14:tracePt t="34062" x="8428038" y="2862263"/>
          <p14:tracePt t="34070" x="8388350" y="2862263"/>
          <p14:tracePt t="34078" x="8348663" y="2862263"/>
          <p14:tracePt t="34086" x="8293100" y="2862263"/>
          <p14:tracePt t="34094" x="8261350" y="2862263"/>
          <p14:tracePt t="34102" x="8221663" y="2862263"/>
          <p14:tracePt t="34110" x="8189913" y="2862263"/>
          <p14:tracePt t="34117" x="8164513" y="2862263"/>
          <p14:tracePt t="34126" x="8140700" y="2870200"/>
          <p14:tracePt t="34134" x="8116888" y="2870200"/>
          <p14:tracePt t="34142" x="8101013" y="2870200"/>
          <p14:tracePt t="34150" x="8093075" y="2870200"/>
          <p14:tracePt t="34158" x="8085138" y="2870200"/>
          <p14:tracePt t="34166" x="8069263" y="2870200"/>
          <p14:tracePt t="34173" x="8053388" y="2870200"/>
          <p14:tracePt t="34182" x="8045450" y="2870200"/>
          <p14:tracePt t="34190" x="8037513" y="2878138"/>
          <p14:tracePt t="34198" x="8029575" y="2878138"/>
          <p14:tracePt t="34214" x="8021638" y="2878138"/>
          <p14:tracePt t="34239" x="8013700" y="2878138"/>
          <p14:tracePt t="34270" x="8005763" y="2878138"/>
          <p14:tracePt t="34278" x="7997825" y="2886075"/>
          <p14:tracePt t="34294" x="7989888" y="2886075"/>
          <p14:tracePt t="34302" x="7981950" y="2886075"/>
          <p14:tracePt t="34310" x="7974013" y="2886075"/>
          <p14:tracePt t="34326" x="7966075" y="2886075"/>
          <p14:tracePt t="34334" x="7958138" y="2886075"/>
          <p14:tracePt t="34502" x="7958138" y="2878138"/>
          <p14:tracePt t="34518" x="7958138" y="2870200"/>
          <p14:tracePt t="34543" x="7958138" y="2862263"/>
          <p14:tracePt t="34550" x="7958138" y="2854325"/>
          <p14:tracePt t="34566" x="7958138" y="2846388"/>
          <p14:tracePt t="34591" x="7958138" y="2838450"/>
          <p14:tracePt t="34606" x="7950200" y="2838450"/>
          <p14:tracePt t="34638" x="7942263" y="2838450"/>
          <p14:tracePt t="34678" x="7934325" y="2838450"/>
          <p14:tracePt t="34782" x="7942263" y="2838450"/>
          <p14:tracePt t="34790" x="7950200" y="2838450"/>
          <p14:tracePt t="34798" x="7966075" y="2846388"/>
          <p14:tracePt t="34806" x="7974013" y="2862263"/>
          <p14:tracePt t="34814" x="7989888" y="2862263"/>
          <p14:tracePt t="34823" x="8005763" y="2870200"/>
          <p14:tracePt t="34830" x="8013700" y="2878138"/>
          <p14:tracePt t="34839" x="8021638" y="2878138"/>
          <p14:tracePt t="34846" x="8045450" y="2894013"/>
          <p14:tracePt t="34854" x="8061325" y="2894013"/>
          <p14:tracePt t="34862" x="8069263" y="2901950"/>
          <p14:tracePt t="34870" x="8077200" y="2909888"/>
          <p14:tracePt t="34878" x="8093075" y="2919413"/>
          <p14:tracePt t="34892" x="8101013" y="2919413"/>
          <p14:tracePt t="34894" x="8108950" y="2919413"/>
          <p14:tracePt t="34966" x="8108950" y="2927350"/>
          <p14:tracePt t="34974" x="8116888" y="2927350"/>
          <p14:tracePt t="34998" x="8116888" y="2935288"/>
          <p14:tracePt t="35022" x="8116888" y="2943225"/>
          <p14:tracePt t="35030" x="8124825" y="2943225"/>
          <p14:tracePt t="35070" x="8124825" y="2951163"/>
          <p14:tracePt t="35326" x="8132763" y="2951163"/>
          <p14:tracePt t="35342" x="8140700" y="2951163"/>
          <p14:tracePt t="35350" x="8140700" y="2959100"/>
          <p14:tracePt t="35366" x="8148638" y="2959100"/>
          <p14:tracePt t="35390" x="8156575" y="2959100"/>
          <p14:tracePt t="35414" x="8164513" y="2959100"/>
          <p14:tracePt t="35902" x="8156575" y="2959100"/>
          <p14:tracePt t="36238" x="8148638" y="2959100"/>
          <p14:tracePt t="36870" x="8156575" y="2959100"/>
          <p14:tracePt t="36950" x="8164513" y="2959100"/>
          <p14:tracePt t="36998" x="8172450" y="2959100"/>
          <p14:tracePt t="37038" x="8172450" y="2951163"/>
          <p14:tracePt t="37230" x="8180388" y="2951163"/>
          <p14:tracePt t="37246" x="8197850" y="2951163"/>
          <p14:tracePt t="37262" x="8205788" y="2951163"/>
          <p14:tracePt t="37278" x="8221663" y="2951163"/>
          <p14:tracePt t="37286" x="8229600" y="2951163"/>
          <p14:tracePt t="37294" x="8245475" y="2959100"/>
          <p14:tracePt t="37302" x="8253413" y="2959100"/>
          <p14:tracePt t="37310" x="8269288" y="2959100"/>
          <p14:tracePt t="37318" x="8293100" y="2959100"/>
          <p14:tracePt t="37326" x="8308975" y="2959100"/>
          <p14:tracePt t="37333" x="8340725" y="2959100"/>
          <p14:tracePt t="37342" x="8404225" y="2959100"/>
          <p14:tracePt t="37350" x="8459788" y="2959100"/>
          <p14:tracePt t="37358" x="8523288" y="2959100"/>
          <p14:tracePt t="37366" x="8580438" y="2959100"/>
          <p14:tracePt t="37374" x="8628063" y="2967038"/>
          <p14:tracePt t="37382" x="8659813" y="2967038"/>
          <p14:tracePt t="37389" x="8667750" y="2967038"/>
          <p14:tracePt t="37398" x="8675688" y="2967038"/>
          <p14:tracePt t="37566" x="8667750" y="2967038"/>
          <p14:tracePt t="37582" x="8659813" y="2967038"/>
          <p14:tracePt t="37598" x="8643938" y="2967038"/>
          <p14:tracePt t="37614" x="8636000" y="2967038"/>
          <p14:tracePt t="37622" x="8628063" y="2967038"/>
          <p14:tracePt t="37638" x="8612188" y="2967038"/>
          <p14:tracePt t="37655" x="8604250" y="2967038"/>
          <p14:tracePt t="37662" x="8596313" y="2967038"/>
          <p14:tracePt t="37672" x="8588375" y="2967038"/>
          <p14:tracePt t="37678" x="8572500" y="2967038"/>
          <p14:tracePt t="37686" x="8564563" y="2967038"/>
          <p14:tracePt t="37694" x="8556625" y="2967038"/>
          <p14:tracePt t="37702" x="8548688" y="2967038"/>
          <p14:tracePt t="37710" x="8531225" y="2967038"/>
          <p14:tracePt t="37718" x="8523288" y="2967038"/>
          <p14:tracePt t="37726" x="8515350" y="2967038"/>
          <p14:tracePt t="37734" x="8499475" y="2967038"/>
          <p14:tracePt t="37742" x="8499475" y="2974975"/>
          <p14:tracePt t="37749" x="8491538" y="2974975"/>
          <p14:tracePt t="37758" x="8491538" y="2982913"/>
          <p14:tracePt t="37766" x="8483600" y="2982913"/>
          <p14:tracePt t="37774" x="8475663" y="2982913"/>
          <p14:tracePt t="37782" x="8475663" y="2990850"/>
          <p14:tracePt t="37798" x="8467725" y="2998788"/>
          <p14:tracePt t="37822" x="8459788" y="3006725"/>
          <p14:tracePt t="37830" x="8459788" y="3014663"/>
          <p14:tracePt t="37838" x="8451850" y="3014663"/>
          <p14:tracePt t="37846" x="8443913" y="3014663"/>
          <p14:tracePt t="37871" x="8435975" y="3022600"/>
          <p14:tracePt t="37888" x="8420100" y="3030538"/>
          <p14:tracePt t="37895" x="8412163" y="3030538"/>
          <p14:tracePt t="37902" x="8412163" y="3038475"/>
          <p14:tracePt t="37910" x="8404225" y="3038475"/>
          <p14:tracePt t="37918" x="8396288" y="3046413"/>
          <p14:tracePt t="37926" x="8388350" y="3046413"/>
          <p14:tracePt t="37949" x="8380413" y="3046413"/>
          <p14:tracePt t="37958" x="8372475" y="3054350"/>
          <p14:tracePt t="37966" x="8364538" y="3054350"/>
          <p14:tracePt t="37974" x="8356600" y="3054350"/>
          <p14:tracePt t="37982" x="8356600" y="3062288"/>
          <p14:tracePt t="37990" x="8348663" y="3070225"/>
          <p14:tracePt t="37998" x="8340725" y="3070225"/>
          <p14:tracePt t="38014" x="8332788" y="3070225"/>
          <p14:tracePt t="38022" x="8332788" y="3078163"/>
          <p14:tracePt t="38038" x="8332788" y="3086100"/>
          <p14:tracePt t="38055" x="8324850" y="3086100"/>
          <p14:tracePt t="38062" x="8324850" y="3101975"/>
          <p14:tracePt t="38078" x="8316913" y="3101975"/>
          <p14:tracePt t="38086" x="8316913" y="3109913"/>
          <p14:tracePt t="38094" x="8316913" y="3117850"/>
          <p14:tracePt t="38102" x="8316913" y="3125788"/>
          <p14:tracePt t="38126" x="8316913" y="3133725"/>
          <p14:tracePt t="38142" x="8316913" y="3141663"/>
          <p14:tracePt t="38166" x="8316913" y="3157538"/>
          <p14:tracePt t="38182" x="8316913" y="3165475"/>
          <p14:tracePt t="38190" x="8316913" y="3173413"/>
          <p14:tracePt t="38198" x="8316913" y="3181350"/>
          <p14:tracePt t="38205" x="8324850" y="3189288"/>
          <p14:tracePt t="38222" x="8332788" y="3197225"/>
          <p14:tracePt t="38230" x="8332788" y="3205163"/>
          <p14:tracePt t="38246" x="8340725" y="3213100"/>
          <p14:tracePt t="38262" x="8340725" y="3221038"/>
          <p14:tracePt t="38272" x="8348663" y="3221038"/>
          <p14:tracePt t="38278" x="8348663" y="3228975"/>
          <p14:tracePt t="38286" x="8356600" y="3236913"/>
          <p14:tracePt t="38294" x="8356600" y="3244850"/>
          <p14:tracePt t="38302" x="8364538" y="3252788"/>
          <p14:tracePt t="38310" x="8364538" y="3262313"/>
          <p14:tracePt t="38318" x="8372475" y="3262313"/>
          <p14:tracePt t="38326" x="8372475" y="3270250"/>
          <p14:tracePt t="38333" x="8380413" y="3270250"/>
          <p14:tracePt t="38350" x="8388350" y="3278188"/>
          <p14:tracePt t="38366" x="8388350" y="3286125"/>
          <p14:tracePt t="38374" x="8396288" y="3286125"/>
          <p14:tracePt t="38390" x="8412163" y="3294063"/>
          <p14:tracePt t="38406" x="8420100" y="3302000"/>
          <p14:tracePt t="38414" x="8428038" y="3309938"/>
          <p14:tracePt t="38422" x="8435975" y="3309938"/>
          <p14:tracePt t="38431" x="8451850" y="3317875"/>
          <p14:tracePt t="38438" x="8459788" y="3325813"/>
          <p14:tracePt t="38454" x="8467725" y="3333750"/>
          <p14:tracePt t="38462" x="8467725" y="3341688"/>
          <p14:tracePt t="38471" x="8475663" y="3341688"/>
          <p14:tracePt t="38488" x="8483600" y="3341688"/>
          <p14:tracePt t="38518" x="8499475" y="3341688"/>
          <p14:tracePt t="38534" x="8507413" y="3349625"/>
          <p14:tracePt t="38542" x="8515350" y="3349625"/>
          <p14:tracePt t="38558" x="8523288" y="3349625"/>
          <p14:tracePt t="38566" x="8531225" y="3349625"/>
          <p14:tracePt t="38574" x="8540750" y="3349625"/>
          <p14:tracePt t="38582" x="8548688" y="3349625"/>
          <p14:tracePt t="38599" x="8556625" y="3349625"/>
          <p14:tracePt t="38606" x="8564563" y="3349625"/>
          <p14:tracePt t="38622" x="8572500" y="3349625"/>
          <p14:tracePt t="38630" x="8588375" y="3349625"/>
          <p14:tracePt t="38646" x="8596313" y="3349625"/>
          <p14:tracePt t="38655" x="8604250" y="3349625"/>
          <p14:tracePt t="38662" x="8612188" y="3349625"/>
          <p14:tracePt t="38671" x="8620125" y="3349625"/>
          <p14:tracePt t="38688" x="8628063" y="3349625"/>
          <p14:tracePt t="38702" x="8636000" y="3349625"/>
          <p14:tracePt t="38710" x="8643938" y="3349625"/>
          <p14:tracePt t="38718" x="8651875" y="3349625"/>
          <p14:tracePt t="38726" x="8651875" y="3341688"/>
          <p14:tracePt t="38733" x="8659813" y="3341688"/>
          <p14:tracePt t="38742" x="8667750" y="3341688"/>
          <p14:tracePt t="38758" x="8675688" y="3341688"/>
          <p14:tracePt t="38765" x="8675688" y="3333750"/>
          <p14:tracePt t="38774" x="8683625" y="3333750"/>
          <p14:tracePt t="38782" x="8691563" y="3325813"/>
          <p14:tracePt t="38790" x="8699500" y="3325813"/>
          <p14:tracePt t="38798" x="8707438" y="3325813"/>
          <p14:tracePt t="38814" x="8715375" y="3325813"/>
          <p14:tracePt t="38822" x="8723313" y="3317875"/>
          <p14:tracePt t="38838" x="8731250" y="3317875"/>
          <p14:tracePt t="38846" x="8731250" y="3309938"/>
          <p14:tracePt t="38854" x="8739188" y="3309938"/>
          <p14:tracePt t="38862" x="8747125" y="3309938"/>
          <p14:tracePt t="38871" x="8747125" y="3302000"/>
          <p14:tracePt t="38878" x="8755063" y="3302000"/>
          <p14:tracePt t="38888" x="8755063" y="3294063"/>
          <p14:tracePt t="38902" x="8763000" y="3294063"/>
          <p14:tracePt t="38910" x="8763000" y="3286125"/>
          <p14:tracePt t="38934" x="8770938" y="3278188"/>
          <p14:tracePt t="38958" x="8770938" y="3270250"/>
          <p14:tracePt t="38971" x="8770938" y="3262313"/>
          <p14:tracePt t="38982" x="8778875" y="3262313"/>
          <p14:tracePt t="38990" x="8786813" y="3252788"/>
          <p14:tracePt t="39006" x="8786813" y="3244850"/>
          <p14:tracePt t="39022" x="8786813" y="3236913"/>
          <p14:tracePt t="39030" x="8786813" y="3228975"/>
          <p14:tracePt t="39046" x="8786813" y="3221038"/>
          <p14:tracePt t="39054" x="8786813" y="3213100"/>
          <p14:tracePt t="39078" x="8786813" y="3205163"/>
          <p14:tracePt t="39088" x="8786813" y="3197225"/>
          <p14:tracePt t="39102" x="8786813" y="3189288"/>
          <p14:tracePt t="39118" x="8786813" y="3181350"/>
          <p14:tracePt t="39126" x="8778875" y="3173413"/>
          <p14:tracePt t="39134" x="8778875" y="3165475"/>
          <p14:tracePt t="39150" x="8770938" y="3157538"/>
          <p14:tracePt t="39166" x="8763000" y="3149600"/>
          <p14:tracePt t="39174" x="8763000" y="3141663"/>
          <p14:tracePt t="39190" x="8755063" y="3133725"/>
          <p14:tracePt t="39198" x="8747125" y="3133725"/>
          <p14:tracePt t="39205" x="8747125" y="3117850"/>
          <p14:tracePt t="39214" x="8739188" y="3117850"/>
          <p14:tracePt t="39238" x="8731250" y="3109913"/>
          <p14:tracePt t="39246" x="8723313" y="3109913"/>
          <p14:tracePt t="39262" x="8723313" y="3101975"/>
          <p14:tracePt t="39278" x="8715375" y="3101975"/>
          <p14:tracePt t="39294" x="8707438" y="3101975"/>
          <p14:tracePt t="39302" x="8707438" y="3094038"/>
          <p14:tracePt t="39318" x="8699500" y="3086100"/>
          <p14:tracePt t="39342" x="8683625" y="3086100"/>
          <p14:tracePt t="39358" x="8667750" y="3078163"/>
          <p14:tracePt t="39374" x="8659813" y="3070225"/>
          <p14:tracePt t="39382" x="8643938" y="3070225"/>
          <p14:tracePt t="39390" x="8643938" y="3062288"/>
          <p14:tracePt t="39398" x="8636000" y="3062288"/>
          <p14:tracePt t="39414" x="8628063" y="3062288"/>
          <p14:tracePt t="39422" x="8620125" y="3054350"/>
          <p14:tracePt t="39430" x="8604250" y="3046413"/>
          <p14:tracePt t="39438" x="8588375" y="3046413"/>
          <p14:tracePt t="39446" x="8572500" y="3038475"/>
          <p14:tracePt t="39454" x="8556625" y="3030538"/>
          <p14:tracePt t="39462" x="8540750" y="3022600"/>
          <p14:tracePt t="39471" x="8523288" y="3022600"/>
          <p14:tracePt t="39478" x="8515350" y="3022600"/>
          <p14:tracePt t="39487" x="8507413" y="3022600"/>
          <p14:tracePt t="39502" x="8499475" y="3022600"/>
          <p14:tracePt t="39510" x="8491538" y="3022600"/>
          <p14:tracePt t="39526" x="8475663" y="3022600"/>
          <p14:tracePt t="39542" x="8467725" y="3014663"/>
          <p14:tracePt t="39550" x="8459788" y="3014663"/>
          <p14:tracePt t="39558" x="8451850" y="3014663"/>
          <p14:tracePt t="39566" x="8443913" y="3014663"/>
          <p14:tracePt t="39582" x="8435975" y="3014663"/>
          <p14:tracePt t="39598" x="8428038" y="3014663"/>
          <p14:tracePt t="39606" x="8420100" y="3014663"/>
          <p14:tracePt t="39622" x="8412163" y="3014663"/>
          <p14:tracePt t="39630" x="8404225" y="3014663"/>
          <p14:tracePt t="39638" x="8396288" y="3014663"/>
          <p14:tracePt t="39655" x="8388350" y="3022600"/>
          <p14:tracePt t="39662" x="8380413" y="3022600"/>
          <p14:tracePt t="39678" x="8372475" y="3022600"/>
          <p14:tracePt t="39688" x="8364538" y="3022600"/>
          <p14:tracePt t="39702" x="8356600" y="3022600"/>
          <p14:tracePt t="39726" x="8348663" y="3022600"/>
          <p14:tracePt t="39734" x="8348663" y="3030538"/>
          <p14:tracePt t="39742" x="8340725" y="3030538"/>
          <p14:tracePt t="39750" x="8332788" y="3030538"/>
          <p14:tracePt t="39791" x="8324850" y="3030538"/>
          <p14:tracePt t="39798" x="8324850" y="3038475"/>
          <p14:tracePt t="39814" x="8316913" y="3038475"/>
          <p14:tracePt t="39830" x="8316913" y="3046413"/>
          <p14:tracePt t="39838" x="8308975" y="3046413"/>
          <p14:tracePt t="39846" x="8301038" y="3054350"/>
          <p14:tracePt t="39870" x="8293100" y="3054350"/>
          <p14:tracePt t="39887" x="8293100" y="3062288"/>
          <p14:tracePt t="39894" x="8285163" y="3062288"/>
          <p14:tracePt t="39910" x="8285163" y="3070225"/>
          <p14:tracePt t="39918" x="8277225" y="3070225"/>
          <p14:tracePt t="39934" x="8269288" y="3070225"/>
          <p14:tracePt t="39950" x="8269288" y="3078163"/>
          <p14:tracePt t="39966" x="8261350" y="3078163"/>
          <p14:tracePt t="39998" x="8261350" y="3086100"/>
          <p14:tracePt t="40006" x="8253413" y="3086100"/>
          <p14:tracePt t="40014" x="8253413" y="3094038"/>
          <p14:tracePt t="40046" x="8253413" y="3101975"/>
          <p14:tracePt t="40086" x="8245475" y="3109913"/>
          <p14:tracePt t="40158" x="8245475" y="3117850"/>
          <p14:tracePt t="41838" x="8245475" y="3125788"/>
          <p14:tracePt t="41902" x="8245475" y="3133725"/>
          <p14:tracePt t="41934" x="8245475" y="3141663"/>
          <p14:tracePt t="41958" x="8245475" y="3149600"/>
          <p14:tracePt t="41974" x="8245475" y="3157538"/>
          <p14:tracePt t="41990" x="8245475" y="3165475"/>
          <p14:tracePt t="41998" x="8253413" y="3165475"/>
          <p14:tracePt t="42014" x="8253413" y="3173413"/>
          <p14:tracePt t="42094" x="8253413" y="3181350"/>
          <p14:tracePt t="42110" x="8253413" y="3189288"/>
          <p14:tracePt t="42198" x="8253413" y="3197225"/>
          <p14:tracePt t="42230" x="8261350" y="3205163"/>
          <p14:tracePt t="42270" x="8261350" y="3213100"/>
          <p14:tracePt t="42278" x="8269288" y="3221038"/>
          <p14:tracePt t="42294" x="8269288" y="3228975"/>
          <p14:tracePt t="42303" x="8277225" y="3228975"/>
          <p14:tracePt t="42310" x="8277225" y="3236913"/>
          <p14:tracePt t="42320" x="8285163" y="3236913"/>
          <p14:tracePt t="42334" x="8293100" y="3244850"/>
          <p14:tracePt t="42350" x="8301038" y="3252788"/>
          <p14:tracePt t="42366" x="8308975" y="3252788"/>
          <p14:tracePt t="42390" x="8316913" y="3262313"/>
          <p14:tracePt t="42398" x="8324850" y="3262313"/>
          <p14:tracePt t="42414" x="8324850" y="3270250"/>
          <p14:tracePt t="42422" x="8332788" y="3270250"/>
          <p14:tracePt t="42430" x="8340725" y="3270250"/>
          <p14:tracePt t="42438" x="8348663" y="3278188"/>
          <p14:tracePt t="42446" x="8348663" y="3286125"/>
          <p14:tracePt t="42453" x="8356600" y="3286125"/>
          <p14:tracePt t="42462" x="8364538" y="3286125"/>
          <p14:tracePt t="42470" x="8372475" y="3294063"/>
          <p14:tracePt t="42478" x="8380413" y="3294063"/>
          <p14:tracePt t="42486" x="8388350" y="3294063"/>
          <p14:tracePt t="42494" x="8388350" y="3302000"/>
          <p14:tracePt t="42503" x="8404225" y="3302000"/>
          <p14:tracePt t="42510" x="8404225" y="3309938"/>
          <p14:tracePt t="42526" x="8412163" y="3309938"/>
          <p14:tracePt t="42550" x="8428038" y="3317875"/>
          <p14:tracePt t="42566" x="8435975" y="3317875"/>
          <p14:tracePt t="42574" x="8443913" y="3317875"/>
          <p14:tracePt t="42590" x="8451850" y="3325813"/>
          <p14:tracePt t="42597" x="8459788" y="3325813"/>
          <p14:tracePt t="42614" x="8467725" y="3325813"/>
          <p14:tracePt t="42630" x="8475663" y="3325813"/>
          <p14:tracePt t="42646" x="8475663" y="3333750"/>
          <p14:tracePt t="42654" x="8483600" y="3333750"/>
          <p14:tracePt t="42662" x="8491538" y="3333750"/>
          <p14:tracePt t="42742" x="8499475" y="3333750"/>
          <p14:tracePt t="42782" x="8499475" y="3341688"/>
          <p14:tracePt t="44006" x="8499475" y="3333750"/>
          <p14:tracePt t="45454" x="8507413" y="3333750"/>
          <p14:tracePt t="45478" x="8523288" y="3333750"/>
          <p14:tracePt t="45502" x="8531225" y="3333750"/>
          <p14:tracePt t="45526" x="8540750" y="3333750"/>
          <p14:tracePt t="45542" x="8548688" y="3341688"/>
          <p14:tracePt t="45558" x="8556625" y="3341688"/>
          <p14:tracePt t="45750" x="8556625" y="3349625"/>
          <p14:tracePt t="45790" x="8556625" y="3357563"/>
          <p14:tracePt t="45806" x="8556625" y="3365500"/>
          <p14:tracePt t="45813" x="8556625" y="3373438"/>
          <p14:tracePt t="45822" x="8564563" y="3381375"/>
          <p14:tracePt t="45830" x="8564563" y="3389313"/>
          <p14:tracePt t="45838" x="8572500" y="3397250"/>
          <p14:tracePt t="45846" x="8572500" y="3405188"/>
          <p14:tracePt t="45862" x="8580438" y="3405188"/>
          <p14:tracePt t="45870" x="8580438" y="3413125"/>
          <p14:tracePt t="45894" x="8580438" y="3421063"/>
          <p14:tracePt t="45918" x="8580438" y="3429000"/>
          <p14:tracePt t="45935" x="8580438" y="3436938"/>
          <p14:tracePt t="45942" x="8588375" y="3436938"/>
          <p14:tracePt t="45950" x="8588375" y="3444875"/>
          <p14:tracePt t="45966" x="8588375" y="3452813"/>
          <p14:tracePt t="45990" x="8588375" y="3460750"/>
          <p14:tracePt t="46006" x="8588375" y="3468688"/>
          <p14:tracePt t="46886" x="8596313" y="3468688"/>
          <p14:tracePt t="46926" x="8604250" y="3460750"/>
          <p14:tracePt t="47366" x="8604250" y="3452813"/>
          <p14:tracePt t="47398" x="8612188" y="3452813"/>
          <p14:tracePt t="47518" x="8612188" y="3444875"/>
          <p14:tracePt t="117406" x="8612188" y="3436938"/>
          <p14:tracePt t="117421" x="8604250" y="3436938"/>
          <p14:tracePt t="117429" x="8596313" y="3436938"/>
          <p14:tracePt t="117437" x="8596313" y="3429000"/>
          <p14:tracePt t="117462" x="8588375" y="3429000"/>
          <p14:tracePt t="117478" x="8580438" y="3421063"/>
          <p14:tracePt t="117486" x="8572500" y="3421063"/>
          <p14:tracePt t="117494" x="8564563" y="3421063"/>
          <p14:tracePt t="117501" x="8564563" y="3413125"/>
          <p14:tracePt t="117518" x="8564563" y="3405188"/>
          <p14:tracePt t="117526" x="8564563" y="3397250"/>
          <p14:tracePt t="117533" x="8564563" y="3381375"/>
          <p14:tracePt t="117541" x="8572500" y="3357563"/>
          <p14:tracePt t="117550" x="8588375" y="3302000"/>
          <p14:tracePt t="117558" x="8620125" y="3221038"/>
          <p14:tracePt t="117566" x="8643938" y="3141663"/>
          <p14:tracePt t="117575" x="8691563" y="3046413"/>
          <p14:tracePt t="117581" x="8739188" y="2959100"/>
          <p14:tracePt t="117591" x="8794750" y="2814638"/>
          <p14:tracePt t="117598" x="8883650" y="2647950"/>
          <p14:tracePt t="117606" x="8970963" y="2495550"/>
          <p14:tracePt t="117613" x="9074150" y="2360613"/>
          <p14:tracePt t="117622" x="9209088" y="2144713"/>
          <p14:tracePt t="117629" x="9321800" y="2009775"/>
          <p14:tracePt t="117637" x="9440863" y="1849438"/>
          <p14:tracePt t="117646" x="9559925" y="1714500"/>
          <p14:tracePt t="117653" x="9696450" y="1555750"/>
          <p14:tracePt t="117662" x="9799638" y="1419225"/>
          <p14:tracePt t="117669" x="9918700" y="1260475"/>
          <p14:tracePt t="117678" x="10007600" y="1131888"/>
          <p14:tracePt t="117685" x="10079038" y="989013"/>
          <p14:tracePt t="117694" x="10158413" y="836613"/>
          <p14:tracePt t="117702" x="10213975" y="701675"/>
          <p14:tracePt t="117711" x="10253663" y="550863"/>
          <p14:tracePt t="117718" x="10294938" y="438150"/>
          <p14:tracePt t="117725" x="10318750" y="350838"/>
          <p14:tracePt t="117734" x="10350500" y="287338"/>
          <p14:tracePt t="117741" x="10358438" y="231775"/>
          <p14:tracePt t="117750" x="10366375" y="176213"/>
          <p14:tracePt t="117758" x="10366375" y="134938"/>
          <p14:tracePt t="117765" x="10366375" y="95250"/>
          <p14:tracePt t="117775" x="10366375" y="71438"/>
          <p14:tracePt t="117781" x="10366375" y="55563"/>
          <p14:tracePt t="117791" x="10366375" y="39688"/>
          <p14:tracePt t="117798" x="10366375" y="23813"/>
          <p14:tracePt t="117806" x="10382250" y="7938"/>
          <p14:tracePt t="117814" x="10382250" y="0"/>
          <p14:tracePt t="117941" x="10421938" y="15875"/>
          <p14:tracePt t="117950" x="10437813" y="31750"/>
          <p14:tracePt t="117958" x="10477500" y="55563"/>
          <p14:tracePt t="117966" x="10501313" y="71438"/>
          <p14:tracePt t="117974" x="10541000" y="95250"/>
          <p14:tracePt t="117982" x="10564813" y="103188"/>
          <p14:tracePt t="117991" x="10588625" y="119063"/>
          <p14:tracePt t="117998" x="10620375" y="134938"/>
          <p14:tracePt t="118006" x="10645775" y="158750"/>
          <p14:tracePt t="118014" x="10661650" y="166688"/>
          <p14:tracePt t="118022" x="10677525" y="184150"/>
          <p14:tracePt t="118029" x="10685463" y="192088"/>
          <p14:tracePt t="118037" x="10701338" y="215900"/>
          <p14:tracePt t="118046" x="10709275" y="223838"/>
          <p14:tracePt t="118053" x="10717213" y="239713"/>
          <p14:tracePt t="118062" x="10725150" y="247650"/>
          <p14:tracePt t="118069" x="10725150" y="255588"/>
          <p14:tracePt t="118078" x="10733088" y="271463"/>
          <p14:tracePt t="118085" x="10741025" y="271463"/>
          <p14:tracePt t="118093" x="10741025" y="279400"/>
          <p14:tracePt t="118109" x="10741025" y="295275"/>
          <p14:tracePt t="118118" x="10741025" y="303213"/>
          <p14:tracePt t="118125" x="10741025" y="311150"/>
          <p14:tracePt t="118134" x="10748963" y="327025"/>
          <p14:tracePt t="118141" x="10748963" y="334963"/>
          <p14:tracePt t="118150" x="10748963" y="342900"/>
          <p14:tracePt t="118158" x="10748963" y="350838"/>
          <p14:tracePt t="118166" x="10748963" y="358775"/>
          <p14:tracePt t="118175" x="10748963" y="366713"/>
          <p14:tracePt t="118182" x="10748963" y="382588"/>
          <p14:tracePt t="118198" x="10756900" y="390525"/>
          <p14:tracePt t="118813" x="10756900" y="398463"/>
          <p14:tracePt t="118829" x="10756900" y="406400"/>
          <p14:tracePt t="118870" x="10748963" y="406400"/>
          <p14:tracePt t="118885" x="10748963" y="414338"/>
          <p14:tracePt t="119205" x="10748963" y="422275"/>
          <p14:tracePt t="119245" x="10748963" y="438150"/>
          <p14:tracePt t="119286" x="10748963" y="446088"/>
          <p14:tracePt t="119333" x="10748963" y="454025"/>
          <p14:tracePt t="119350" x="10748963" y="461963"/>
          <p14:tracePt t="119357" x="10748963" y="469900"/>
          <p14:tracePt t="119374" x="10748963" y="477838"/>
          <p14:tracePt t="119382" x="10756900" y="501650"/>
          <p14:tracePt t="119390" x="10764838" y="519113"/>
          <p14:tracePt t="119397" x="10764838" y="527050"/>
          <p14:tracePt t="119407" x="10764838" y="542925"/>
          <p14:tracePt t="119413" x="10764838" y="558800"/>
          <p14:tracePt t="119422" x="10764838" y="566738"/>
          <p14:tracePt t="119429" x="10772775" y="574675"/>
          <p14:tracePt t="119437" x="10772775" y="590550"/>
          <p14:tracePt t="119446" x="10780713" y="606425"/>
          <p14:tracePt t="119453" x="10780713" y="614363"/>
          <p14:tracePt t="119462" x="10780713" y="622300"/>
          <p14:tracePt t="119469" x="10788650" y="638175"/>
          <p14:tracePt t="119478" x="10788650" y="646113"/>
          <p14:tracePt t="119485" x="10788650" y="654050"/>
          <p14:tracePt t="119494" x="10796588" y="669925"/>
          <p14:tracePt t="119509" x="10796588" y="677863"/>
          <p14:tracePt t="119525" x="10796588" y="693738"/>
          <p14:tracePt t="119541" x="10796588" y="701675"/>
          <p14:tracePt t="119550" x="10804525" y="709613"/>
          <p14:tracePt t="119558" x="10804525" y="717550"/>
          <p14:tracePt t="119566" x="10804525" y="725488"/>
          <p14:tracePt t="119582" x="10804525" y="733425"/>
          <p14:tracePt t="119598" x="10804525" y="741363"/>
          <p14:tracePt t="119607" x="10804525" y="749300"/>
          <p14:tracePt t="119622" x="10804525" y="757238"/>
          <p14:tracePt t="119630" x="10804525" y="765175"/>
          <p14:tracePt t="119637" x="10804525" y="773113"/>
          <p14:tracePt t="119646" x="10804525" y="781050"/>
          <p14:tracePt t="119653" x="10804525" y="788988"/>
          <p14:tracePt t="119669" x="10804525" y="804863"/>
          <p14:tracePt t="119678" x="10804525" y="812800"/>
          <p14:tracePt t="119685" x="10804525" y="828675"/>
          <p14:tracePt t="119694" x="10804525" y="844550"/>
          <p14:tracePt t="119701" x="10804525" y="862013"/>
          <p14:tracePt t="119710" x="10804525" y="885825"/>
          <p14:tracePt t="119717" x="10804525" y="909638"/>
          <p14:tracePt t="119725" x="10804525" y="925513"/>
          <p14:tracePt t="119734" x="10804525" y="941388"/>
          <p14:tracePt t="119741" x="10804525" y="957263"/>
          <p14:tracePt t="119749" x="10804525" y="965200"/>
          <p14:tracePt t="119758" x="10804525" y="989013"/>
          <p14:tracePt t="119765" x="10804525" y="1004888"/>
          <p14:tracePt t="119774" x="10804525" y="1020763"/>
          <p14:tracePt t="119782" x="10804525" y="1028700"/>
          <p14:tracePt t="119791" x="10804525" y="1044575"/>
          <p14:tracePt t="119798" x="10804525" y="1052513"/>
          <p14:tracePt t="119807" x="10804525" y="1068388"/>
          <p14:tracePt t="119813" x="10804525" y="1076325"/>
          <p14:tracePt t="119822" x="10804525" y="1084263"/>
          <p14:tracePt t="119829" x="10804525" y="1092200"/>
          <p14:tracePt t="119837" x="10804525" y="1108075"/>
          <p14:tracePt t="119846" x="10804525" y="1123950"/>
          <p14:tracePt t="119853" x="10804525" y="1131888"/>
          <p14:tracePt t="119862" x="10796588" y="1147763"/>
          <p14:tracePt t="119869" x="10796588" y="1163638"/>
          <p14:tracePt t="119878" x="10788650" y="1187450"/>
          <p14:tracePt t="119885" x="10780713" y="1204913"/>
          <p14:tracePt t="119894" x="10780713" y="1228725"/>
          <p14:tracePt t="119901" x="10780713" y="1252538"/>
          <p14:tracePt t="119910" x="10772775" y="1284288"/>
          <p14:tracePt t="119917" x="10772775" y="1300163"/>
          <p14:tracePt t="119926" x="10772775" y="1323975"/>
          <p14:tracePt t="119934" x="10772775" y="1339850"/>
          <p14:tracePt t="119941" x="10772775" y="1355725"/>
          <p14:tracePt t="119950" x="10772775" y="1371600"/>
          <p14:tracePt t="119966" x="10772775" y="1387475"/>
          <p14:tracePt t="120061" x="10772775" y="1395413"/>
          <p14:tracePt t="120117" x="10772775" y="1403350"/>
          <p14:tracePt t="120181" x="10772775" y="1411288"/>
          <p14:tracePt t="120190" x="10780713" y="1419225"/>
          <p14:tracePt t="120213" x="10780713" y="1427163"/>
          <p14:tracePt t="120229" x="10788650" y="1435100"/>
          <p14:tracePt t="120246" x="10788650" y="1443038"/>
          <p14:tracePt t="120262" x="10788650" y="1450975"/>
          <p14:tracePt t="120269" x="10788650" y="1458913"/>
          <p14:tracePt t="120285" x="10788650" y="1466850"/>
          <p14:tracePt t="121085" x="10788650" y="1474788"/>
          <p14:tracePt t="121102" x="10788650" y="1482725"/>
          <p14:tracePt t="121110" x="10788650" y="1490663"/>
          <p14:tracePt t="121117" x="10788650" y="1498600"/>
          <p14:tracePt t="121125" x="10788650" y="1514475"/>
          <p14:tracePt t="121134" x="10796588" y="1522413"/>
          <p14:tracePt t="121142" x="10804525" y="1530350"/>
          <p14:tracePt t="121150" x="10804525" y="1555750"/>
          <p14:tracePt t="121157" x="10812463" y="1571625"/>
          <p14:tracePt t="121165" x="10820400" y="1579563"/>
          <p14:tracePt t="121173" x="10828338" y="1595438"/>
          <p14:tracePt t="121182" x="10828338" y="1611313"/>
          <p14:tracePt t="121190" x="10836275" y="1627188"/>
          <p14:tracePt t="121198" x="10844213" y="1643063"/>
          <p14:tracePt t="121207" x="10852150" y="1658938"/>
          <p14:tracePt t="121213" x="10860088" y="1674813"/>
          <p14:tracePt t="121223" x="10868025" y="1682750"/>
          <p14:tracePt t="121229" x="10875963" y="1698625"/>
          <p14:tracePt t="121238" x="10891838" y="1722438"/>
          <p14:tracePt t="121245" x="10891838" y="1730375"/>
          <p14:tracePt t="121253" x="10915650" y="1746250"/>
          <p14:tracePt t="121262" x="10923588" y="1770063"/>
          <p14:tracePt t="121269" x="10939463" y="1785938"/>
          <p14:tracePt t="121278" x="10947400" y="1801813"/>
          <p14:tracePt t="121285" x="10963275" y="1817688"/>
          <p14:tracePt t="121294" x="10980738" y="1841500"/>
          <p14:tracePt t="121301" x="10988675" y="1849438"/>
          <p14:tracePt t="121310" x="11004550" y="1865313"/>
          <p14:tracePt t="121317" x="11012488" y="1890713"/>
          <p14:tracePt t="121327" x="11028363" y="1898650"/>
          <p14:tracePt t="121333" x="11028363" y="1906588"/>
          <p14:tracePt t="121342" x="11036300" y="1922463"/>
          <p14:tracePt t="121350" x="11044238" y="1930400"/>
          <p14:tracePt t="121357" x="11052175" y="1946275"/>
          <p14:tracePt t="121366" x="11060113" y="1954213"/>
          <p14:tracePt t="121373" x="11068050" y="1962150"/>
          <p14:tracePt t="121382" x="11068050" y="1970088"/>
          <p14:tracePt t="121390" x="11075988" y="1978025"/>
          <p14:tracePt t="121398" x="11083925" y="1993900"/>
          <p14:tracePt t="121406" x="11091863" y="2001838"/>
          <p14:tracePt t="121414" x="11099800" y="2017713"/>
          <p14:tracePt t="121423" x="11099800" y="2025650"/>
          <p14:tracePt t="121430" x="11107738" y="2041525"/>
          <p14:tracePt t="121438" x="11115675" y="2049463"/>
          <p14:tracePt t="121446" x="11115675" y="2057400"/>
          <p14:tracePt t="121453" x="11115675" y="2073275"/>
          <p14:tracePt t="121461" x="11123613" y="2089150"/>
          <p14:tracePt t="121469" x="11123613" y="2105025"/>
          <p14:tracePt t="121478" x="11123613" y="2112963"/>
          <p14:tracePt t="121485" x="11139488" y="2136775"/>
          <p14:tracePt t="121494" x="11139488" y="2152650"/>
          <p14:tracePt t="121502" x="11147425" y="2168525"/>
          <p14:tracePt t="121510" x="11147425" y="2184400"/>
          <p14:tracePt t="121517" x="11155363" y="2208213"/>
          <p14:tracePt t="121525" x="11155363" y="2224088"/>
          <p14:tracePt t="121533" x="11163300" y="2257425"/>
          <p14:tracePt t="121541" x="11163300" y="2281238"/>
          <p14:tracePt t="121549" x="11163300" y="2305050"/>
          <p14:tracePt t="121557" x="11163300" y="2320925"/>
          <p14:tracePt t="121565" x="11163300" y="2344738"/>
          <p14:tracePt t="121573" x="11163300" y="2360613"/>
          <p14:tracePt t="121581" x="11163300" y="2384425"/>
          <p14:tracePt t="121588" x="11163300" y="2400300"/>
          <p14:tracePt t="121597" x="11163300" y="2424113"/>
          <p14:tracePt t="121604" x="11155363" y="2455863"/>
          <p14:tracePt t="121613" x="11139488" y="2487613"/>
          <p14:tracePt t="121623" x="11131550" y="2519363"/>
          <p14:tracePt t="121629" x="11123613" y="2559050"/>
          <p14:tracePt t="121637" x="11107738" y="2592388"/>
          <p14:tracePt t="121645" x="11083925" y="2632075"/>
          <p14:tracePt t="121653" x="11068050" y="2679700"/>
          <p14:tracePt t="121661" x="11044238" y="2735263"/>
          <p14:tracePt t="121669" x="11020425" y="2782888"/>
          <p14:tracePt t="121678" x="11004550" y="2838450"/>
          <p14:tracePt t="121685" x="10980738" y="2894013"/>
          <p14:tracePt t="121694" x="10971213" y="2935288"/>
          <p14:tracePt t="121701" x="10955338" y="2990850"/>
          <p14:tracePt t="121710" x="10939463" y="3030538"/>
          <p14:tracePt t="121717" x="10931525" y="3062288"/>
          <p14:tracePt t="121726" x="10931525" y="3078163"/>
          <p14:tracePt t="121733" x="10923588" y="3101975"/>
          <p14:tracePt t="121742" x="10915650" y="3101975"/>
          <p14:tracePt t="121749" x="10915650" y="3109913"/>
          <p14:tracePt t="121813" x="10907713" y="3117850"/>
          <p14:tracePt t="121830" x="10907713" y="3125788"/>
          <p14:tracePt t="121853" x="10907713" y="3133725"/>
          <p14:tracePt t="121893" x="10907713" y="3141663"/>
          <p14:tracePt t="121917" x="10907713" y="3157538"/>
          <p14:tracePt t="121933" x="10907713" y="3165475"/>
          <p14:tracePt t="121950" x="10907713" y="3181350"/>
          <p14:tracePt t="121966" x="10907713" y="3189288"/>
          <p14:tracePt t="121973" x="10907713" y="3197225"/>
          <p14:tracePt t="121982" x="10907713" y="3205163"/>
          <p14:tracePt t="121990" x="10907713" y="3213100"/>
          <p14:tracePt t="121998" x="10907713" y="3236913"/>
          <p14:tracePt t="122007" x="10907713" y="3252788"/>
          <p14:tracePt t="122013" x="10907713" y="3270250"/>
          <p14:tracePt t="122023" x="10907713" y="3294063"/>
          <p14:tracePt t="122030" x="10907713" y="3309938"/>
          <p14:tracePt t="122038" x="10907713" y="3317875"/>
          <p14:tracePt t="122045" x="10907713" y="3333750"/>
          <p14:tracePt t="122054" x="10907713" y="3349625"/>
          <p14:tracePt t="122070" x="10907713" y="3357563"/>
          <p14:tracePt t="122077" x="10907713" y="3365500"/>
          <p14:tracePt t="122094" x="10907713" y="3373438"/>
          <p14:tracePt t="122110" x="10907713" y="3381375"/>
          <p14:tracePt t="122134" x="10907713" y="3389313"/>
          <p14:tracePt t="122149" x="10907713" y="3397250"/>
          <p14:tracePt t="122157" x="10907713" y="3405188"/>
          <p14:tracePt t="122165" x="10907713" y="3413125"/>
          <p14:tracePt t="122173" x="10907713" y="3421063"/>
          <p14:tracePt t="122181" x="10907713" y="3429000"/>
          <p14:tracePt t="122190" x="10907713" y="3436938"/>
          <p14:tracePt t="122197" x="10907713" y="3444875"/>
          <p14:tracePt t="122206" x="10907713" y="3460750"/>
          <p14:tracePt t="122214" x="10907713" y="3468688"/>
          <p14:tracePt t="122223" x="10899775" y="3476625"/>
          <p14:tracePt t="122229" x="10899775" y="3492500"/>
          <p14:tracePt t="122238" x="10899775" y="3500438"/>
          <p14:tracePt t="122245" x="10891838" y="3508375"/>
          <p14:tracePt t="122254" x="10883900" y="3524250"/>
          <p14:tracePt t="122270" x="10883900" y="3532188"/>
          <p14:tracePt t="122278" x="10875963" y="3532188"/>
          <p14:tracePt t="122286" x="10868025" y="3540125"/>
          <p14:tracePt t="122294" x="10868025" y="3548063"/>
          <p14:tracePt t="122453" x="10868025" y="3556000"/>
          <p14:tracePt t="122533" x="10868025" y="3563938"/>
          <p14:tracePt t="122549" x="10868025" y="3571875"/>
          <p14:tracePt t="122557" x="10860088" y="3579813"/>
          <p14:tracePt t="122573" x="10860088" y="3587750"/>
          <p14:tracePt t="122581" x="10852150" y="3595688"/>
          <p14:tracePt t="122589" x="10844213" y="3605213"/>
          <p14:tracePt t="122598" x="10836275" y="3613150"/>
          <p14:tracePt t="122606" x="10828338" y="3629025"/>
          <p14:tracePt t="122614" x="10820400" y="3636963"/>
          <p14:tracePt t="122623" x="10812463" y="3644900"/>
          <p14:tracePt t="122629" x="10804525" y="3668713"/>
          <p14:tracePt t="122639" x="10796588" y="3676650"/>
          <p14:tracePt t="122645" x="10788650" y="3684588"/>
          <p14:tracePt t="122654" x="10780713" y="3700463"/>
          <p14:tracePt t="122662" x="10772775" y="3708400"/>
          <p14:tracePt t="122669" x="10772775" y="3716338"/>
          <p14:tracePt t="122678" x="10764838" y="3740150"/>
          <p14:tracePt t="122685" x="10764838" y="3748088"/>
          <p14:tracePt t="122694" x="10756900" y="3756025"/>
          <p14:tracePt t="122701" x="10756900" y="3771900"/>
          <p14:tracePt t="122710" x="10756900" y="3787775"/>
          <p14:tracePt t="122717" x="10764838" y="3787775"/>
          <p14:tracePt t="122726" x="10764838" y="3803650"/>
          <p14:tracePt t="122733" x="10764838" y="3819525"/>
          <p14:tracePt t="122741" x="10764838" y="3827463"/>
          <p14:tracePt t="122749" x="10764838" y="3835400"/>
          <p14:tracePt t="122757" x="10764838" y="3851275"/>
          <p14:tracePt t="122766" x="10764838" y="3859213"/>
          <p14:tracePt t="122773" x="10764838" y="3867150"/>
          <p14:tracePt t="122782" x="10764838" y="3875088"/>
          <p14:tracePt t="122790" x="10764838" y="3890963"/>
          <p14:tracePt t="122798" x="10756900" y="3906838"/>
          <p14:tracePt t="122806" x="10748963" y="3922713"/>
          <p14:tracePt t="122814" x="10748963" y="3938588"/>
          <p14:tracePt t="122823" x="10741025" y="3956050"/>
          <p14:tracePt t="122829" x="10733088" y="3979863"/>
          <p14:tracePt t="122839" x="10725150" y="3987800"/>
          <p14:tracePt t="122845" x="10717213" y="4003675"/>
          <p14:tracePt t="122854" x="10717213" y="4019550"/>
          <p14:tracePt t="122862" x="10709275" y="4043363"/>
          <p14:tracePt t="122869" x="10709275" y="4051300"/>
          <p14:tracePt t="122890" x="10709275" y="4083050"/>
          <p14:tracePt t="122895" x="10709275" y="4098925"/>
          <p14:tracePt t="122901" x="10709275" y="4114800"/>
          <p14:tracePt t="122910" x="10709275" y="4138613"/>
          <p14:tracePt t="122917" x="10709275" y="4146550"/>
          <p14:tracePt t="122926" x="10709275" y="4162425"/>
          <p14:tracePt t="122934" x="10709275" y="4186238"/>
          <p14:tracePt t="122941" x="10709275" y="4202113"/>
          <p14:tracePt t="122949" x="10717213" y="4217988"/>
          <p14:tracePt t="122957" x="10717213" y="4241800"/>
          <p14:tracePt t="122966" x="10725150" y="4273550"/>
          <p14:tracePt t="122972" x="10725150" y="4291013"/>
          <p14:tracePt t="122981" x="10725150" y="4306888"/>
          <p14:tracePt t="122990" x="10725150" y="4322763"/>
          <p14:tracePt t="122998" x="10725150" y="4330700"/>
          <p14:tracePt t="123006" x="10725150" y="4338638"/>
          <p14:tracePt t="123014" x="10725150" y="4346575"/>
          <p14:tracePt t="123023" x="10725150" y="4354513"/>
          <p14:tracePt t="123046" x="10725150" y="4362450"/>
          <p14:tracePt t="123078" x="10741025" y="4362450"/>
          <p14:tracePt t="123085" x="10741025" y="4370388"/>
          <p14:tracePt t="123094" x="10748963" y="4378325"/>
          <p14:tracePt t="123101" x="10756900" y="4394200"/>
          <p14:tracePt t="123110" x="10772775" y="4402138"/>
          <p14:tracePt t="123117" x="10772775" y="4410075"/>
          <p14:tracePt t="123126" x="10780713" y="4425950"/>
          <p14:tracePt t="123133" x="10788650" y="4433888"/>
          <p14:tracePt t="123141" x="10788650" y="4441825"/>
          <p14:tracePt t="123158" x="10788650" y="4449763"/>
          <p14:tracePt t="123166" x="10796588" y="4449763"/>
          <p14:tracePt t="123173" x="10796588" y="4457700"/>
          <p14:tracePt t="123182" x="10796588" y="4465638"/>
          <p14:tracePt t="123190" x="10796588" y="4473575"/>
          <p14:tracePt t="123206" x="10796588" y="4481513"/>
          <p14:tracePt t="123214" x="10796588" y="4489450"/>
          <p14:tracePt t="123222" x="10796588" y="4497388"/>
          <p14:tracePt t="123230" x="10796588" y="4513263"/>
          <p14:tracePt t="123239" x="10796588" y="4521200"/>
          <p14:tracePt t="123246" x="10796588" y="4529138"/>
          <p14:tracePt t="123261" x="10796588" y="4537075"/>
          <p14:tracePt t="123278" x="10796588" y="4552950"/>
          <p14:tracePt t="123294" x="10804525" y="4560888"/>
          <p14:tracePt t="123301" x="10804525" y="4568825"/>
          <p14:tracePt t="123310" x="10804525" y="4576763"/>
          <p14:tracePt t="123317" x="10812463" y="4584700"/>
          <p14:tracePt t="123334" x="10812463" y="4600575"/>
          <p14:tracePt t="123349" x="10812463" y="4608513"/>
          <p14:tracePt t="123366" x="10812463" y="4624388"/>
          <p14:tracePt t="123373" x="10812463" y="4633913"/>
          <p14:tracePt t="123382" x="10812463" y="4641850"/>
          <p14:tracePt t="123390" x="10820400" y="4649788"/>
          <p14:tracePt t="123406" x="10828338" y="4665663"/>
          <p14:tracePt t="123414" x="10836275" y="4665663"/>
          <p14:tracePt t="123422" x="10836275" y="4673600"/>
          <p14:tracePt t="123430" x="10844213" y="4673600"/>
          <p14:tracePt t="123446" x="10844213" y="4681538"/>
          <p14:tracePt t="123541" x="10844213" y="4673600"/>
          <p14:tracePt t="123549" x="10844213" y="4665663"/>
          <p14:tracePt t="123566" x="10844213" y="4657725"/>
          <p14:tracePt t="123573" x="10844213" y="4649788"/>
          <p14:tracePt t="123589" x="10844213" y="4641850"/>
          <p14:tracePt t="123598" x="10844213" y="4633913"/>
          <p14:tracePt t="123614" x="10844213" y="4624388"/>
          <p14:tracePt t="123685" x="10844213" y="4616450"/>
          <p14:tracePt t="123693" x="10836275" y="4616450"/>
          <p14:tracePt t="123701" x="10828338" y="4608513"/>
          <p14:tracePt t="123717" x="10820400" y="4600575"/>
          <p14:tracePt t="123726" x="10820400" y="4592638"/>
          <p14:tracePt t="123733" x="10804525" y="4584700"/>
          <p14:tracePt t="123742" x="10804525" y="4576763"/>
          <p14:tracePt t="123798" x="10804525" y="4584700"/>
          <p14:tracePt t="123821" x="10796588" y="4592638"/>
          <p14:tracePt t="123845" x="10788650" y="4600575"/>
          <p14:tracePt t="123933" x="10788650" y="4608513"/>
          <p14:tracePt t="123958" x="10780713" y="4608513"/>
          <p14:tracePt t="124061" x="10788650" y="4608513"/>
          <p14:tracePt t="124077" x="10796588" y="4608513"/>
          <p14:tracePt t="124085" x="10804525" y="4616450"/>
          <p14:tracePt t="124093" x="10812463" y="4616450"/>
          <p14:tracePt t="124101" x="10812463" y="4624388"/>
          <p14:tracePt t="124117" x="10812463" y="4633913"/>
          <p14:tracePt t="124126" x="10812463" y="4641850"/>
          <p14:tracePt t="124133" x="10820400" y="4641850"/>
          <p14:tracePt t="124142" x="10820400" y="4657725"/>
          <p14:tracePt t="124157" x="10820400" y="4665663"/>
          <p14:tracePt t="124173" x="10820400" y="4681538"/>
          <p14:tracePt t="124182" x="10820400" y="4689475"/>
          <p14:tracePt t="124189" x="10820400" y="4697413"/>
          <p14:tracePt t="124197" x="10820400" y="4713288"/>
          <p14:tracePt t="124206" x="10820400" y="4721225"/>
          <p14:tracePt t="124214" x="10820400" y="4729163"/>
          <p14:tracePt t="124222" x="10820400" y="4737100"/>
          <p14:tracePt t="124239" x="10820400" y="4745038"/>
          <p14:tracePt t="124245" x="10820400" y="4752975"/>
          <p14:tracePt t="124254" x="10828338" y="4752975"/>
          <p14:tracePt t="124278" x="10828338" y="4760913"/>
          <p14:tracePt t="124285" x="10836275" y="4760913"/>
          <p14:tracePt t="124293" x="10844213" y="4760913"/>
          <p14:tracePt t="124301" x="10844213" y="4768850"/>
          <p14:tracePt t="124310" x="10852150" y="4776788"/>
          <p14:tracePt t="124317" x="10852150" y="4784725"/>
          <p14:tracePt t="124333" x="10860088" y="4792663"/>
          <p14:tracePt t="124349" x="10860088" y="4800600"/>
          <p14:tracePt t="124357" x="10868025" y="4808538"/>
          <p14:tracePt t="124366" x="10875963" y="4816475"/>
          <p14:tracePt t="124382" x="10875963" y="4832350"/>
          <p14:tracePt t="124389" x="10883900" y="4840288"/>
          <p14:tracePt t="124397" x="10891838" y="4840288"/>
          <p14:tracePt t="124405" x="10891838" y="4856163"/>
          <p14:tracePt t="124413" x="10891838" y="4864100"/>
          <p14:tracePt t="124420" x="10899775" y="4872038"/>
          <p14:tracePt t="124429" x="10907713" y="4879975"/>
          <p14:tracePt t="124437" x="10923588" y="4895850"/>
          <p14:tracePt t="124445" x="10955338" y="4911725"/>
          <p14:tracePt t="124453" x="10971213" y="4927600"/>
          <p14:tracePt t="124461" x="10996613" y="4943475"/>
          <p14:tracePt t="124469" x="11020425" y="4959350"/>
          <p14:tracePt t="124477" x="11028363" y="4959350"/>
          <p14:tracePt t="124693" x="11020425" y="4959350"/>
          <p14:tracePt t="124709" x="11012488" y="4959350"/>
          <p14:tracePt t="124717" x="11004550" y="4951413"/>
          <p14:tracePt t="124733" x="10996613" y="4951413"/>
          <p14:tracePt t="124758" x="10996613" y="4943475"/>
          <p14:tracePt t="124765" x="10988675" y="4943475"/>
          <p14:tracePt t="124782" x="10980738" y="4943475"/>
          <p14:tracePt t="124789" x="10971213" y="4943475"/>
          <p14:tracePt t="124798" x="10963275" y="4943475"/>
          <p14:tracePt t="124814" x="10955338" y="4943475"/>
          <p14:tracePt t="124838" x="10947400" y="4943475"/>
          <p14:tracePt t="124846" x="10939463" y="4935538"/>
          <p14:tracePt t="124861" x="10931525" y="4935538"/>
          <p14:tracePt t="124901" x="10923588" y="4935538"/>
          <p14:tracePt t="125013" x="10915650" y="4935538"/>
          <p14:tracePt t="125333" x="10915650" y="4927600"/>
          <p14:tracePt t="125853" x="10915650" y="4919663"/>
          <p14:tracePt t="125885" x="10907713" y="4919663"/>
          <p14:tracePt t="125901" x="10907713" y="4911725"/>
          <p14:tracePt t="126125" x="10915650" y="4911725"/>
          <p14:tracePt t="126149" x="10923588" y="4903788"/>
          <p14:tracePt t="126165" x="10931525" y="4903788"/>
          <p14:tracePt t="126182" x="10939463" y="4903788"/>
          <p14:tracePt t="126198" x="10947400" y="4903788"/>
          <p14:tracePt t="126205" x="10955338" y="4903788"/>
          <p14:tracePt t="126221" x="10971213" y="4903788"/>
          <p14:tracePt t="126238" x="10980738" y="4903788"/>
          <p14:tracePt t="126255" x="10988675" y="4903788"/>
          <p14:tracePt t="126262" x="10996613" y="4903788"/>
          <p14:tracePt t="126271" x="11004550" y="4903788"/>
          <p14:tracePt t="126277" x="11012488" y="4903788"/>
          <p14:tracePt t="126285" x="11020425" y="4911725"/>
          <p14:tracePt t="126293" x="11028363" y="4911725"/>
          <p14:tracePt t="126301" x="11044238" y="4911725"/>
          <p14:tracePt t="126317" x="11060113" y="4919663"/>
          <p14:tracePt t="126333" x="11068050" y="4919663"/>
          <p14:tracePt t="126358" x="11075988" y="4919663"/>
          <p14:tracePt t="126365" x="11083925" y="4919663"/>
          <p14:tracePt t="126390" x="11091863" y="4927600"/>
          <p14:tracePt t="126422" x="11099800" y="4935538"/>
          <p14:tracePt t="126438" x="11099800" y="4943475"/>
          <p14:tracePt t="126462" x="11107738" y="4951413"/>
          <p14:tracePt t="126471" x="11115675" y="4951413"/>
          <p14:tracePt t="126477" x="11115675" y="4967288"/>
          <p14:tracePt t="126486" x="11123613" y="4967288"/>
          <p14:tracePt t="126493" x="11123613" y="4976813"/>
          <p14:tracePt t="126517" x="11123613" y="4984750"/>
          <p14:tracePt t="126565" x="11131550" y="4992688"/>
          <p14:tracePt t="126581" x="11131550" y="5000625"/>
          <p14:tracePt t="126598" x="11131550" y="5008563"/>
          <p14:tracePt t="126605" x="11139488" y="5008563"/>
          <p14:tracePt t="126614" x="11139488" y="5016500"/>
          <p14:tracePt t="126621" x="11139488" y="5024438"/>
          <p14:tracePt t="126629" x="11139488" y="5040313"/>
          <p14:tracePt t="126638" x="11139488" y="5064125"/>
          <p14:tracePt t="126646" x="11139488" y="5080000"/>
          <p14:tracePt t="126655" x="11139488" y="5087938"/>
          <p14:tracePt t="126662" x="11155363" y="5095875"/>
          <p14:tracePt t="126671" x="11155363" y="5111750"/>
          <p14:tracePt t="126677" x="11155363" y="5119688"/>
          <p14:tracePt t="126685" x="11155363" y="5127625"/>
          <p14:tracePt t="126693" x="11155363" y="5135563"/>
          <p14:tracePt t="126702" x="11155363" y="5143500"/>
          <p14:tracePt t="126710" x="11155363" y="5151438"/>
          <p14:tracePt t="126717" x="11163300" y="5167313"/>
          <p14:tracePt t="126733" x="11171238" y="5183188"/>
          <p14:tracePt t="126742" x="11171238" y="5191125"/>
          <p14:tracePt t="126758" x="11171238" y="5207000"/>
          <p14:tracePt t="126774" x="11171238" y="5222875"/>
          <p14:tracePt t="126789" x="11171238" y="5230813"/>
          <p14:tracePt t="126798" x="11179175" y="5238750"/>
          <p14:tracePt t="126805" x="11179175" y="5246688"/>
          <p14:tracePt t="126814" x="11179175" y="5254625"/>
          <p14:tracePt t="126830" x="11179175" y="5262563"/>
          <p14:tracePt t="126838" x="11179175" y="5270500"/>
          <p14:tracePt t="126854" x="11179175" y="5278438"/>
          <p14:tracePt t="126887" x="11179175" y="5294313"/>
          <p14:tracePt t="126902" x="11179175" y="5302250"/>
          <p14:tracePt t="126910" x="11179175" y="5310188"/>
          <p14:tracePt t="126926" x="11179175" y="5319713"/>
          <p14:tracePt t="126933" x="11187113" y="5319713"/>
          <p14:tracePt t="126949" x="11187113" y="5327650"/>
          <p14:tracePt t="126965" x="11187113" y="5335588"/>
          <p14:tracePt t="126974" x="11187113" y="5343525"/>
          <p14:tracePt t="126998" x="11187113" y="5351463"/>
          <p14:tracePt t="127037" x="11187113" y="5359400"/>
          <p14:tracePt t="127077" x="11187113" y="5367338"/>
          <p14:tracePt t="127085" x="11187113" y="5375275"/>
          <p14:tracePt t="127133" x="11187113" y="5383213"/>
          <p14:tracePt t="127181" x="11195050" y="5391150"/>
          <p14:tracePt t="127213" x="11195050" y="5399088"/>
          <p14:tracePt t="127238" x="11195050" y="5407025"/>
          <p14:tracePt t="127413" x="11195050" y="5399088"/>
          <p14:tracePt t="127421" x="11202988" y="5399088"/>
          <p14:tracePt t="127437" x="11202988" y="5391150"/>
          <p14:tracePt t="127445" x="11210925" y="5391150"/>
          <p14:tracePt t="127454" x="11210925" y="5383213"/>
          <p14:tracePt t="127462" x="11210925" y="5375275"/>
          <p14:tracePt t="127478" x="11218863" y="5367338"/>
          <p14:tracePt t="127485" x="11226800" y="5367338"/>
          <p14:tracePt t="127494" x="11226800" y="5351463"/>
          <p14:tracePt t="127502" x="11226800" y="5343525"/>
          <p14:tracePt t="127510" x="11226800" y="5335588"/>
          <p14:tracePt t="127517" x="11226800" y="5319713"/>
          <p14:tracePt t="127526" x="11226800" y="5310188"/>
          <p14:tracePt t="127533" x="11226800" y="5302250"/>
          <p14:tracePt t="127542" x="11226800" y="5294313"/>
          <p14:tracePt t="127549" x="11226800" y="5286375"/>
          <p14:tracePt t="127557" x="11226800" y="5270500"/>
          <p14:tracePt t="127565" x="11226800" y="5262563"/>
          <p14:tracePt t="127574" x="11226800" y="5254625"/>
          <p14:tracePt t="127581" x="11226800" y="5246688"/>
          <p14:tracePt t="127589" x="11218863" y="5238750"/>
          <p14:tracePt t="127598" x="11210925" y="5222875"/>
          <p14:tracePt t="127614" x="11202988" y="5207000"/>
          <p14:tracePt t="127630" x="11195050" y="5199063"/>
          <p14:tracePt t="127637" x="11195050" y="5183188"/>
          <p14:tracePt t="127646" x="11187113" y="5167313"/>
          <p14:tracePt t="127654" x="11179175" y="5159375"/>
          <p14:tracePt t="127661" x="11179175" y="5143500"/>
          <p14:tracePt t="127670" x="11171238" y="5135563"/>
          <p14:tracePt t="127677" x="11163300" y="5119688"/>
          <p14:tracePt t="127687" x="11155363" y="5103813"/>
          <p14:tracePt t="127693" x="11155363" y="5095875"/>
          <p14:tracePt t="127702" x="11147425" y="5087938"/>
          <p14:tracePt t="127709" x="11139488" y="5072063"/>
          <p14:tracePt t="127717" x="11131550" y="5064125"/>
          <p14:tracePt t="127725" x="11123613" y="5048250"/>
          <p14:tracePt t="127733" x="11123613" y="5040313"/>
          <p14:tracePt t="127742" x="11115675" y="5024438"/>
          <p14:tracePt t="127749" x="11099800" y="5008563"/>
          <p14:tracePt t="127758" x="11099800" y="4992688"/>
          <p14:tracePt t="127765" x="11091863" y="4976813"/>
          <p14:tracePt t="127774" x="11083925" y="4967288"/>
          <p14:tracePt t="127781" x="11083925" y="4951413"/>
          <p14:tracePt t="127789" x="11075988" y="4935538"/>
          <p14:tracePt t="127799" x="11068050" y="4927600"/>
          <p14:tracePt t="127806" x="11068050" y="4919663"/>
          <p14:tracePt t="127814" x="11060113" y="4903788"/>
          <p14:tracePt t="127829" x="11052175" y="4887913"/>
          <p14:tracePt t="127837" x="11052175" y="4879975"/>
          <p14:tracePt t="127845" x="11044238" y="4872038"/>
          <p14:tracePt t="127853" x="11036300" y="4856163"/>
          <p14:tracePt t="127861" x="11036300" y="4848225"/>
          <p14:tracePt t="127887" x="11012488" y="4824413"/>
          <p14:tracePt t="127894" x="11004550" y="4824413"/>
          <p14:tracePt t="127901" x="11004550" y="4816475"/>
          <p14:tracePt t="127917" x="10996613" y="4816475"/>
          <p14:tracePt t="127933" x="10996613" y="4808538"/>
          <p14:tracePt t="127942" x="10988675" y="4808538"/>
          <p14:tracePt t="127949" x="10980738" y="4800600"/>
          <p14:tracePt t="127958" x="10963275" y="4784725"/>
          <p14:tracePt t="127974" x="10955338" y="4784725"/>
          <p14:tracePt t="127981" x="10955338" y="4776788"/>
          <p14:tracePt t="127989" x="10947400" y="4776788"/>
          <p14:tracePt t="127998" x="10939463" y="4776788"/>
          <p14:tracePt t="128005" x="10931525" y="4776788"/>
          <p14:tracePt t="128013" x="10915650" y="4776788"/>
          <p14:tracePt t="128030" x="10907713" y="4776788"/>
          <p14:tracePt t="128046" x="10899775" y="4776788"/>
          <p14:tracePt t="128070" x="10891838" y="4776788"/>
          <p14:tracePt t="128087" x="10883900" y="4776788"/>
          <p14:tracePt t="128173" x="10883900" y="4784725"/>
          <p14:tracePt t="128181" x="10883900" y="4792663"/>
          <p14:tracePt t="128206" x="10883900" y="4800600"/>
          <p14:tracePt t="128214" x="10891838" y="4800600"/>
          <p14:tracePt t="128221" x="10891838" y="4808538"/>
          <p14:tracePt t="128230" x="10899775" y="4808538"/>
          <p14:tracePt t="128238" x="10899775" y="4816475"/>
          <p14:tracePt t="128245" x="10907713" y="4824413"/>
          <p14:tracePt t="128254" x="10915650" y="4824413"/>
          <p14:tracePt t="128262" x="10915650" y="4840288"/>
          <p14:tracePt t="128270" x="10923588" y="4840288"/>
          <p14:tracePt t="128288" x="10923588" y="4848225"/>
          <p14:tracePt t="128293" x="10931525" y="4848225"/>
          <p14:tracePt t="128301" x="10931525" y="4856163"/>
          <p14:tracePt t="128309" x="10939463" y="4864100"/>
          <p14:tracePt t="128318" x="10947400" y="4872038"/>
          <p14:tracePt t="128326" x="10947400" y="4879975"/>
          <p14:tracePt t="128333" x="10963275" y="4887913"/>
          <p14:tracePt t="128342" x="10963275" y="4895850"/>
          <p14:tracePt t="128349" x="10971213" y="4903788"/>
          <p14:tracePt t="128358" x="10980738" y="4911725"/>
          <p14:tracePt t="128365" x="10980738" y="4919663"/>
          <p14:tracePt t="128374" x="10988675" y="4927600"/>
          <p14:tracePt t="128390" x="10988675" y="4935538"/>
          <p14:tracePt t="128405" x="10988675" y="4943475"/>
          <p14:tracePt t="128414" x="10988675" y="4951413"/>
          <p14:tracePt t="128421" x="10996613" y="4951413"/>
          <p14:tracePt t="128429" x="10996613" y="4959350"/>
          <p14:tracePt t="128445" x="10996613" y="4967288"/>
          <p14:tracePt t="128452" x="10996613" y="4976813"/>
          <p14:tracePt t="128461" x="11004550" y="4984750"/>
          <p14:tracePt t="128469" x="11012488" y="4992688"/>
          <p14:tracePt t="128487" x="11012488" y="5000625"/>
          <p14:tracePt t="128493" x="11020425" y="5000625"/>
          <p14:tracePt t="128502" x="11020425" y="5008563"/>
          <p14:tracePt t="128517" x="11028363" y="5016500"/>
          <p14:tracePt t="128541" x="11036300" y="5024438"/>
          <p14:tracePt t="128549" x="11044238" y="5024438"/>
          <p14:tracePt t="128565" x="11052175" y="5032375"/>
          <p14:tracePt t="128574" x="11052175" y="5040313"/>
          <p14:tracePt t="128581" x="11060113" y="5040313"/>
          <p14:tracePt t="128590" x="11068050" y="5040313"/>
          <p14:tracePt t="128598" x="11068050" y="5048250"/>
          <p14:tracePt t="128606" x="11075988" y="5048250"/>
          <p14:tracePt t="128613" x="11075988" y="5056188"/>
          <p14:tracePt t="128621" x="11091863" y="5056188"/>
          <p14:tracePt t="128638" x="11099800" y="5056188"/>
          <p14:tracePt t="128645" x="11099800" y="5064125"/>
          <p14:tracePt t="128662" x="11107738" y="5064125"/>
          <p14:tracePt t="128671" x="11115675" y="5064125"/>
          <p14:tracePt t="128678" x="11115675" y="5072063"/>
          <p14:tracePt t="128687" x="11123613" y="5072063"/>
          <p14:tracePt t="128709" x="11131550" y="5080000"/>
          <p14:tracePt t="128733" x="11139488" y="5080000"/>
          <p14:tracePt t="128749" x="11147425" y="5080000"/>
          <p14:tracePt t="128758" x="11147425" y="5087938"/>
          <p14:tracePt t="128765" x="11155363" y="5087938"/>
          <p14:tracePt t="128774" x="11155363" y="5095875"/>
          <p14:tracePt t="128781" x="11155363" y="5103813"/>
          <p14:tracePt t="128798" x="11163300" y="5111750"/>
          <p14:tracePt t="128805" x="11163300" y="5119688"/>
          <p14:tracePt t="128813" x="11171238" y="5127625"/>
          <p14:tracePt t="128830" x="11171238" y="5143500"/>
          <p14:tracePt t="128846" x="11171238" y="5151438"/>
          <p14:tracePt t="128854" x="11171238" y="5159375"/>
          <p14:tracePt t="128861" x="11179175" y="5167313"/>
          <p14:tracePt t="128887" x="11179175" y="5175250"/>
          <p14:tracePt t="128902" x="11179175" y="5183188"/>
          <p14:tracePt t="128918" x="11179175" y="5199063"/>
          <p14:tracePt t="128933" x="11179175" y="5207000"/>
          <p14:tracePt t="128949" x="11187113" y="5207000"/>
          <p14:tracePt t="128958" x="11187113" y="5214938"/>
          <p14:tracePt t="128965" x="11187113" y="5222875"/>
          <p14:tracePt t="129029" x="11187113" y="5230813"/>
          <p14:tracePt t="129069" x="11187113" y="5238750"/>
          <p14:tracePt t="129101" x="11187113" y="5246688"/>
          <p14:tracePt t="129109" x="11187113" y="5254625"/>
          <p14:tracePt t="129126" x="11179175" y="5254625"/>
          <p14:tracePt t="129133" x="11179175" y="5262563"/>
          <p14:tracePt t="129149" x="11179175" y="5270500"/>
          <p14:tracePt t="129165" x="11179175" y="5278438"/>
          <p14:tracePt t="129181" x="11171238" y="5286375"/>
          <p14:tracePt t="129197" x="11171238" y="5294313"/>
          <p14:tracePt t="129205" x="11163300" y="5294313"/>
          <p14:tracePt t="129237" x="11163300" y="5302250"/>
          <p14:tracePt t="129293" x="11163300" y="5310188"/>
          <p14:tracePt t="129301" x="11163300" y="5319713"/>
          <p14:tracePt t="129318" x="11163300" y="5327650"/>
          <p14:tracePt t="129325" x="11155363" y="5327650"/>
          <p14:tracePt t="129333" x="11155363" y="5335588"/>
          <p14:tracePt t="129349" x="11155363" y="5343525"/>
          <p14:tracePt t="129358" x="11155363" y="5351463"/>
          <p14:tracePt t="129374" x="11155363" y="5359400"/>
          <p14:tracePt t="129389" x="11155363" y="5367338"/>
          <p14:tracePt t="129414" x="11155363" y="5375275"/>
          <p14:tracePt t="129421" x="11155363" y="5383213"/>
          <p14:tracePt t="129581" x="11155363" y="5391150"/>
          <p14:tracePt t="130069" x="11155363" y="5399088"/>
          <p14:tracePt t="130077" x="11163300" y="5399088"/>
          <p14:tracePt t="130117" x="11163300" y="5407025"/>
          <p14:tracePt t="130125" x="11163300" y="5414963"/>
          <p14:tracePt t="130149" x="11163300" y="5422900"/>
          <p14:tracePt t="130181" x="11163300" y="5430838"/>
          <p14:tracePt t="130229" x="11163300" y="5438775"/>
          <p14:tracePt t="130253" x="11163300" y="5446713"/>
          <p14:tracePt t="130301" x="11163300" y="5454650"/>
          <p14:tracePt t="130349" x="11171238" y="5462588"/>
          <p14:tracePt t="130365" x="11171238" y="5470525"/>
          <p14:tracePt t="130390" x="11171238" y="5478463"/>
          <p14:tracePt t="130397" x="11171238" y="5486400"/>
          <p14:tracePt t="130405" x="11171238" y="5494338"/>
          <p14:tracePt t="130422" x="11171238" y="5502275"/>
          <p14:tracePt t="130437" x="11171238" y="5510213"/>
          <p14:tracePt t="130453" x="11171238" y="5518150"/>
          <p14:tracePt t="130470" x="11171238" y="5526088"/>
          <p14:tracePt t="130478" x="11171238" y="5534025"/>
          <p14:tracePt t="130493" x="11163300" y="5541963"/>
          <p14:tracePt t="130503" x="11155363" y="5541963"/>
          <p14:tracePt t="130509" x="11155363" y="5549900"/>
          <p14:tracePt t="130517" x="11147425" y="5549900"/>
          <p14:tracePt t="130533" x="11139488" y="5557838"/>
          <p14:tracePt t="130541" x="11131550" y="5565775"/>
          <p14:tracePt t="130549" x="11123613" y="5565775"/>
          <p14:tracePt t="130565" x="11115675" y="5565775"/>
          <p14:tracePt t="130574" x="11107738" y="5573713"/>
          <p14:tracePt t="130590" x="11099800" y="5573713"/>
          <p14:tracePt t="130605" x="11091863" y="5581650"/>
          <p14:tracePt t="130630" x="11075988" y="5581650"/>
          <p14:tracePt t="130646" x="11068050" y="5589588"/>
          <p14:tracePt t="130654" x="11068050" y="5597525"/>
          <p14:tracePt t="130661" x="11060113" y="5597525"/>
          <p14:tracePt t="130678" x="11052175" y="5597525"/>
          <p14:tracePt t="130694" x="11052175" y="5605463"/>
          <p14:tracePt t="130703" x="11044238" y="5605463"/>
          <p14:tracePt t="130726" x="11036300" y="5613400"/>
          <p14:tracePt t="130758" x="11036300" y="5621338"/>
          <p14:tracePt t="130781" x="11036300" y="5629275"/>
          <p14:tracePt t="130806" x="11036300" y="5637213"/>
          <p14:tracePt t="130853" x="11044238" y="5637213"/>
          <p14:tracePt t="130861" x="11052175" y="5637213"/>
          <p14:tracePt t="130878" x="11060113" y="5637213"/>
          <p14:tracePt t="130886" x="11068050" y="5637213"/>
          <p14:tracePt t="130903" x="11083925" y="5637213"/>
          <p14:tracePt t="130909" x="11083925" y="5629275"/>
          <p14:tracePt t="130917" x="11091863" y="5621338"/>
          <p14:tracePt t="130934" x="11099800" y="5613400"/>
          <p14:tracePt t="130957" x="11107738" y="5613400"/>
          <p14:tracePt t="130974" x="11107738" y="5605463"/>
          <p14:tracePt t="130990" x="11115675" y="5597525"/>
          <p14:tracePt t="131013" x="11123613" y="5589588"/>
          <p14:tracePt t="131045" x="11123613" y="5581650"/>
          <p14:tracePt t="131062" x="11131550" y="5581650"/>
          <p14:tracePt t="131189" x="11131550" y="5573713"/>
          <p14:tracePt t="131205" x="11139488" y="5573713"/>
          <p14:tracePt t="131229" x="11147425" y="5565775"/>
          <p14:tracePt t="131237" x="11155363" y="5565775"/>
          <p14:tracePt t="131253" x="11163300" y="5565775"/>
          <p14:tracePt t="131262" x="11171238" y="5557838"/>
          <p14:tracePt t="131269" x="11179175" y="5557838"/>
          <p14:tracePt t="131285" x="11179175" y="5549900"/>
          <p14:tracePt t="131293" x="11187113" y="5549900"/>
          <p14:tracePt t="131309" x="11195050" y="5549900"/>
          <p14:tracePt t="131397" x="11187113" y="5549900"/>
          <p14:tracePt t="131413" x="11179175" y="5549900"/>
          <p14:tracePt t="131421" x="11171238" y="5549900"/>
          <p14:tracePt t="131437" x="11155363" y="5549900"/>
          <p14:tracePt t="131446" x="11147425" y="5549900"/>
          <p14:tracePt t="131453" x="11139488" y="5549900"/>
          <p14:tracePt t="131461" x="11123613" y="5549900"/>
          <p14:tracePt t="131470" x="11107738" y="5549900"/>
          <p14:tracePt t="131487" x="11091863" y="5549900"/>
          <p14:tracePt t="131493" x="11083925" y="5549900"/>
          <p14:tracePt t="131503" x="11075988" y="5549900"/>
          <p14:tracePt t="131509" x="11068050" y="5549900"/>
          <p14:tracePt t="131519" x="11060113" y="5549900"/>
          <p14:tracePt t="131525" x="11052175" y="5549900"/>
          <p14:tracePt t="131534" x="11044238" y="5541963"/>
          <p14:tracePt t="131549" x="11036300" y="5541963"/>
          <p14:tracePt t="131565" x="11028363" y="5534025"/>
          <p14:tracePt t="131590" x="11012488" y="5534025"/>
          <p14:tracePt t="131605" x="11004550" y="5534025"/>
          <p14:tracePt t="131613" x="10996613" y="5534025"/>
          <p14:tracePt t="131621" x="10988675" y="5534025"/>
          <p14:tracePt t="131629" x="10963275" y="5534025"/>
          <p14:tracePt t="131637" x="10947400" y="5534025"/>
          <p14:tracePt t="131645" x="10939463" y="5534025"/>
          <p14:tracePt t="131653" x="10931525" y="5534025"/>
          <p14:tracePt t="131661" x="10907713" y="5534025"/>
          <p14:tracePt t="131670" x="10891838" y="5534025"/>
          <p14:tracePt t="131677" x="10883900" y="5534025"/>
          <p14:tracePt t="131686" x="10875963" y="5534025"/>
          <p14:tracePt t="131693" x="10868025" y="5526088"/>
          <p14:tracePt t="131703" x="10860088" y="5526088"/>
          <p14:tracePt t="131709" x="10836275" y="5510213"/>
          <p14:tracePt t="131719" x="10788650" y="5494338"/>
          <p14:tracePt t="131725" x="10733088" y="5478463"/>
          <p14:tracePt t="131733" x="10693400" y="5462588"/>
          <p14:tracePt t="131741" x="10661650" y="5454650"/>
          <p14:tracePt t="131750" x="10645775" y="5446713"/>
          <p14:tracePt t="131757" x="10620375" y="5430838"/>
          <p14:tracePt t="131765" x="10612438" y="5430838"/>
          <p14:tracePt t="131773" x="10604500" y="5422900"/>
          <p14:tracePt t="131790" x="10596563" y="5414963"/>
          <p14:tracePt t="131797" x="10572750" y="5407025"/>
          <p14:tracePt t="131806" x="10541000" y="5399088"/>
          <p14:tracePt t="131813" x="10501313" y="5391150"/>
          <p14:tracePt t="131823" x="10453688" y="5375275"/>
          <p14:tracePt t="131830" x="10390188" y="5359400"/>
          <p14:tracePt t="131839" x="10342563" y="5335588"/>
          <p14:tracePt t="131846" x="10294938" y="5327650"/>
          <p14:tracePt t="131853" x="10269538" y="5310188"/>
          <p14:tracePt t="131861" x="10245725" y="5294313"/>
          <p14:tracePt t="131872" x="10213975" y="5286375"/>
          <p14:tracePt t="131877" x="10206038" y="5278438"/>
          <p14:tracePt t="131886" x="10198100" y="5270500"/>
          <p14:tracePt t="131910" x="10198100" y="5262563"/>
          <p14:tracePt t="131919" x="10198100" y="5254625"/>
          <p14:tracePt t="131925" x="10198100" y="5246688"/>
          <p14:tracePt t="131934" x="10213975" y="5230813"/>
          <p14:tracePt t="131941" x="10229850" y="5214938"/>
          <p14:tracePt t="131949" x="10261600" y="5191125"/>
          <p14:tracePt t="131958" x="10302875" y="5175250"/>
          <p14:tracePt t="131966" x="10350500" y="5151438"/>
          <p14:tracePt t="131973" x="10421938" y="5111750"/>
          <p14:tracePt t="131981" x="10509250" y="5080000"/>
          <p14:tracePt t="131990" x="10645775" y="5040313"/>
          <p14:tracePt t="131997" x="10947400" y="4967288"/>
          <p14:tracePt t="132006" x="11242675" y="4903788"/>
          <p14:tracePt t="132013" x="11601450" y="4832350"/>
          <p14:tracePt t="132021" x="11968163" y="47609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0124" y="164683"/>
            <a:ext cx="5482701" cy="132556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Struktura míchy na příčném řezu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2898" y="3183017"/>
            <a:ext cx="8731933" cy="313729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79400" y="1214111"/>
            <a:ext cx="340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Šedá hmota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těla neuronů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převážně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nemyelinizovaná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vlákna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gliové buňky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</a:t>
            </a:r>
            <a:r>
              <a:rPr lang="cs-CZ" altLang="cs-CZ" sz="1600" dirty="0">
                <a:solidFill>
                  <a:srgbClr val="0070C0"/>
                </a:solidFill>
                <a:latin typeface="Arial"/>
                <a:ea typeface="Arial Unicode MS" pitchFamily="34" charset="-128"/>
              </a:rPr>
              <a:t>protoplasmatické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astrocyty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oligodendrocyty</a:t>
            </a:r>
            <a:endParaRPr lang="cs-CZ" altLang="cs-CZ" sz="1600" dirty="0">
              <a:solidFill>
                <a:srgbClr val="000000"/>
              </a:solidFill>
              <a:latin typeface="Arial"/>
              <a:ea typeface="Arial Unicode MS" pitchFamily="34" charset="-128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-mikroglie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7659948" y="1490246"/>
            <a:ext cx="41341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 Bílá hm.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 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převážně  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myelinizovaná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vlákna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C00000"/>
                </a:solidFill>
                <a:latin typeface="Arial"/>
                <a:ea typeface="Arial Unicode MS" pitchFamily="34" charset="-128"/>
              </a:rPr>
              <a:t>  gliové buňky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 </a:t>
            </a:r>
            <a:r>
              <a:rPr lang="cs-CZ" altLang="cs-CZ" sz="1600" dirty="0">
                <a:solidFill>
                  <a:srgbClr val="0070C0"/>
                </a:solidFill>
                <a:latin typeface="Arial"/>
                <a:ea typeface="Arial Unicode MS" pitchFamily="34" charset="-128"/>
              </a:rPr>
              <a:t>fibrilární</a:t>
            </a: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astrocyty</a:t>
            </a: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 </a:t>
            </a:r>
            <a:r>
              <a:rPr lang="cs-CZ" altLang="cs-CZ" sz="1600" dirty="0" err="1">
                <a:solidFill>
                  <a:srgbClr val="000000"/>
                </a:solidFill>
                <a:latin typeface="Arial"/>
                <a:ea typeface="Arial Unicode MS" pitchFamily="34" charset="-128"/>
              </a:rPr>
              <a:t>oligodendrocyty</a:t>
            </a:r>
            <a:endParaRPr lang="cs-CZ" altLang="cs-CZ" sz="1600" dirty="0">
              <a:solidFill>
                <a:srgbClr val="000000"/>
              </a:solidFill>
              <a:latin typeface="Arial"/>
              <a:ea typeface="Arial Unicode MS" pitchFamily="34" charset="-128"/>
            </a:endParaRPr>
          </a:p>
          <a:p>
            <a:pPr lvl="0" defTabSz="829544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solidFill>
                  <a:srgbClr val="000000"/>
                </a:solidFill>
                <a:latin typeface="Arial"/>
                <a:ea typeface="Arial Unicode MS" pitchFamily="34" charset="-128"/>
              </a:rPr>
              <a:t> - mikroglie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6381831-3996-4740-9356-461B8A3B2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91"/>
    </mc:Choice>
    <mc:Fallback xmlns="">
      <p:transition spd="slow" advTm="14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" x="11952288" y="3117850"/>
          <p14:tracePt t="219" x="11833225" y="3078163"/>
          <p14:tracePt t="228" x="11722100" y="3030538"/>
          <p14:tracePt t="236" x="11617325" y="2998788"/>
          <p14:tracePt t="244" x="11522075" y="2959100"/>
          <p14:tracePt t="251" x="11434763" y="2927350"/>
          <p14:tracePt t="260" x="11371263" y="2894013"/>
          <p14:tracePt t="268" x="11282363" y="2854325"/>
          <p14:tracePt t="276" x="11179175" y="2822575"/>
          <p14:tracePt t="285" x="11091863" y="2774950"/>
          <p14:tracePt t="292" x="10947400" y="2727325"/>
          <p14:tracePt t="301" x="10725150" y="2632075"/>
          <p14:tracePt t="308" x="10461625" y="2551113"/>
          <p14:tracePt t="315" x="10206038" y="2479675"/>
          <p14:tracePt t="324" x="9967913" y="2400300"/>
          <p14:tracePt t="332" x="9720263" y="2320925"/>
          <p14:tracePt t="340" x="9520238" y="2249488"/>
          <p14:tracePt t="348" x="9321800" y="2168525"/>
          <p14:tracePt t="356" x="9161463" y="2112963"/>
          <p14:tracePt t="363" x="9002713" y="2049463"/>
          <p14:tracePt t="372" x="8858250" y="1970088"/>
          <p14:tracePt t="379" x="8747125" y="1898650"/>
          <p14:tracePt t="388" x="8667750" y="1833563"/>
          <p14:tracePt t="396" x="8596313" y="1785938"/>
          <p14:tracePt t="404" x="8523288" y="1730375"/>
          <p14:tracePt t="412" x="8443913" y="1666875"/>
          <p14:tracePt t="420" x="8340725" y="1619250"/>
          <p14:tracePt t="428" x="8261350" y="1563688"/>
          <p14:tracePt t="435" x="8189913" y="1490663"/>
          <p14:tracePt t="444" x="8124825" y="1450975"/>
          <p14:tracePt t="451" x="8069263" y="1411288"/>
          <p14:tracePt t="460" x="8053388" y="1371600"/>
          <p14:tracePt t="468" x="8029575" y="1339850"/>
          <p14:tracePt t="476" x="8029575" y="1316038"/>
          <p14:tracePt t="484" x="8029575" y="1292225"/>
          <p14:tracePt t="492" x="8053388" y="1252538"/>
          <p14:tracePt t="501" x="8093075" y="1220788"/>
          <p14:tracePt t="507" x="8156575" y="1171575"/>
          <p14:tracePt t="515" x="8269288" y="1147763"/>
          <p14:tracePt t="524" x="8435975" y="1131888"/>
          <p14:tracePt t="532" x="8636000" y="1116013"/>
          <p14:tracePt t="540" x="8899525" y="1092200"/>
          <p14:tracePt t="548" x="9209088" y="1076325"/>
          <p14:tracePt t="556" x="9520238" y="1044575"/>
          <p14:tracePt t="564" x="9823450" y="1044575"/>
          <p14:tracePt t="572" x="10086975" y="1020763"/>
          <p14:tracePt t="579" x="10334625" y="996950"/>
          <p14:tracePt t="588" x="10541000" y="973138"/>
          <p14:tracePt t="596" x="10709275" y="949325"/>
          <p14:tracePt t="604" x="10828338" y="933450"/>
          <p14:tracePt t="612" x="10915650" y="909638"/>
          <p14:tracePt t="621" x="11012488" y="893763"/>
          <p14:tracePt t="628" x="11075988" y="877888"/>
          <p14:tracePt t="636" x="11139488" y="869950"/>
          <p14:tracePt t="644" x="11187113" y="862013"/>
          <p14:tracePt t="651" x="11218863" y="852488"/>
          <p14:tracePt t="660" x="11234738" y="852488"/>
          <p14:tracePt t="667" x="11250613" y="852488"/>
          <p14:tracePt t="699" x="11258550" y="852488"/>
          <p14:tracePt t="708" x="11258550" y="844550"/>
          <p14:tracePt t="714" x="11266488" y="844550"/>
          <p14:tracePt t="731" x="11274425" y="844550"/>
          <p14:tracePt t="747" x="11274425" y="836613"/>
          <p14:tracePt t="763" x="11282363" y="836613"/>
          <p14:tracePt t="819" x="11290300" y="828675"/>
          <p14:tracePt t="844" x="11298238" y="828675"/>
          <p14:tracePt t="1155" x="11306175" y="828675"/>
          <p14:tracePt t="1163" x="11314113" y="828675"/>
          <p14:tracePt t="1172" x="11314113" y="820738"/>
          <p14:tracePt t="1179" x="11331575" y="820738"/>
          <p14:tracePt t="1195" x="11339513" y="820738"/>
          <p14:tracePt t="1211" x="11355388" y="820738"/>
          <p14:tracePt t="1219" x="11355388" y="812800"/>
          <p14:tracePt t="1228" x="11363325" y="812800"/>
          <p14:tracePt t="1252" x="11371263" y="812800"/>
          <p14:tracePt t="1260" x="11387138" y="812800"/>
          <p14:tracePt t="1268" x="11410950" y="812800"/>
          <p14:tracePt t="1275" x="11426825" y="812800"/>
          <p14:tracePt t="1284" x="11450638" y="812800"/>
          <p14:tracePt t="1292" x="11466513" y="812800"/>
          <p14:tracePt t="1301" x="11482388" y="812800"/>
          <p14:tracePt t="1307" x="11490325" y="812800"/>
          <p14:tracePt t="1317" x="11498263" y="812800"/>
          <p14:tracePt t="1324" x="11506200" y="812800"/>
          <p14:tracePt t="1451" x="11498263" y="812800"/>
          <p14:tracePt t="1467" x="11490325" y="812800"/>
          <p14:tracePt t="11315" x="11466513" y="812800"/>
          <p14:tracePt t="11323" x="11442700" y="812800"/>
          <p14:tracePt t="11331" x="11434763" y="812800"/>
          <p14:tracePt t="11340" x="11426825" y="812800"/>
          <p14:tracePt t="11523" x="11418888" y="812800"/>
          <p14:tracePt t="11571" x="11410950" y="812800"/>
          <p14:tracePt t="11588" x="11403013" y="820738"/>
          <p14:tracePt t="11597" x="11387138" y="836613"/>
          <p14:tracePt t="11604" x="11379200" y="844550"/>
          <p14:tracePt t="11612" x="11355388" y="862013"/>
          <p14:tracePt t="11620" x="11339513" y="885825"/>
          <p14:tracePt t="11628" x="11306175" y="917575"/>
          <p14:tracePt t="11636" x="11282363" y="981075"/>
          <p14:tracePt t="11644" x="11250613" y="1060450"/>
          <p14:tracePt t="11652" x="11202988" y="1155700"/>
          <p14:tracePt t="11659" x="11163300" y="1260475"/>
          <p14:tracePt t="11668" x="11107738" y="1355725"/>
          <p14:tracePt t="11675" x="11052175" y="1458913"/>
          <p14:tracePt t="11684" x="10988675" y="1563688"/>
          <p14:tracePt t="11691" x="10907713" y="1674813"/>
          <p14:tracePt t="11701" x="10852150" y="1778000"/>
          <p14:tracePt t="11707" x="10812463" y="1881188"/>
          <p14:tracePt t="11717" x="10756900" y="1970088"/>
          <p14:tracePt t="11724" x="10709275" y="2081213"/>
          <p14:tracePt t="11731" x="10661650" y="2160588"/>
          <p14:tracePt t="11740" x="10612438" y="2249488"/>
          <p14:tracePt t="11747" x="10564813" y="2336800"/>
          <p14:tracePt t="11756" x="10525125" y="2424113"/>
          <p14:tracePt t="11764" x="10485438" y="2503488"/>
          <p14:tracePt t="11772" x="10453688" y="2584450"/>
          <p14:tracePt t="11780" x="10406063" y="2663825"/>
          <p14:tracePt t="11788" x="10374313" y="2735263"/>
          <p14:tracePt t="11797" x="10334625" y="2798763"/>
          <p14:tracePt t="11804" x="10294938" y="2854325"/>
          <p14:tracePt t="11812" x="10261600" y="2901950"/>
          <p14:tracePt t="11820" x="10221913" y="2943225"/>
          <p14:tracePt t="11828" x="10198100" y="2982913"/>
          <p14:tracePt t="11836" x="10174288" y="3014663"/>
          <p14:tracePt t="11844" x="10158413" y="3046413"/>
          <p14:tracePt t="11852" x="10142538" y="3094038"/>
          <p14:tracePt t="11859" x="10134600" y="3117850"/>
          <p14:tracePt t="11868" x="10126663" y="3149600"/>
          <p14:tracePt t="11875" x="10118725" y="3173413"/>
          <p14:tracePt t="11884" x="10118725" y="3205163"/>
          <p14:tracePt t="11901" x="10094913" y="3244850"/>
          <p14:tracePt t="11907" x="10079038" y="3270250"/>
          <p14:tracePt t="11916" x="10079038" y="3286125"/>
          <p14:tracePt t="11924" x="10063163" y="3302000"/>
          <p14:tracePt t="11932" x="10063163" y="3317875"/>
          <p14:tracePt t="11940" x="10055225" y="3325813"/>
          <p14:tracePt t="11947" x="10047288" y="3333750"/>
          <p14:tracePt t="11979" x="10047288" y="3341688"/>
          <p14:tracePt t="11988" x="10039350" y="3349625"/>
          <p14:tracePt t="11997" x="10031413" y="3365500"/>
          <p14:tracePt t="12003" x="10031413" y="3389313"/>
          <p14:tracePt t="12013" x="10023475" y="3429000"/>
          <p14:tracePt t="12020" x="10007600" y="3452813"/>
          <p14:tracePt t="12028" x="9999663" y="3484563"/>
          <p14:tracePt t="12036" x="9991725" y="3540125"/>
          <p14:tracePt t="12044" x="9983788" y="3595688"/>
          <p14:tracePt t="12052" x="9983788" y="3652838"/>
          <p14:tracePt t="12059" x="9983788" y="3692525"/>
          <p14:tracePt t="12068" x="9983788" y="3740150"/>
          <p14:tracePt t="12075" x="9983788" y="3763963"/>
          <p14:tracePt t="12084" x="9983788" y="3787775"/>
          <p14:tracePt t="12091" x="9983788" y="3795713"/>
          <p14:tracePt t="12100" x="9983788" y="3803650"/>
          <p14:tracePt t="12115" x="9983788" y="3811588"/>
          <p14:tracePt t="12204" x="9983788" y="3803650"/>
          <p14:tracePt t="12213" x="9983788" y="3795713"/>
          <p14:tracePt t="12228" x="9983788" y="3787775"/>
          <p14:tracePt t="12236" x="9983788" y="3779838"/>
          <p14:tracePt t="12244" x="9991725" y="3779838"/>
          <p14:tracePt t="12259" x="9991725" y="3771900"/>
          <p14:tracePt t="12268" x="9999663" y="3763963"/>
          <p14:tracePt t="12307" x="9999663" y="3756025"/>
          <p14:tracePt t="12315" x="10007600" y="3756025"/>
          <p14:tracePt t="12371" x="10007600" y="3748088"/>
          <p14:tracePt t="12428" x="10007600" y="3756025"/>
          <p14:tracePt t="12435" x="9991725" y="3756025"/>
          <p14:tracePt t="12443" x="9983788" y="3763963"/>
          <p14:tracePt t="12452" x="9967913" y="3771900"/>
          <p14:tracePt t="12459" x="9952038" y="3779838"/>
          <p14:tracePt t="12468" x="9918700" y="3795713"/>
          <p14:tracePt t="12475" x="9886950" y="3811588"/>
          <p14:tracePt t="12484" x="9839325" y="3827463"/>
          <p14:tracePt t="12491" x="9799638" y="3851275"/>
          <p14:tracePt t="12500" x="9744075" y="3883025"/>
          <p14:tracePt t="12507" x="9680575" y="3914775"/>
          <p14:tracePt t="12516" x="9575800" y="3971925"/>
          <p14:tracePt t="12524" x="9472613" y="4027488"/>
          <p14:tracePt t="12532" x="9353550" y="4090988"/>
          <p14:tracePt t="12540" x="9250363" y="4146550"/>
          <p14:tracePt t="12547" x="9145588" y="4178300"/>
          <p14:tracePt t="12556" x="9082088" y="4233863"/>
          <p14:tracePt t="12563" x="9002713" y="4273550"/>
          <p14:tracePt t="12572" x="8931275" y="4306888"/>
          <p14:tracePt t="12580" x="8866188" y="4354513"/>
          <p14:tracePt t="12588" x="8810625" y="4378325"/>
          <p14:tracePt t="12597" x="8763000" y="4410075"/>
          <p14:tracePt t="12604" x="8707438" y="4433888"/>
          <p14:tracePt t="12613" x="8651875" y="4449763"/>
          <p14:tracePt t="12620" x="8596313" y="4457700"/>
          <p14:tracePt t="12628" x="8523288" y="4465638"/>
          <p14:tracePt t="12636" x="8475663" y="4473575"/>
          <p14:tracePt t="12643" x="8396288" y="4481513"/>
          <p14:tracePt t="12652" x="8324850" y="4489450"/>
          <p14:tracePt t="12659" x="8237538" y="4497388"/>
          <p14:tracePt t="12668" x="8148638" y="4505325"/>
          <p14:tracePt t="12675" x="8061325" y="4529138"/>
          <p14:tracePt t="12684" x="7981950" y="4576763"/>
          <p14:tracePt t="12691" x="7902575" y="4600575"/>
          <p14:tracePt t="12700" x="7805738" y="4649788"/>
          <p14:tracePt t="12707" x="7742238" y="4681538"/>
          <p14:tracePt t="12716" x="7662863" y="4713288"/>
          <p14:tracePt t="12724" x="7607300" y="4729163"/>
          <p14:tracePt t="12733" x="7559675" y="4752975"/>
          <p14:tracePt t="12740" x="7512050" y="4768850"/>
          <p14:tracePt t="12747" x="7486650" y="4784725"/>
          <p14:tracePt t="12756" x="7470775" y="4784725"/>
          <p14:tracePt t="12763" x="7454900" y="4792663"/>
          <p14:tracePt t="12772" x="7439025" y="4792663"/>
          <p14:tracePt t="12780" x="7423150" y="4792663"/>
          <p14:tracePt t="12788" x="7407275" y="4800600"/>
          <p14:tracePt t="12797" x="7391400" y="4800600"/>
          <p14:tracePt t="12804" x="7375525" y="4816475"/>
          <p14:tracePt t="12813" x="7343775" y="4824413"/>
          <p14:tracePt t="12820" x="7304088" y="4832350"/>
          <p14:tracePt t="12828" x="7272338" y="4848225"/>
          <p14:tracePt t="12836" x="7248525" y="4856163"/>
          <p14:tracePt t="12844" x="7216775" y="4864100"/>
          <p14:tracePt t="12852" x="7208838" y="4872038"/>
          <p14:tracePt t="12859" x="7200900" y="4879975"/>
          <p14:tracePt t="12979" x="7208838" y="4879975"/>
          <p14:tracePt t="12987" x="7216775" y="4879975"/>
          <p14:tracePt t="13004" x="7224713" y="4879975"/>
          <p14:tracePt t="13013" x="7232650" y="4879975"/>
          <p14:tracePt t="13020" x="7240588" y="4872038"/>
          <p14:tracePt t="13028" x="7248525" y="4872038"/>
          <p14:tracePt t="13035" x="7248525" y="4864100"/>
          <p14:tracePt t="13044" x="7264400" y="4864100"/>
          <p14:tracePt t="13052" x="7272338" y="4864100"/>
          <p14:tracePt t="13059" x="7280275" y="4856163"/>
          <p14:tracePt t="13068" x="7296150" y="4848225"/>
          <p14:tracePt t="13084" x="7304088" y="4848225"/>
          <p14:tracePt t="13091" x="7319963" y="4840288"/>
          <p14:tracePt t="13100" x="7319963" y="4832350"/>
          <p14:tracePt t="13107" x="7327900" y="4832350"/>
          <p14:tracePt t="13116" x="7335838" y="4832350"/>
          <p14:tracePt t="13123" x="7343775" y="4832350"/>
          <p14:tracePt t="13140" x="7351713" y="4824413"/>
          <p14:tracePt t="13156" x="7359650" y="4824413"/>
          <p14:tracePt t="13164" x="7367588" y="4824413"/>
          <p14:tracePt t="13172" x="7367588" y="4816475"/>
          <p14:tracePt t="13180" x="7375525" y="4816475"/>
          <p14:tracePt t="13197" x="7383463" y="4816475"/>
          <p14:tracePt t="13213" x="7391400" y="4808538"/>
          <p14:tracePt t="13236" x="7399338" y="4808538"/>
          <p14:tracePt t="13259" x="7399338" y="4800600"/>
          <p14:tracePt t="13324" x="7407275" y="4800600"/>
          <p14:tracePt t="13404" x="7415213" y="4800600"/>
          <p14:tracePt t="13444" x="7415213" y="4792663"/>
          <p14:tracePt t="13459" x="7423150" y="4792663"/>
          <p14:tracePt t="13595" x="7423150" y="4784725"/>
          <p14:tracePt t="13715" x="7415213" y="4784725"/>
          <p14:tracePt t="15227" x="7423150" y="4784725"/>
          <p14:tracePt t="15339" x="7423150" y="4776788"/>
          <p14:tracePt t="15547" x="7431088" y="4776788"/>
          <p14:tracePt t="17771" x="7431088" y="4768850"/>
          <p14:tracePt t="17788" x="7431088" y="4760913"/>
          <p14:tracePt t="17804" x="7431088" y="4752975"/>
          <p14:tracePt t="17820" x="7431088" y="4745038"/>
          <p14:tracePt t="17828" x="7423150" y="4745038"/>
          <p14:tracePt t="17836" x="7423150" y="4737100"/>
          <p14:tracePt t="17844" x="7423150" y="4729163"/>
          <p14:tracePt t="17861" x="7423150" y="4721225"/>
          <p14:tracePt t="17867" x="7423150" y="4713288"/>
          <p14:tracePt t="17875" x="7423150" y="4705350"/>
          <p14:tracePt t="17884" x="7423150" y="4673600"/>
          <p14:tracePt t="17897" x="7423150" y="4649788"/>
          <p14:tracePt t="17900" x="7423150" y="4624388"/>
          <p14:tracePt t="17908" x="7423150" y="4592638"/>
          <p14:tracePt t="17916" x="7423150" y="4560888"/>
          <p14:tracePt t="17923" x="7423150" y="4529138"/>
          <p14:tracePt t="17932" x="7423150" y="4489450"/>
          <p14:tracePt t="17939" x="7423150" y="4449763"/>
          <p14:tracePt t="17948" x="7423150" y="4418013"/>
          <p14:tracePt t="17955" x="7415213" y="4378325"/>
          <p14:tracePt t="17963" x="7407275" y="4338638"/>
          <p14:tracePt t="17971" x="7407275" y="4306888"/>
          <p14:tracePt t="17980" x="7399338" y="4273550"/>
          <p14:tracePt t="17987" x="7383463" y="4233863"/>
          <p14:tracePt t="17995" x="7343775" y="4186238"/>
          <p14:tracePt t="18004" x="7312025" y="4130675"/>
          <p14:tracePt t="18011" x="7280275" y="4075113"/>
          <p14:tracePt t="18020" x="7256463" y="4043363"/>
          <p14:tracePt t="18028" x="7232650" y="4027488"/>
          <p14:tracePt t="18036" x="7216775" y="4003675"/>
          <p14:tracePt t="18045" x="7208838" y="3995738"/>
          <p14:tracePt t="18051" x="7192963" y="3987800"/>
          <p14:tracePt t="18061" x="7177088" y="3979863"/>
          <p14:tracePt t="18067" x="7177088" y="3963988"/>
          <p14:tracePt t="18075" x="7153275" y="3956050"/>
          <p14:tracePt t="18084" x="7145338" y="3948113"/>
          <p14:tracePt t="18091" x="7127875" y="3930650"/>
          <p14:tracePt t="18100" x="7088188" y="3906838"/>
          <p14:tracePt t="18107" x="7040563" y="3883025"/>
          <p14:tracePt t="18116" x="7000875" y="3867150"/>
          <p14:tracePt t="18123" x="6953250" y="3843338"/>
          <p14:tracePt t="18132" x="6913563" y="3827463"/>
          <p14:tracePt t="18139" x="6865938" y="3811588"/>
          <p14:tracePt t="18148" x="6842125" y="3795713"/>
          <p14:tracePt t="18155" x="6834188" y="3795713"/>
          <p14:tracePt t="18164" x="6818313" y="3787775"/>
          <p14:tracePt t="18171" x="6802438" y="3779838"/>
          <p14:tracePt t="18188" x="6784975" y="3771900"/>
          <p14:tracePt t="18195" x="6777038" y="3771900"/>
          <p14:tracePt t="18204" x="6769100" y="3771900"/>
          <p14:tracePt t="18212" x="6753225" y="3771900"/>
          <p14:tracePt t="18220" x="6729413" y="3763963"/>
          <p14:tracePt t="18228" x="6697663" y="3756025"/>
          <p14:tracePt t="18236" x="6665913" y="3756025"/>
          <p14:tracePt t="18245" x="6634163" y="3748088"/>
          <p14:tracePt t="18252" x="6586538" y="3740150"/>
          <p14:tracePt t="18261" x="6562725" y="3740150"/>
          <p14:tracePt t="18267" x="6530975" y="3740150"/>
          <p14:tracePt t="18276" x="6515100" y="3732213"/>
          <p14:tracePt t="18284" x="6499225" y="3732213"/>
          <p14:tracePt t="18292" x="6475413" y="3724275"/>
          <p14:tracePt t="18300" x="6451600" y="3724275"/>
          <p14:tracePt t="18307" x="6442075" y="3724275"/>
          <p14:tracePt t="18316" x="6418263" y="3724275"/>
          <p14:tracePt t="18324" x="6402388" y="3716338"/>
          <p14:tracePt t="18332" x="6386513" y="3716338"/>
          <p14:tracePt t="18339" x="6362700" y="3708400"/>
          <p14:tracePt t="18348" x="6346825" y="3708400"/>
          <p14:tracePt t="18355" x="6307138" y="3700463"/>
          <p14:tracePt t="18363" x="6283325" y="3700463"/>
          <p14:tracePt t="18371" x="6259513" y="3692525"/>
          <p14:tracePt t="18380" x="6227763" y="3692525"/>
          <p14:tracePt t="18388" x="6211888" y="3692525"/>
          <p14:tracePt t="18395" x="6180138" y="3692525"/>
          <p14:tracePt t="18404" x="6156325" y="3692525"/>
          <p14:tracePt t="18412" x="6140450" y="3684588"/>
          <p14:tracePt t="18419" x="6116638" y="3684588"/>
          <p14:tracePt t="18428" x="6100763" y="3684588"/>
          <p14:tracePt t="18436" x="6083300" y="3684588"/>
          <p14:tracePt t="18445" x="6059488" y="3684588"/>
          <p14:tracePt t="18452" x="6051550" y="3676650"/>
          <p14:tracePt t="18461" x="6035675" y="3676650"/>
          <p14:tracePt t="18467" x="6027738" y="3676650"/>
          <p14:tracePt t="18476" x="6011863" y="3676650"/>
          <p14:tracePt t="18484" x="5995988" y="3668713"/>
          <p14:tracePt t="18491" x="5988050" y="3668713"/>
          <p14:tracePt t="18500" x="5980113" y="3668713"/>
          <p14:tracePt t="18507" x="5964238" y="3668713"/>
          <p14:tracePt t="18516" x="5956300" y="3668713"/>
          <p14:tracePt t="18524" x="5948363" y="3668713"/>
          <p14:tracePt t="18532" x="5932488" y="3668713"/>
          <p14:tracePt t="18539" x="5924550" y="3668713"/>
          <p14:tracePt t="18548" x="5916613" y="3668713"/>
          <p14:tracePt t="18555" x="5908675" y="3668713"/>
          <p14:tracePt t="18564" x="5892800" y="3668713"/>
          <p14:tracePt t="18571" x="5884863" y="3668713"/>
          <p14:tracePt t="18579" x="5876925" y="3668713"/>
          <p14:tracePt t="18588" x="5868988" y="3676650"/>
          <p14:tracePt t="18596" x="5861050" y="3676650"/>
          <p14:tracePt t="18604" x="5853113" y="3676650"/>
          <p14:tracePt t="18612" x="5845175" y="3684588"/>
          <p14:tracePt t="18619" x="5829300" y="3692525"/>
          <p14:tracePt t="18628" x="5821363" y="3692525"/>
          <p14:tracePt t="18636" x="5805488" y="3700463"/>
          <p14:tracePt t="18644" x="5797550" y="3708400"/>
          <p14:tracePt t="18652" x="5789613" y="3708400"/>
          <p14:tracePt t="18661" x="5789613" y="3716338"/>
          <p14:tracePt t="18668" x="5773738" y="3716338"/>
          <p14:tracePt t="18676" x="5773738" y="3724275"/>
          <p14:tracePt t="18684" x="5765800" y="3732213"/>
          <p14:tracePt t="18692" x="5765800" y="3740150"/>
          <p14:tracePt t="18700" x="5757863" y="3748088"/>
          <p14:tracePt t="18708" x="5749925" y="3763963"/>
          <p14:tracePt t="18715" x="5740400" y="3771900"/>
          <p14:tracePt t="18724" x="5732463" y="3779838"/>
          <p14:tracePt t="18732" x="5724525" y="3795713"/>
          <p14:tracePt t="18739" x="5716588" y="3795713"/>
          <p14:tracePt t="18748" x="5708650" y="3811588"/>
          <p14:tracePt t="18755" x="5708650" y="3819525"/>
          <p14:tracePt t="18764" x="5708650" y="3827463"/>
          <p14:tracePt t="18771" x="5700713" y="3843338"/>
          <p14:tracePt t="18788" x="5692775" y="3859213"/>
          <p14:tracePt t="18796" x="5692775" y="3867150"/>
          <p14:tracePt t="18804" x="5692775" y="3875088"/>
          <p14:tracePt t="18812" x="5692775" y="3883025"/>
          <p14:tracePt t="18828" x="5692775" y="3890963"/>
          <p14:tracePt t="18964" x="5692775" y="3883025"/>
          <p14:tracePt t="18979" x="5692775" y="3875088"/>
          <p14:tracePt t="18988" x="5692775" y="3867150"/>
          <p14:tracePt t="18995" x="5684838" y="3859213"/>
          <p14:tracePt t="19011" x="5684838" y="3851275"/>
          <p14:tracePt t="19020" x="5684838" y="3843338"/>
          <p14:tracePt t="19028" x="5684838" y="3835400"/>
          <p14:tracePt t="19036" x="5676900" y="3835400"/>
          <p14:tracePt t="19045" x="5668963" y="3827463"/>
          <p14:tracePt t="19051" x="5668963" y="3819525"/>
          <p14:tracePt t="19061" x="5661025" y="3811588"/>
          <p14:tracePt t="19067" x="5661025" y="3795713"/>
          <p14:tracePt t="19077" x="5645150" y="3787775"/>
          <p14:tracePt t="19083" x="5637213" y="3779838"/>
          <p14:tracePt t="19092" x="5629275" y="3771900"/>
          <p14:tracePt t="19100" x="5621338" y="3763963"/>
          <p14:tracePt t="19107" x="5613400" y="3756025"/>
          <p14:tracePt t="19115" x="5605463" y="3756025"/>
          <p14:tracePt t="19123" x="5605463" y="3748088"/>
          <p14:tracePt t="19132" x="5597525" y="3748088"/>
          <p14:tracePt t="19164" x="5589588" y="3748088"/>
          <p14:tracePt t="19180" x="5581650" y="3740150"/>
          <p14:tracePt t="19195" x="5573713" y="3740150"/>
          <p14:tracePt t="19204" x="5565775" y="3740150"/>
          <p14:tracePt t="19212" x="5549900" y="3740150"/>
          <p14:tracePt t="19228" x="5541963" y="3740150"/>
          <p14:tracePt t="19236" x="5518150" y="3740150"/>
          <p14:tracePt t="19244" x="5510213" y="3740150"/>
          <p14:tracePt t="19251" x="5494338" y="3740150"/>
          <p14:tracePt t="19261" x="5478463" y="3740150"/>
          <p14:tracePt t="19267" x="5454650" y="3740150"/>
          <p14:tracePt t="19277" x="5438775" y="3740150"/>
          <p14:tracePt t="19283" x="5422900" y="3740150"/>
          <p14:tracePt t="19292" x="5407025" y="3740150"/>
          <p14:tracePt t="19300" x="5381625" y="3740150"/>
          <p14:tracePt t="19307" x="5357813" y="3740150"/>
          <p14:tracePt t="19315" x="5341938" y="3740150"/>
          <p14:tracePt t="19323" x="5326063" y="3740150"/>
          <p14:tracePt t="19332" x="5310188" y="3740150"/>
          <p14:tracePt t="19339" x="5286375" y="3748088"/>
          <p14:tracePt t="19348" x="5270500" y="3756025"/>
          <p14:tracePt t="19355" x="5246688" y="3756025"/>
          <p14:tracePt t="19364" x="5222875" y="3763963"/>
          <p14:tracePt t="19371" x="5191125" y="3763963"/>
          <p14:tracePt t="19380" x="5167313" y="3771900"/>
          <p14:tracePt t="19388" x="5135563" y="3779838"/>
          <p14:tracePt t="19397" x="5111750" y="3787775"/>
          <p14:tracePt t="19403" x="5087938" y="3787775"/>
          <p14:tracePt t="19411" x="5046663" y="3803650"/>
          <p14:tracePt t="19420" x="5022850" y="3811588"/>
          <p14:tracePt t="19427" x="4999038" y="3819525"/>
          <p14:tracePt t="19436" x="4975225" y="3819525"/>
          <p14:tracePt t="19444" x="4959350" y="3827463"/>
          <p14:tracePt t="19452" x="4935538" y="3827463"/>
          <p14:tracePt t="19461" x="4911725" y="3835400"/>
          <p14:tracePt t="19467" x="4895850" y="3843338"/>
          <p14:tracePt t="19477" x="4872038" y="3843338"/>
          <p14:tracePt t="19483" x="4856163" y="3851275"/>
          <p14:tracePt t="19492" x="4832350" y="3851275"/>
          <p14:tracePt t="19500" x="4808538" y="3859213"/>
          <p14:tracePt t="19508" x="4784725" y="3867150"/>
          <p14:tracePt t="19516" x="4760913" y="3867150"/>
          <p14:tracePt t="19523" x="4737100" y="3875088"/>
          <p14:tracePt t="19532" x="4713288" y="3883025"/>
          <p14:tracePt t="19539" x="4695825" y="3890963"/>
          <p14:tracePt t="19548" x="4679950" y="3890963"/>
          <p14:tracePt t="19555" x="4672013" y="3898900"/>
          <p14:tracePt t="19564" x="4656138" y="3906838"/>
          <p14:tracePt t="19571" x="4648200" y="3906838"/>
          <p14:tracePt t="19579" x="4640263" y="3914775"/>
          <p14:tracePt t="19588" x="4632325" y="3922713"/>
          <p14:tracePt t="19596" x="4624388" y="3922713"/>
          <p14:tracePt t="19604" x="4608513" y="3938588"/>
          <p14:tracePt t="19611" x="4608513" y="3948113"/>
          <p14:tracePt t="19620" x="4592638" y="3963988"/>
          <p14:tracePt t="19627" x="4584700" y="3963988"/>
          <p14:tracePt t="19636" x="4568825" y="3979863"/>
          <p14:tracePt t="19644" x="4545013" y="3987800"/>
          <p14:tracePt t="19652" x="4537075" y="4003675"/>
          <p14:tracePt t="19661" x="4521200" y="4011613"/>
          <p14:tracePt t="19667" x="4497388" y="4027488"/>
          <p14:tracePt t="19677" x="4481513" y="4043363"/>
          <p14:tracePt t="19683" x="4433888" y="4059238"/>
          <p14:tracePt t="19691" x="4378325" y="4075113"/>
          <p14:tracePt t="19700" x="4337050" y="4083050"/>
          <p14:tracePt t="19708" x="4297363" y="4098925"/>
          <p14:tracePt t="19716" x="4273550" y="4106863"/>
          <p14:tracePt t="19723" x="4257675" y="4122738"/>
          <p14:tracePt t="19732" x="4233863" y="4130675"/>
          <p14:tracePt t="19739" x="4225925" y="4138613"/>
          <p14:tracePt t="19748" x="4210050" y="4146550"/>
          <p14:tracePt t="19755" x="4202113" y="4154488"/>
          <p14:tracePt t="19764" x="4194175" y="4162425"/>
          <p14:tracePt t="19771" x="4186238" y="4162425"/>
          <p14:tracePt t="19780" x="4186238" y="4170363"/>
          <p14:tracePt t="19788" x="4178300" y="4178300"/>
          <p14:tracePt t="19796" x="4170363" y="4178300"/>
          <p14:tracePt t="19804" x="4162425" y="4186238"/>
          <p14:tracePt t="19820" x="4162425" y="4194175"/>
          <p14:tracePt t="19827" x="4154488" y="4202113"/>
          <p14:tracePt t="19836" x="4146550" y="4210050"/>
          <p14:tracePt t="19844" x="4130675" y="4225925"/>
          <p14:tracePt t="19852" x="4130675" y="4233863"/>
          <p14:tracePt t="19861" x="4114800" y="4241800"/>
          <p14:tracePt t="19867" x="4106863" y="4249738"/>
          <p14:tracePt t="19877" x="4098925" y="4257675"/>
          <p14:tracePt t="19883" x="4090988" y="4265613"/>
          <p14:tracePt t="19891" x="4075113" y="4281488"/>
          <p14:tracePt t="19900" x="4059238" y="4291013"/>
          <p14:tracePt t="19908" x="4051300" y="4298950"/>
          <p14:tracePt t="19916" x="4043363" y="4306888"/>
          <p14:tracePt t="19923" x="4035425" y="4314825"/>
          <p14:tracePt t="19932" x="4019550" y="4322763"/>
          <p14:tracePt t="19939" x="4019550" y="4338638"/>
          <p14:tracePt t="19948" x="4002088" y="4346575"/>
          <p14:tracePt t="19955" x="3994150" y="4362450"/>
          <p14:tracePt t="19964" x="3978275" y="4378325"/>
          <p14:tracePt t="19971" x="3978275" y="4386263"/>
          <p14:tracePt t="19981" x="3962400" y="4410075"/>
          <p14:tracePt t="19987" x="3954463" y="4425950"/>
          <p14:tracePt t="19997" x="3946525" y="4441825"/>
          <p14:tracePt t="20004" x="3938588" y="4449763"/>
          <p14:tracePt t="20011" x="3930650" y="4465638"/>
          <p14:tracePt t="20020" x="3914775" y="4481513"/>
          <p14:tracePt t="20027" x="3906838" y="4489450"/>
          <p14:tracePt t="20035" x="3898900" y="4505325"/>
          <p14:tracePt t="20044" x="3898900" y="4521200"/>
          <p14:tracePt t="20052" x="3883025" y="4529138"/>
          <p14:tracePt t="20064" x="3875088" y="4545013"/>
          <p14:tracePt t="20068" x="3867150" y="4552950"/>
          <p14:tracePt t="20077" x="3859213" y="4568825"/>
          <p14:tracePt t="20084" x="3859213" y="4592638"/>
          <p14:tracePt t="20092" x="3843338" y="4616450"/>
          <p14:tracePt t="20099" x="3835400" y="4633913"/>
          <p14:tracePt t="20108" x="3827463" y="4657725"/>
          <p14:tracePt t="20116" x="3819525" y="4681538"/>
          <p14:tracePt t="20123" x="3811588" y="4705350"/>
          <p14:tracePt t="20132" x="3803650" y="4721225"/>
          <p14:tracePt t="20139" x="3803650" y="4737100"/>
          <p14:tracePt t="20148" x="3803650" y="4752975"/>
          <p14:tracePt t="20155" x="3803650" y="4768850"/>
          <p14:tracePt t="20164" x="3795713" y="4784725"/>
          <p14:tracePt t="20171" x="3795713" y="4792663"/>
          <p14:tracePt t="20180" x="3795713" y="4800600"/>
          <p14:tracePt t="20187" x="3787775" y="4808538"/>
          <p14:tracePt t="20196" x="3787775" y="4824413"/>
          <p14:tracePt t="20212" x="3787775" y="4840288"/>
          <p14:tracePt t="20219" x="3787775" y="4864100"/>
          <p14:tracePt t="20236" x="3787775" y="4879975"/>
          <p14:tracePt t="20244" x="3787775" y="4887913"/>
          <p14:tracePt t="20252" x="3787775" y="4903788"/>
          <p14:tracePt t="20261" x="3787775" y="4919663"/>
          <p14:tracePt t="20268" x="3787775" y="4935538"/>
          <p14:tracePt t="20277" x="3787775" y="4951413"/>
          <p14:tracePt t="20283" x="3787775" y="4959350"/>
          <p14:tracePt t="20292" x="3787775" y="4976813"/>
          <p14:tracePt t="20299" x="3787775" y="4992688"/>
          <p14:tracePt t="20308" x="3787775" y="5008563"/>
          <p14:tracePt t="20316" x="3787775" y="5016500"/>
          <p14:tracePt t="20323" x="3787775" y="5024438"/>
          <p14:tracePt t="20332" x="3787775" y="5048250"/>
          <p14:tracePt t="20339" x="3787775" y="5064125"/>
          <p14:tracePt t="20348" x="3787775" y="5072063"/>
          <p14:tracePt t="20355" x="3787775" y="5087938"/>
          <p14:tracePt t="20364" x="3787775" y="5095875"/>
          <p14:tracePt t="20371" x="3787775" y="5111750"/>
          <p14:tracePt t="20380" x="3787775" y="5119688"/>
          <p14:tracePt t="20387" x="3787775" y="5127625"/>
          <p14:tracePt t="20395" x="3787775" y="5135563"/>
          <p14:tracePt t="20403" x="3787775" y="5143500"/>
          <p14:tracePt t="20411" x="3787775" y="5151438"/>
          <p14:tracePt t="20420" x="3795713" y="5159375"/>
          <p14:tracePt t="20427" x="3795713" y="5167313"/>
          <p14:tracePt t="20435" x="3795713" y="5175250"/>
          <p14:tracePt t="20444" x="3803650" y="5191125"/>
          <p14:tracePt t="20451" x="3811588" y="5207000"/>
          <p14:tracePt t="20460" x="3819525" y="5230813"/>
          <p14:tracePt t="20468" x="3827463" y="5246688"/>
          <p14:tracePt t="20477" x="3843338" y="5270500"/>
          <p14:tracePt t="20484" x="3843338" y="5286375"/>
          <p14:tracePt t="20492" x="3843338" y="5302250"/>
          <p14:tracePt t="20499" x="3851275" y="5310188"/>
          <p14:tracePt t="20507" x="3859213" y="5335588"/>
          <p14:tracePt t="20516" x="3859213" y="5343525"/>
          <p14:tracePt t="20523" x="3859213" y="5359400"/>
          <p14:tracePt t="20532" x="3859213" y="5367338"/>
          <p14:tracePt t="20539" x="3867150" y="5383213"/>
          <p14:tracePt t="20556" x="3875088" y="5391150"/>
          <p14:tracePt t="20564" x="3875088" y="5414963"/>
          <p14:tracePt t="20571" x="3875088" y="5422900"/>
          <p14:tracePt t="20580" x="3890963" y="5430838"/>
          <p14:tracePt t="20587" x="3898900" y="5454650"/>
          <p14:tracePt t="20595" x="3898900" y="5478463"/>
          <p14:tracePt t="20604" x="3906838" y="5486400"/>
          <p14:tracePt t="20612" x="3914775" y="5502275"/>
          <p14:tracePt t="20620" x="3922713" y="5518150"/>
          <p14:tracePt t="20627" x="3930650" y="5541963"/>
          <p14:tracePt t="20636" x="3946525" y="5557838"/>
          <p14:tracePt t="20644" x="3970338" y="5581650"/>
          <p14:tracePt t="20652" x="3978275" y="5605463"/>
          <p14:tracePt t="20660" x="4002088" y="5637213"/>
          <p14:tracePt t="20668" x="4035425" y="5670550"/>
          <p14:tracePt t="20677" x="4051300" y="5694363"/>
          <p14:tracePt t="20684" x="4083050" y="5726113"/>
          <p14:tracePt t="20692" x="4098925" y="5741988"/>
          <p14:tracePt t="20699" x="4122738" y="5781675"/>
          <p14:tracePt t="20708" x="4162425" y="5797550"/>
          <p14:tracePt t="20716" x="4186238" y="5829300"/>
          <p14:tracePt t="20724" x="4210050" y="5861050"/>
          <p14:tracePt t="20732" x="4233863" y="5876925"/>
          <p14:tracePt t="20739" x="4273550" y="5908675"/>
          <p14:tracePt t="20748" x="4305300" y="5940425"/>
          <p14:tracePt t="20755" x="4329113" y="5964238"/>
          <p14:tracePt t="20764" x="4370388" y="5988050"/>
          <p14:tracePt t="20771" x="4410075" y="6013450"/>
          <p14:tracePt t="20780" x="4441825" y="6037263"/>
          <p14:tracePt t="20787" x="4465638" y="6045200"/>
          <p14:tracePt t="20797" x="4481513" y="6061075"/>
          <p14:tracePt t="20804" x="4497388" y="6061075"/>
          <p14:tracePt t="20811" x="4505325" y="6076950"/>
          <p14:tracePt t="20820" x="4529138" y="6084888"/>
          <p14:tracePt t="20827" x="4537075" y="6084888"/>
          <p14:tracePt t="20836" x="4552950" y="6084888"/>
          <p14:tracePt t="20844" x="4568825" y="6092825"/>
          <p14:tracePt t="20851" x="4592638" y="6100763"/>
          <p14:tracePt t="20860" x="4616450" y="6100763"/>
          <p14:tracePt t="20868" x="4632325" y="6100763"/>
          <p14:tracePt t="20877" x="4664075" y="6108700"/>
          <p14:tracePt t="20893" x="4713288" y="6124575"/>
          <p14:tracePt t="20900" x="4745038" y="6132513"/>
          <p14:tracePt t="20908" x="4784725" y="6132513"/>
          <p14:tracePt t="20916" x="4808538" y="6132513"/>
          <p14:tracePt t="20924" x="4840288" y="6140450"/>
          <p14:tracePt t="20932" x="4872038" y="6140450"/>
          <p14:tracePt t="20939" x="4903788" y="6140450"/>
          <p14:tracePt t="20948" x="4943475" y="6148388"/>
          <p14:tracePt t="20955" x="4983163" y="6156325"/>
          <p14:tracePt t="20964" x="5014913" y="6156325"/>
          <p14:tracePt t="20971" x="5046663" y="6156325"/>
          <p14:tracePt t="20980" x="5095875" y="6164263"/>
          <p14:tracePt t="20987" x="5151438" y="6172200"/>
          <p14:tracePt t="20995" x="5207000" y="6172200"/>
          <p14:tracePt t="21004" x="5246688" y="6180138"/>
          <p14:tracePt t="21012" x="5302250" y="6180138"/>
          <p14:tracePt t="21020" x="5341938" y="6180138"/>
          <p14:tracePt t="21027" x="5389563" y="6188075"/>
          <p14:tracePt t="21036" x="5422900" y="6196013"/>
          <p14:tracePt t="21043" x="5462588" y="6196013"/>
          <p14:tracePt t="21052" x="5478463" y="6196013"/>
          <p14:tracePt t="21060" x="5494338" y="6196013"/>
          <p14:tracePt t="21068" x="5510213" y="6196013"/>
          <p14:tracePt t="21077" x="5518150" y="6196013"/>
          <p14:tracePt t="21084" x="5534025" y="6188075"/>
          <p14:tracePt t="21094" x="5541963" y="6188075"/>
          <p14:tracePt t="21099" x="5549900" y="6188075"/>
          <p14:tracePt t="21108" x="5565775" y="6180138"/>
          <p14:tracePt t="21115" x="5581650" y="6180138"/>
          <p14:tracePt t="21124" x="5589588" y="6172200"/>
          <p14:tracePt t="21132" x="5597525" y="6172200"/>
          <p14:tracePt t="21139" x="5613400" y="6164263"/>
          <p14:tracePt t="21148" x="5621338" y="6156325"/>
          <p14:tracePt t="21155" x="5637213" y="6148388"/>
          <p14:tracePt t="21164" x="5653088" y="6132513"/>
          <p14:tracePt t="21171" x="5661025" y="6124575"/>
          <p14:tracePt t="21180" x="5684838" y="6108700"/>
          <p14:tracePt t="21187" x="5700713" y="6100763"/>
          <p14:tracePt t="21197" x="5716588" y="6084888"/>
          <p14:tracePt t="21203" x="5724525" y="6076950"/>
          <p14:tracePt t="21211" x="5749925" y="6061075"/>
          <p14:tracePt t="21220" x="5765800" y="6053138"/>
          <p14:tracePt t="21227" x="5773738" y="6037263"/>
          <p14:tracePt t="21236" x="5789613" y="6021388"/>
          <p14:tracePt t="21243" x="5797550" y="6005513"/>
          <p14:tracePt t="21252" x="5797550" y="5995988"/>
          <p14:tracePt t="21260" x="5805488" y="5980113"/>
          <p14:tracePt t="21267" x="5813425" y="5964238"/>
          <p14:tracePt t="21277" x="5813425" y="5948363"/>
          <p14:tracePt t="21284" x="5813425" y="5940425"/>
          <p14:tracePt t="21293" x="5813425" y="5924550"/>
          <p14:tracePt t="21299" x="5813425" y="5908675"/>
          <p14:tracePt t="21308" x="5813425" y="5900738"/>
          <p14:tracePt t="21316" x="5813425" y="5892800"/>
          <p14:tracePt t="21323" x="5813425" y="5876925"/>
          <p14:tracePt t="21332" x="5813425" y="5868988"/>
          <p14:tracePt t="21348" x="5813425" y="5853113"/>
          <p14:tracePt t="21355" x="5813425" y="5845175"/>
          <p14:tracePt t="21364" x="5805488" y="5829300"/>
          <p14:tracePt t="21371" x="5805488" y="5813425"/>
          <p14:tracePt t="21380" x="5805488" y="5789613"/>
          <p14:tracePt t="21387" x="5797550" y="5773738"/>
          <p14:tracePt t="21396" x="5789613" y="5757863"/>
          <p14:tracePt t="21403" x="5789613" y="5741988"/>
          <p14:tracePt t="21412" x="5781675" y="5726113"/>
          <p14:tracePt t="21419" x="5765800" y="5710238"/>
          <p14:tracePt t="21427" x="5765800" y="5694363"/>
          <p14:tracePt t="21436" x="5765800" y="5678488"/>
          <p14:tracePt t="21443" x="5757863" y="5670550"/>
          <p14:tracePt t="21452" x="5757863" y="5645150"/>
          <p14:tracePt t="21460" x="5749925" y="5637213"/>
          <p14:tracePt t="21468" x="5749925" y="5621338"/>
          <p14:tracePt t="21477" x="5749925" y="5605463"/>
          <p14:tracePt t="21484" x="5749925" y="5589588"/>
          <p14:tracePt t="21493" x="5749925" y="5565775"/>
          <p14:tracePt t="21499" x="5740400" y="5549900"/>
          <p14:tracePt t="21508" x="5740400" y="5518150"/>
          <p14:tracePt t="21515" x="5740400" y="5494338"/>
          <p14:tracePt t="21523" x="5740400" y="5470525"/>
          <p14:tracePt t="21532" x="5740400" y="5438775"/>
          <p14:tracePt t="21539" x="5740400" y="5414963"/>
          <p14:tracePt t="21548" x="5740400" y="5399088"/>
          <p14:tracePt t="21555" x="5740400" y="5367338"/>
          <p14:tracePt t="21564" x="5732463" y="5351463"/>
          <p14:tracePt t="21571" x="5732463" y="5343525"/>
          <p14:tracePt t="21580" x="5732463" y="5327650"/>
          <p14:tracePt t="21587" x="5732463" y="5310188"/>
          <p14:tracePt t="21596" x="5724525" y="5302250"/>
          <p14:tracePt t="21603" x="5724525" y="5294313"/>
          <p14:tracePt t="21612" x="5724525" y="5278438"/>
          <p14:tracePt t="21619" x="5724525" y="5270500"/>
          <p14:tracePt t="21627" x="5724525" y="5262563"/>
          <p14:tracePt t="21644" x="5724525" y="5254625"/>
          <p14:tracePt t="21660" x="5724525" y="5246688"/>
          <p14:tracePt t="21677" x="5724525" y="5238750"/>
          <p14:tracePt t="21684" x="5724525" y="5230813"/>
          <p14:tracePt t="21699" x="5724525" y="5222875"/>
          <p14:tracePt t="21708" x="5724525" y="5207000"/>
          <p14:tracePt t="21716" x="5732463" y="5199063"/>
          <p14:tracePt t="21723" x="5732463" y="5191125"/>
          <p14:tracePt t="21732" x="5732463" y="5183188"/>
          <p14:tracePt t="21739" x="5732463" y="5175250"/>
          <p14:tracePt t="21748" x="5732463" y="5167313"/>
          <p14:tracePt t="21755" x="5732463" y="5159375"/>
          <p14:tracePt t="21764" x="5740400" y="5159375"/>
          <p14:tracePt t="21771" x="5740400" y="5151438"/>
          <p14:tracePt t="21931" x="5732463" y="5151438"/>
          <p14:tracePt t="21963" x="5724525" y="5151438"/>
          <p14:tracePt t="21980" x="5716588" y="5151438"/>
          <p14:tracePt t="21988" x="5708650" y="5151438"/>
          <p14:tracePt t="22003" x="5700713" y="5151438"/>
          <p14:tracePt t="22011" x="5692775" y="5151438"/>
          <p14:tracePt t="22020" x="5684838" y="5151438"/>
          <p14:tracePt t="22027" x="5676900" y="5151438"/>
          <p14:tracePt t="22036" x="5661025" y="5151438"/>
          <p14:tracePt t="22044" x="5653088" y="5151438"/>
          <p14:tracePt t="22051" x="5637213" y="5151438"/>
          <p14:tracePt t="22060" x="5621338" y="5151438"/>
          <p14:tracePt t="22068" x="5613400" y="5159375"/>
          <p14:tracePt t="22077" x="5597525" y="5167313"/>
          <p14:tracePt t="22093" x="5589588" y="5167313"/>
          <p14:tracePt t="22099" x="5573713" y="5167313"/>
          <p14:tracePt t="22108" x="5557838" y="5167313"/>
          <p14:tracePt t="22115" x="5549900" y="5167313"/>
          <p14:tracePt t="22124" x="5541963" y="5167313"/>
          <p14:tracePt t="22132" x="5526088" y="5167313"/>
          <p14:tracePt t="22148" x="5518150" y="5167313"/>
          <p14:tracePt t="22155" x="5510213" y="5167313"/>
          <p14:tracePt t="22164" x="5502275" y="5167313"/>
          <p14:tracePt t="22171" x="5494338" y="5167313"/>
          <p14:tracePt t="22180" x="5486400" y="5167313"/>
          <p14:tracePt t="22187" x="5478463" y="5167313"/>
          <p14:tracePt t="22204" x="5470525" y="5167313"/>
          <p14:tracePt t="22220" x="5462588" y="5167313"/>
          <p14:tracePt t="22227" x="5454650" y="5167313"/>
          <p14:tracePt t="22244" x="5446713" y="5175250"/>
          <p14:tracePt t="22252" x="5438775" y="5175250"/>
          <p14:tracePt t="22260" x="5430838" y="5183188"/>
          <p14:tracePt t="22284" x="5422900" y="5183188"/>
          <p14:tracePt t="22300" x="5414963" y="5191125"/>
          <p14:tracePt t="22316" x="5407025" y="5199063"/>
          <p14:tracePt t="22324" x="5407025" y="5207000"/>
          <p14:tracePt t="22332" x="5397500" y="5214938"/>
          <p14:tracePt t="22339" x="5397500" y="5222875"/>
          <p14:tracePt t="22348" x="5389563" y="5238750"/>
          <p14:tracePt t="22355" x="5381625" y="5246688"/>
          <p14:tracePt t="22364" x="5381625" y="5254625"/>
          <p14:tracePt t="22371" x="5381625" y="5270500"/>
          <p14:tracePt t="22380" x="5381625" y="5286375"/>
          <p14:tracePt t="22387" x="5381625" y="5302250"/>
          <p14:tracePt t="22395" x="5381625" y="5310188"/>
          <p14:tracePt t="22404" x="5381625" y="5327650"/>
          <p14:tracePt t="22411" x="5381625" y="5343525"/>
          <p14:tracePt t="22420" x="5381625" y="5359400"/>
          <p14:tracePt t="22428" x="5381625" y="5383213"/>
          <p14:tracePt t="22436" x="5381625" y="5407025"/>
          <p14:tracePt t="22444" x="5381625" y="5422900"/>
          <p14:tracePt t="22451" x="5373688" y="5430838"/>
          <p14:tracePt t="22459" x="5373688" y="5446713"/>
          <p14:tracePt t="22468" x="5373688" y="5462588"/>
          <p14:tracePt t="22477" x="5373688" y="5470525"/>
          <p14:tracePt t="22484" x="5373688" y="5478463"/>
          <p14:tracePt t="22493" x="5365750" y="5486400"/>
          <p14:tracePt t="22499" x="5365750" y="5494338"/>
          <p14:tracePt t="22515" x="5365750" y="5510213"/>
          <p14:tracePt t="22524" x="5357813" y="5518150"/>
          <p14:tracePt t="22532" x="5349875" y="5526088"/>
          <p14:tracePt t="22539" x="5349875" y="5541963"/>
          <p14:tracePt t="22547" x="5334000" y="5549900"/>
          <p14:tracePt t="22555" x="5334000" y="5565775"/>
          <p14:tracePt t="22564" x="5334000" y="5573713"/>
          <p14:tracePt t="22571" x="5318125" y="5581650"/>
          <p14:tracePt t="22580" x="5318125" y="5597525"/>
          <p14:tracePt t="22596" x="5310188" y="5605463"/>
          <p14:tracePt t="22603" x="5302250" y="5613400"/>
          <p14:tracePt t="22611" x="5294313" y="5621338"/>
          <p14:tracePt t="22620" x="5286375" y="5621338"/>
          <p14:tracePt t="22628" x="5278438" y="5629275"/>
          <p14:tracePt t="22636" x="5254625" y="5629275"/>
          <p14:tracePt t="22643" x="5246688" y="5637213"/>
          <p14:tracePt t="22652" x="5230813" y="5637213"/>
          <p14:tracePt t="22659" x="5207000" y="5645150"/>
          <p14:tracePt t="22668" x="5167313" y="5653088"/>
          <p14:tracePt t="22676" x="5143500" y="5653088"/>
          <p14:tracePt t="22684" x="5103813" y="5653088"/>
          <p14:tracePt t="22693" x="5064125" y="5653088"/>
          <p14:tracePt t="22700" x="5030788" y="5653088"/>
          <p14:tracePt t="22709" x="4999038" y="5653088"/>
          <p14:tracePt t="22715" x="4967288" y="5653088"/>
          <p14:tracePt t="22724" x="4943475" y="5653088"/>
          <p14:tracePt t="22732" x="4935538" y="5653088"/>
          <p14:tracePt t="22739" x="4919663" y="5653088"/>
          <p14:tracePt t="22747" x="4911725" y="5653088"/>
          <p14:tracePt t="22755" x="4903788" y="5653088"/>
          <p14:tracePt t="22764" x="4879975" y="5653088"/>
          <p14:tracePt t="22771" x="4872038" y="5645150"/>
          <p14:tracePt t="22780" x="4856163" y="5645150"/>
          <p14:tracePt t="22787" x="4840288" y="5637213"/>
          <p14:tracePt t="22796" x="4808538" y="5621338"/>
          <p14:tracePt t="22803" x="4784725" y="5613400"/>
          <p14:tracePt t="22812" x="4760913" y="5605463"/>
          <p14:tracePt t="22820" x="4729163" y="5589588"/>
          <p14:tracePt t="22828" x="4687888" y="5573713"/>
          <p14:tracePt t="22836" x="4648200" y="5565775"/>
          <p14:tracePt t="22843" x="4632325" y="5557838"/>
          <p14:tracePt t="22852" x="4608513" y="5541963"/>
          <p14:tracePt t="22859" x="4592638" y="5541963"/>
          <p14:tracePt t="22868" x="4576763" y="5534025"/>
          <p14:tracePt t="22876" x="4560888" y="5518150"/>
          <p14:tracePt t="22895" x="4552950" y="5510213"/>
          <p14:tracePt t="22909" x="4545013" y="5510213"/>
          <p14:tracePt t="22915" x="4537075" y="5502275"/>
          <p14:tracePt t="22956" x="4537075" y="5494338"/>
          <p14:tracePt t="22972" x="4537075" y="5486400"/>
          <p14:tracePt t="22996" x="4537075" y="5478463"/>
          <p14:tracePt t="23011" x="4537075" y="5470525"/>
          <p14:tracePt t="23027" x="4537075" y="5454650"/>
          <p14:tracePt t="23043" x="4545013" y="5446713"/>
          <p14:tracePt t="23052" x="4545013" y="5438775"/>
          <p14:tracePt t="23068" x="4545013" y="5430838"/>
          <p14:tracePt t="23076" x="4552950" y="5422900"/>
          <p14:tracePt t="23084" x="4560888" y="5414963"/>
          <p14:tracePt t="23093" x="4560888" y="5407025"/>
          <p14:tracePt t="23109" x="4568825" y="5399088"/>
          <p14:tracePt t="23115" x="4568825" y="5391150"/>
          <p14:tracePt t="23123" x="4576763" y="5383213"/>
          <p14:tracePt t="23132" x="4576763" y="5375275"/>
          <p14:tracePt t="23139" x="4592638" y="5367338"/>
          <p14:tracePt t="23148" x="4592638" y="5359400"/>
          <p14:tracePt t="23155" x="4600575" y="5351463"/>
          <p14:tracePt t="23164" x="4608513" y="5343525"/>
          <p14:tracePt t="23171" x="4616450" y="5335588"/>
          <p14:tracePt t="23180" x="4624388" y="5327650"/>
          <p14:tracePt t="23187" x="4632325" y="5319713"/>
          <p14:tracePt t="23196" x="4648200" y="5310188"/>
          <p14:tracePt t="23203" x="4656138" y="5302250"/>
          <p14:tracePt t="23212" x="4664075" y="5294313"/>
          <p14:tracePt t="23220" x="4687888" y="5278438"/>
          <p14:tracePt t="23229" x="4695825" y="5270500"/>
          <p14:tracePt t="23236" x="4705350" y="5254625"/>
          <p14:tracePt t="23243" x="4729163" y="5238750"/>
          <p14:tracePt t="23252" x="4729163" y="5230813"/>
          <p14:tracePt t="23259" x="4745038" y="5214938"/>
          <p14:tracePt t="23268" x="4752975" y="5207000"/>
          <p14:tracePt t="23276" x="4760913" y="5191125"/>
          <p14:tracePt t="23284" x="4768850" y="5183188"/>
          <p14:tracePt t="23292" x="4776788" y="5175250"/>
          <p14:tracePt t="23299" x="4784725" y="5159375"/>
          <p14:tracePt t="23309" x="4784725" y="5143500"/>
          <p14:tracePt t="23316" x="4800600" y="5135563"/>
          <p14:tracePt t="23324" x="4808538" y="5119688"/>
          <p14:tracePt t="23332" x="4808538" y="5103813"/>
          <p14:tracePt t="23339" x="4816475" y="5087938"/>
          <p14:tracePt t="23348" x="4824413" y="5080000"/>
          <p14:tracePt t="23355" x="4824413" y="5056188"/>
          <p14:tracePt t="23364" x="4832350" y="5032375"/>
          <p14:tracePt t="23371" x="4840288" y="5008563"/>
          <p14:tracePt t="23380" x="4840288" y="4984750"/>
          <p14:tracePt t="23387" x="4840288" y="4959350"/>
          <p14:tracePt t="23395" x="4840288" y="4935538"/>
          <p14:tracePt t="23403" x="4848225" y="4911725"/>
          <p14:tracePt t="23411" x="4848225" y="4895850"/>
          <p14:tracePt t="23420" x="4848225" y="4872038"/>
          <p14:tracePt t="23427" x="4848225" y="4856163"/>
          <p14:tracePt t="23436" x="4848225" y="4840288"/>
          <p14:tracePt t="23443" x="4848225" y="4824413"/>
          <p14:tracePt t="23452" x="4848225" y="4808538"/>
          <p14:tracePt t="23460" x="4848225" y="4784725"/>
          <p14:tracePt t="23467" x="4848225" y="4768850"/>
          <p14:tracePt t="23476" x="4848225" y="4752975"/>
          <p14:tracePt t="23484" x="4848225" y="4737100"/>
          <p14:tracePt t="23493" x="4848225" y="4721225"/>
          <p14:tracePt t="23499" x="4848225" y="4697413"/>
          <p14:tracePt t="23509" x="4840288" y="4681538"/>
          <p14:tracePt t="23515" x="4840288" y="4657725"/>
          <p14:tracePt t="23524" x="4840288" y="4641850"/>
          <p14:tracePt t="23532" x="4840288" y="4616450"/>
          <p14:tracePt t="23540" x="4840288" y="4592638"/>
          <p14:tracePt t="23548" x="4832350" y="4568825"/>
          <p14:tracePt t="23555" x="4832350" y="4552950"/>
          <p14:tracePt t="23564" x="4832350" y="4537075"/>
          <p14:tracePt t="23571" x="4824413" y="4521200"/>
          <p14:tracePt t="23580" x="4824413" y="4513263"/>
          <p14:tracePt t="23587" x="4824413" y="4505325"/>
          <p14:tracePt t="23596" x="4824413" y="4497388"/>
          <p14:tracePt t="23603" x="4824413" y="4489450"/>
          <p14:tracePt t="23620" x="4824413" y="4473575"/>
          <p14:tracePt t="23627" x="4824413" y="4465638"/>
          <p14:tracePt t="23643" x="4824413" y="4449763"/>
          <p14:tracePt t="23660" x="4824413" y="4441825"/>
          <p14:tracePt t="23667" x="4824413" y="4433888"/>
          <p14:tracePt t="23676" x="4824413" y="4418013"/>
          <p14:tracePt t="23692" x="4824413" y="4410075"/>
          <p14:tracePt t="23699" x="4824413" y="4402138"/>
          <p14:tracePt t="23709" x="4824413" y="4394200"/>
          <p14:tracePt t="23724" x="4832350" y="4394200"/>
          <p14:tracePt t="23732" x="4832350" y="4386263"/>
          <p14:tracePt t="23739" x="4840288" y="4378325"/>
          <p14:tracePt t="23755" x="4848225" y="4378325"/>
          <p14:tracePt t="23764" x="4856163" y="4378325"/>
          <p14:tracePt t="23780" x="4864100" y="4378325"/>
          <p14:tracePt t="23787" x="4879975" y="4378325"/>
          <p14:tracePt t="23803" x="4895850" y="4386263"/>
          <p14:tracePt t="23812" x="4903788" y="4386263"/>
          <p14:tracePt t="23819" x="4919663" y="4394200"/>
          <p14:tracePt t="23828" x="4935538" y="4410075"/>
          <p14:tracePt t="23836" x="4951413" y="4418013"/>
          <p14:tracePt t="23843" x="4967288" y="4433888"/>
          <p14:tracePt t="23852" x="4983163" y="4449763"/>
          <p14:tracePt t="23859" x="4999038" y="4465638"/>
          <p14:tracePt t="23867" x="5014913" y="4481513"/>
          <p14:tracePt t="23876" x="5030788" y="4505325"/>
          <p14:tracePt t="23884" x="5046663" y="4521200"/>
          <p14:tracePt t="23894" x="5072063" y="4545013"/>
          <p14:tracePt t="23900" x="5087938" y="4576763"/>
          <p14:tracePt t="23909" x="5111750" y="4600575"/>
          <p14:tracePt t="23915" x="5127625" y="4633913"/>
          <p14:tracePt t="23924" x="5143500" y="4649788"/>
          <p14:tracePt t="23932" x="5151438" y="4673600"/>
          <p14:tracePt t="23939" x="5159375" y="4689475"/>
          <p14:tracePt t="23948" x="5175250" y="4713288"/>
          <p14:tracePt t="23956" x="5175250" y="4721225"/>
          <p14:tracePt t="23964" x="5183188" y="4737100"/>
          <p14:tracePt t="23972" x="5191125" y="4745038"/>
          <p14:tracePt t="23980" x="5191125" y="4768850"/>
          <p14:tracePt t="23987" x="5199063" y="4784725"/>
          <p14:tracePt t="23995" x="5207000" y="4800600"/>
          <p14:tracePt t="24003" x="5214938" y="4824413"/>
          <p14:tracePt t="24012" x="5230813" y="4856163"/>
          <p14:tracePt t="24020" x="5238750" y="4879975"/>
          <p14:tracePt t="24029" x="5246688" y="4895850"/>
          <p14:tracePt t="24036" x="5262563" y="4911725"/>
          <p14:tracePt t="24043" x="5270500" y="4927600"/>
          <p14:tracePt t="24052" x="5278438" y="4935538"/>
          <p14:tracePt t="24059" x="5286375" y="4943475"/>
          <p14:tracePt t="24067" x="5294313" y="4959350"/>
          <p14:tracePt t="24076" x="5302250" y="4967288"/>
          <p14:tracePt t="24084" x="5310188" y="4976813"/>
          <p14:tracePt t="24092" x="5318125" y="4992688"/>
          <p14:tracePt t="24100" x="5326063" y="4992688"/>
          <p14:tracePt t="24109" x="5341938" y="5008563"/>
          <p14:tracePt t="24115" x="5357813" y="5024438"/>
          <p14:tracePt t="24124" x="5373688" y="5032375"/>
          <p14:tracePt t="24131" x="5381625" y="5040313"/>
          <p14:tracePt t="24139" x="5407025" y="5048250"/>
          <p14:tracePt t="24148" x="5422900" y="5056188"/>
          <p14:tracePt t="24156" x="5446713" y="5064125"/>
          <p14:tracePt t="24164" x="5454650" y="5064125"/>
          <p14:tracePt t="24172" x="5478463" y="5072063"/>
          <p14:tracePt t="24180" x="5502275" y="5072063"/>
          <p14:tracePt t="24187" x="5534025" y="5080000"/>
          <p14:tracePt t="24196" x="5573713" y="5080000"/>
          <p14:tracePt t="24203" x="5605463" y="5087938"/>
          <p14:tracePt t="24211" x="5645150" y="5087938"/>
          <p14:tracePt t="24220" x="5692775" y="5095875"/>
          <p14:tracePt t="24227" x="5732463" y="5095875"/>
          <p14:tracePt t="24236" x="5773738" y="5095875"/>
          <p14:tracePt t="24243" x="5805488" y="5095875"/>
          <p14:tracePt t="24252" x="5829300" y="5095875"/>
          <p14:tracePt t="24260" x="5861050" y="5103813"/>
          <p14:tracePt t="24268" x="5884863" y="5103813"/>
          <p14:tracePt t="24276" x="5900738" y="5103813"/>
          <p14:tracePt t="24283" x="5932488" y="5103813"/>
          <p14:tracePt t="24292" x="5956300" y="5103813"/>
          <p14:tracePt t="24300" x="5980113" y="5103813"/>
          <p14:tracePt t="24309" x="6011863" y="5103813"/>
          <p14:tracePt t="24315" x="6027738" y="5103813"/>
          <p14:tracePt t="24323" x="6051550" y="5103813"/>
          <p14:tracePt t="24331" x="6067425" y="5103813"/>
          <p14:tracePt t="24339" x="6091238" y="5103813"/>
          <p14:tracePt t="24348" x="6108700" y="5103813"/>
          <p14:tracePt t="24355" x="6124575" y="5103813"/>
          <p14:tracePt t="24363" x="6140450" y="5087938"/>
          <p14:tracePt t="24372" x="6148388" y="5087938"/>
          <p14:tracePt t="24388" x="6164263" y="5080000"/>
          <p14:tracePt t="24396" x="6172200" y="5080000"/>
          <p14:tracePt t="24403" x="6172200" y="5072063"/>
          <p14:tracePt t="24412" x="6188075" y="5064125"/>
          <p14:tracePt t="24419" x="6196013" y="5064125"/>
          <p14:tracePt t="24427" x="6203950" y="5048250"/>
          <p14:tracePt t="24436" x="6211888" y="5040313"/>
          <p14:tracePt t="24444" x="6219825" y="5032375"/>
          <p14:tracePt t="24452" x="6227763" y="5024438"/>
          <p14:tracePt t="24459" x="6235700" y="5008563"/>
          <p14:tracePt t="24468" x="6243638" y="5000625"/>
          <p14:tracePt t="24476" x="6259513" y="4984750"/>
          <p14:tracePt t="24484" x="6259513" y="4959350"/>
          <p14:tracePt t="24492" x="6275388" y="4943475"/>
          <p14:tracePt t="24500" x="6283325" y="4919663"/>
          <p14:tracePt t="24509" x="6283325" y="4903788"/>
          <p14:tracePt t="24515" x="6299200" y="4879975"/>
          <p14:tracePt t="24524" x="6307138" y="4864100"/>
          <p14:tracePt t="24531" x="6307138" y="4848225"/>
          <p14:tracePt t="24539" x="6315075" y="4824413"/>
          <p14:tracePt t="24548" x="6315075" y="4808538"/>
          <p14:tracePt t="24555" x="6323013" y="4784725"/>
          <p14:tracePt t="24564" x="6330950" y="4768850"/>
          <p14:tracePt t="24571" x="6330950" y="4752975"/>
          <p14:tracePt t="24580" x="6330950" y="4737100"/>
          <p14:tracePt t="24588" x="6330950" y="4721225"/>
          <p14:tracePt t="24596" x="6338888" y="4705350"/>
          <p14:tracePt t="24603" x="6338888" y="4697413"/>
          <p14:tracePt t="24612" x="6338888" y="4681538"/>
          <p14:tracePt t="24619" x="6338888" y="4665663"/>
          <p14:tracePt t="24627" x="6346825" y="4649788"/>
          <p14:tracePt t="24636" x="6346825" y="4641850"/>
          <p14:tracePt t="24643" x="6346825" y="4633913"/>
          <p14:tracePt t="24652" x="6346825" y="4616450"/>
          <p14:tracePt t="24668" x="6354763" y="4608513"/>
          <p14:tracePt t="24676" x="6354763" y="4592638"/>
          <p14:tracePt t="24684" x="6354763" y="4584700"/>
          <p14:tracePt t="24692" x="6362700" y="4576763"/>
          <p14:tracePt t="24709" x="6362700" y="4568825"/>
          <p14:tracePt t="24715" x="6370638" y="4560888"/>
          <p14:tracePt t="24724" x="6370638" y="4552950"/>
          <p14:tracePt t="24731" x="6378575" y="4552950"/>
          <p14:tracePt t="24739" x="6386513" y="4545013"/>
          <p14:tracePt t="24748" x="6394450" y="4545013"/>
          <p14:tracePt t="24755" x="6394450" y="4537075"/>
          <p14:tracePt t="24763" x="6394450" y="4529138"/>
          <p14:tracePt t="24771" x="6410325" y="4529138"/>
          <p14:tracePt t="24780" x="6418263" y="4521200"/>
          <p14:tracePt t="24787" x="6426200" y="4513263"/>
          <p14:tracePt t="24796" x="6442075" y="4513263"/>
          <p14:tracePt t="24803" x="6451600" y="4505325"/>
          <p14:tracePt t="24812" x="6467475" y="4497388"/>
          <p14:tracePt t="24819" x="6475413" y="4497388"/>
          <p14:tracePt t="24827" x="6491288" y="4481513"/>
          <p14:tracePt t="24836" x="6507163" y="4473575"/>
          <p14:tracePt t="24845" x="6523038" y="4473575"/>
          <p14:tracePt t="24851" x="6538913" y="4465638"/>
          <p14:tracePt t="24859" x="6546850" y="4457700"/>
          <p14:tracePt t="24867" x="6562725" y="4457700"/>
          <p14:tracePt t="24876" x="6586538" y="4449763"/>
          <p14:tracePt t="24884" x="6602413" y="4441825"/>
          <p14:tracePt t="24895" x="6618288" y="4433888"/>
          <p14:tracePt t="24900" x="6642100" y="4433888"/>
          <p14:tracePt t="24909" x="6665913" y="4433888"/>
          <p14:tracePt t="24915" x="6713538" y="4425950"/>
          <p14:tracePt t="24925" x="6737350" y="4418013"/>
          <p14:tracePt t="24931" x="6761163" y="4418013"/>
          <p14:tracePt t="24939" x="6784975" y="4418013"/>
          <p14:tracePt t="24948" x="6810375" y="4410075"/>
          <p14:tracePt t="24955" x="6818313" y="4410075"/>
          <p14:tracePt t="24964" x="6834188" y="4410075"/>
          <p14:tracePt t="24980" x="6834188" y="4402138"/>
          <p14:tracePt t="25035" x="6842125" y="4402138"/>
          <p14:tracePt t="25052" x="6842125" y="4394200"/>
          <p14:tracePt t="25059" x="6850063" y="4394200"/>
          <p14:tracePt t="25091" x="6858000" y="4394200"/>
          <p14:tracePt t="25099" x="6865938" y="4394200"/>
          <p14:tracePt t="25115" x="6873875" y="4386263"/>
          <p14:tracePt t="25125" x="6889750" y="4378325"/>
          <p14:tracePt t="25131" x="6897688" y="4378325"/>
          <p14:tracePt t="25139" x="6913563" y="4378325"/>
          <p14:tracePt t="25147" x="6921500" y="4378325"/>
          <p14:tracePt t="25155" x="6929438" y="4370388"/>
          <p14:tracePt t="25164" x="6937375" y="4370388"/>
          <p14:tracePt t="25260" x="6929438" y="4378325"/>
          <p14:tracePt t="25267" x="6913563" y="4386263"/>
          <p14:tracePt t="25283" x="6905625" y="4394200"/>
          <p14:tracePt t="25292" x="6897688" y="4394200"/>
          <p14:tracePt t="25300" x="6889750" y="4394200"/>
          <p14:tracePt t="25309" x="6889750" y="4402138"/>
          <p14:tracePt t="25315" x="6881813" y="4410075"/>
          <p14:tracePt t="25331" x="6865938" y="4418013"/>
          <p14:tracePt t="25347" x="6858000" y="4433888"/>
          <p14:tracePt t="25355" x="6850063" y="4433888"/>
          <p14:tracePt t="25364" x="6842125" y="4441825"/>
          <p14:tracePt t="25371" x="6826250" y="4449763"/>
          <p14:tracePt t="25380" x="6818313" y="4465638"/>
          <p14:tracePt t="25387" x="6810375" y="4473575"/>
          <p14:tracePt t="25396" x="6784975" y="4489450"/>
          <p14:tracePt t="25403" x="6769100" y="4505325"/>
          <p14:tracePt t="25412" x="6753225" y="4521200"/>
          <p14:tracePt t="25419" x="6721475" y="4545013"/>
          <p14:tracePt t="25427" x="6713538" y="4552950"/>
          <p14:tracePt t="25436" x="6697663" y="4560888"/>
          <p14:tracePt t="25445" x="6681788" y="4568825"/>
          <p14:tracePt t="25459" x="6673850" y="4584700"/>
          <p14:tracePt t="25468" x="6665913" y="4584700"/>
          <p14:tracePt t="25476" x="6665913" y="4592638"/>
          <p14:tracePt t="25500" x="6657975" y="4608513"/>
          <p14:tracePt t="25508" x="6657975" y="4616450"/>
          <p14:tracePt t="25515" x="6650038" y="4624388"/>
          <p14:tracePt t="25525" x="6642100" y="4633913"/>
          <p14:tracePt t="25531" x="6642100" y="4641850"/>
          <p14:tracePt t="25539" x="6634163" y="4657725"/>
          <p14:tracePt t="25547" x="6626225" y="4673600"/>
          <p14:tracePt t="25555" x="6618288" y="4689475"/>
          <p14:tracePt t="25564" x="6618288" y="4697413"/>
          <p14:tracePt t="25571" x="6618288" y="4721225"/>
          <p14:tracePt t="25580" x="6610350" y="4729163"/>
          <p14:tracePt t="25587" x="6610350" y="4737100"/>
          <p14:tracePt t="25596" x="6610350" y="4752975"/>
          <p14:tracePt t="25603" x="6610350" y="4768850"/>
          <p14:tracePt t="25612" x="6610350" y="4792663"/>
          <p14:tracePt t="25619" x="6618288" y="4808538"/>
          <p14:tracePt t="25628" x="6618288" y="4816475"/>
          <p14:tracePt t="25635" x="6618288" y="4832350"/>
          <p14:tracePt t="25643" x="6626225" y="4840288"/>
          <p14:tracePt t="25652" x="6626225" y="4848225"/>
          <p14:tracePt t="25659" x="6634163" y="4864100"/>
          <p14:tracePt t="25668" x="6634163" y="4879975"/>
          <p14:tracePt t="25676" x="6642100" y="4879975"/>
          <p14:tracePt t="25683" x="6642100" y="4895850"/>
          <p14:tracePt t="25692" x="6642100" y="4911725"/>
          <p14:tracePt t="25700" x="6642100" y="4927600"/>
          <p14:tracePt t="25708" x="6642100" y="4951413"/>
          <p14:tracePt t="25715" x="6650038" y="4967288"/>
          <p14:tracePt t="25725" x="6650038" y="4984750"/>
          <p14:tracePt t="25731" x="6650038" y="5016500"/>
          <p14:tracePt t="25740" x="6650038" y="5032375"/>
          <p14:tracePt t="25748" x="6657975" y="5056188"/>
          <p14:tracePt t="25755" x="6657975" y="5080000"/>
          <p14:tracePt t="25764" x="6657975" y="5095875"/>
          <p14:tracePt t="25771" x="6657975" y="5111750"/>
          <p14:tracePt t="25779" x="6657975" y="5119688"/>
          <p14:tracePt t="25787" x="6657975" y="5127625"/>
          <p14:tracePt t="25796" x="6657975" y="5135563"/>
          <p14:tracePt t="25803" x="6657975" y="5151438"/>
          <p14:tracePt t="25812" x="6657975" y="5159375"/>
          <p14:tracePt t="25819" x="6657975" y="5167313"/>
          <p14:tracePt t="25835" x="6657975" y="5175250"/>
          <p14:tracePt t="25843" x="6657975" y="5183188"/>
          <p14:tracePt t="25852" x="6657975" y="5191125"/>
          <p14:tracePt t="25859" x="6665913" y="5199063"/>
          <p14:tracePt t="25868" x="6665913" y="5207000"/>
          <p14:tracePt t="25876" x="6665913" y="5222875"/>
          <p14:tracePt t="25883" x="6665913" y="5230813"/>
          <p14:tracePt t="25892" x="6665913" y="5246688"/>
          <p14:tracePt t="25900" x="6673850" y="5254625"/>
          <p14:tracePt t="25908" x="6681788" y="5270500"/>
          <p14:tracePt t="25915" x="6681788" y="5286375"/>
          <p14:tracePt t="25925" x="6689725" y="5294313"/>
          <p14:tracePt t="25932" x="6689725" y="5302250"/>
          <p14:tracePt t="25940" x="6689725" y="5310188"/>
          <p14:tracePt t="25948" x="6697663" y="5319713"/>
          <p14:tracePt t="25956" x="6697663" y="5327650"/>
          <p14:tracePt t="25963" x="6697663" y="5335588"/>
          <p14:tracePt t="25971" x="6705600" y="5343525"/>
          <p14:tracePt t="25980" x="6705600" y="5351463"/>
          <p14:tracePt t="25996" x="6713538" y="5359400"/>
          <p14:tracePt t="26003" x="6713538" y="5367338"/>
          <p14:tracePt t="26029" x="6713538" y="5375275"/>
          <p14:tracePt t="26036" x="6721475" y="5375275"/>
          <p14:tracePt t="26163" x="6721475" y="5367338"/>
          <p14:tracePt t="26179" x="6721475" y="5359400"/>
          <p14:tracePt t="26203" x="6721475" y="5351463"/>
          <p14:tracePt t="26243" x="6721475" y="5343525"/>
          <p14:tracePt t="26483" x="6729413" y="5343525"/>
          <p14:tracePt t="26963" x="6737350" y="5343525"/>
          <p14:tracePt t="27171" x="6745288" y="5343525"/>
          <p14:tracePt t="28331" x="6753225" y="5343525"/>
          <p14:tracePt t="29195" x="6737350" y="5343525"/>
          <p14:tracePt t="29204" x="6713538" y="5343525"/>
          <p14:tracePt t="29211" x="6681788" y="5343525"/>
          <p14:tracePt t="29219" x="6634163" y="5351463"/>
          <p14:tracePt t="29228" x="6570663" y="5351463"/>
          <p14:tracePt t="29235" x="6491288" y="5367338"/>
          <p14:tracePt t="29244" x="6418263" y="5383213"/>
          <p14:tracePt t="29251" x="6323013" y="5391150"/>
          <p14:tracePt t="29260" x="6203950" y="5407025"/>
          <p14:tracePt t="29267" x="6091238" y="5414963"/>
          <p14:tracePt t="29277" x="5988050" y="5438775"/>
          <p14:tracePt t="29283" x="5900738" y="5446713"/>
          <p14:tracePt t="29291" x="5829300" y="5462588"/>
          <p14:tracePt t="29300" x="5757863" y="5478463"/>
          <p14:tracePt t="29307" x="5700713" y="5494338"/>
          <p14:tracePt t="29315" x="5645150" y="5510213"/>
          <p14:tracePt t="29324" x="5589588" y="5526088"/>
          <p14:tracePt t="29331" x="5534025" y="5534025"/>
          <p14:tracePt t="29340" x="5470525" y="5549900"/>
          <p14:tracePt t="29347" x="5381625" y="5565775"/>
          <p14:tracePt t="29357" x="5302250" y="5573713"/>
          <p14:tracePt t="29363" x="5199063" y="5605463"/>
          <p14:tracePt t="29372" x="5103813" y="5629275"/>
          <p14:tracePt t="29379" x="5030788" y="5645150"/>
          <p14:tracePt t="29388" x="4951413" y="5662613"/>
          <p14:tracePt t="29396" x="4887913" y="5678488"/>
          <p14:tracePt t="29404" x="4832350" y="5694363"/>
          <p14:tracePt t="29412" x="4784725" y="5702300"/>
          <p14:tracePt t="29419" x="4760913" y="5718175"/>
          <p14:tracePt t="29428" x="4745038" y="5718175"/>
          <p14:tracePt t="29435" x="4729163" y="5726113"/>
          <p14:tracePt t="29547" x="4737100" y="5726113"/>
          <p14:tracePt t="29557" x="4745038" y="5726113"/>
          <p14:tracePt t="29579" x="4752975" y="5726113"/>
          <p14:tracePt t="29587" x="4760913" y="5726113"/>
          <p14:tracePt t="29596" x="4768850" y="5726113"/>
          <p14:tracePt t="29603" x="4776788" y="5718175"/>
          <p14:tracePt t="29611" x="4784725" y="5718175"/>
          <p14:tracePt t="29628" x="4800600" y="5710238"/>
          <p14:tracePt t="29636" x="4808538" y="5710238"/>
          <p14:tracePt t="29644" x="4816475" y="5710238"/>
          <p14:tracePt t="29652" x="4832350" y="5710238"/>
          <p14:tracePt t="29668" x="4840288" y="5702300"/>
          <p14:tracePt t="29675" x="4848225" y="5702300"/>
          <p14:tracePt t="29684" x="4856163" y="5694363"/>
          <p14:tracePt t="29691" x="4864100" y="5694363"/>
          <p14:tracePt t="29700" x="4879975" y="5694363"/>
          <p14:tracePt t="29707" x="4887913" y="5694363"/>
          <p14:tracePt t="29715" x="4895850" y="5686425"/>
          <p14:tracePt t="29724" x="4903788" y="5686425"/>
          <p14:tracePt t="29740" x="4919663" y="5678488"/>
          <p14:tracePt t="29747" x="4919663" y="5670550"/>
          <p14:tracePt t="29757" x="4927600" y="5670550"/>
          <p14:tracePt t="29763" x="4943475" y="5670550"/>
          <p14:tracePt t="29779" x="4951413" y="5662613"/>
          <p14:tracePt t="29788" x="4959350" y="5662613"/>
          <p14:tracePt t="29803" x="4967288" y="5662613"/>
          <p14:tracePt t="29811" x="4967288" y="5653088"/>
          <p14:tracePt t="29819" x="4975225" y="5645150"/>
          <p14:tracePt t="29844" x="4983163" y="5645150"/>
          <p14:tracePt t="29851" x="4991100" y="5637213"/>
          <p14:tracePt t="29867" x="4999038" y="5637213"/>
          <p14:tracePt t="29875" x="4999038" y="5629275"/>
          <p14:tracePt t="29883" x="5006975" y="5629275"/>
          <p14:tracePt t="29907" x="5022850" y="5621338"/>
          <p14:tracePt t="29916" x="5022850" y="5613400"/>
          <p14:tracePt t="29932" x="5030788" y="5613400"/>
          <p14:tracePt t="29956" x="5030788" y="5605463"/>
          <p14:tracePt t="29996" x="5038725" y="5605463"/>
          <p14:tracePt t="30027" x="5046663" y="5605463"/>
          <p14:tracePt t="30067" x="5056188" y="5605463"/>
          <p14:tracePt t="30099" x="5064125" y="5605463"/>
          <p14:tracePt t="30116" x="5072063" y="5613400"/>
          <p14:tracePt t="30139" x="5080000" y="5613400"/>
          <p14:tracePt t="30172" x="5087938" y="5613400"/>
          <p14:tracePt t="30251" x="5087938" y="5621338"/>
          <p14:tracePt t="30355" x="5080000" y="5621338"/>
          <p14:tracePt t="30387" x="5072063" y="5621338"/>
          <p14:tracePt t="30395" x="5072063" y="5629275"/>
          <p14:tracePt t="31131" x="5072063" y="5637213"/>
          <p14:tracePt t="31139" x="5064125" y="5637213"/>
          <p14:tracePt t="31147" x="5056188" y="5637213"/>
          <p14:tracePt t="31156" x="5046663" y="5637213"/>
          <p14:tracePt t="31163" x="5038725" y="5637213"/>
          <p14:tracePt t="31179" x="5030788" y="5637213"/>
          <p14:tracePt t="31188" x="5022850" y="5637213"/>
          <p14:tracePt t="31212" x="5022850" y="5645150"/>
          <p14:tracePt t="31339" x="5030788" y="5645150"/>
          <p14:tracePt t="31419" x="5038725" y="5645150"/>
          <p14:tracePt t="31451" x="5046663" y="5645150"/>
          <p14:tracePt t="31467" x="5046663" y="5637213"/>
          <p14:tracePt t="31515" x="5056188" y="5637213"/>
          <p14:tracePt t="32165" x="5046663" y="5629275"/>
          <p14:tracePt t="32187" x="5038725" y="5629275"/>
          <p14:tracePt t="32203" x="5030788" y="5629275"/>
          <p14:tracePt t="32211" x="5022850" y="5629275"/>
          <p14:tracePt t="32227" x="5014913" y="5629275"/>
          <p14:tracePt t="32403" x="5014913" y="5621338"/>
          <p14:tracePt t="32483" x="5006975" y="5613400"/>
          <p14:tracePt t="32491" x="4991100" y="5597525"/>
          <p14:tracePt t="32499" x="4975225" y="5597525"/>
          <p14:tracePt t="32507" x="4959350" y="5589588"/>
          <p14:tracePt t="32515" x="4935538" y="5581650"/>
          <p14:tracePt t="32523" x="4887913" y="5557838"/>
          <p14:tracePt t="32532" x="4816475" y="5534025"/>
          <p14:tracePt t="32539" x="4745038" y="5502275"/>
          <p14:tracePt t="32547" x="4656138" y="5486400"/>
          <p14:tracePt t="32556" x="4568825" y="5454650"/>
          <p14:tracePt t="32564" x="4481513" y="5438775"/>
          <p14:tracePt t="32572" x="4402138" y="5422900"/>
          <p14:tracePt t="32579" x="4329113" y="5407025"/>
          <p14:tracePt t="32589" x="4265613" y="5391150"/>
          <p14:tracePt t="32595" x="4217988" y="5383213"/>
          <p14:tracePt t="32604" x="4154488" y="5367338"/>
          <p14:tracePt t="32611" x="4098925" y="5359400"/>
          <p14:tracePt t="32619" x="4043363" y="5335588"/>
          <p14:tracePt t="32628" x="3986213" y="5319713"/>
          <p14:tracePt t="32635" x="3914775" y="5302250"/>
          <p14:tracePt t="32644" x="3859213" y="5286375"/>
          <p14:tracePt t="32651" x="3787775" y="5262563"/>
          <p14:tracePt t="32660" x="3684588" y="5222875"/>
          <p14:tracePt t="32667" x="3540125" y="5175250"/>
          <p14:tracePt t="32676" x="3365500" y="5103813"/>
          <p14:tracePt t="32683" x="3260725" y="5048250"/>
          <p14:tracePt t="32692" x="3173413" y="5008563"/>
          <p14:tracePt t="32699" x="3086100" y="4976813"/>
          <p14:tracePt t="32709" x="3022600" y="4919663"/>
          <p14:tracePt t="32715" x="2982913" y="4887913"/>
          <p14:tracePt t="32723" x="2974975" y="4879975"/>
          <p14:tracePt t="32732" x="2974975" y="4872038"/>
          <p14:tracePt t="32739" x="2974975" y="4856163"/>
          <p14:tracePt t="32756" x="2974975" y="4848225"/>
          <p14:tracePt t="32763" x="2982913" y="4848225"/>
          <p14:tracePt t="32773" x="2982913" y="4832350"/>
          <p14:tracePt t="32779" x="2990850" y="4832350"/>
          <p14:tracePt t="32789" x="2998788" y="4824413"/>
          <p14:tracePt t="32795" x="2998788" y="4808538"/>
          <p14:tracePt t="32804" x="2998788" y="4800600"/>
          <p14:tracePt t="32812" x="3014663" y="4784725"/>
          <p14:tracePt t="32819" x="3022600" y="4768850"/>
          <p14:tracePt t="32827" x="3030538" y="4760913"/>
          <p14:tracePt t="32835" x="3038475" y="4745038"/>
          <p14:tracePt t="32843" x="3046413" y="4729163"/>
          <p14:tracePt t="32851" x="3062288" y="4705350"/>
          <p14:tracePt t="32860" x="3078163" y="4689475"/>
          <p14:tracePt t="32867" x="3094038" y="4673600"/>
          <p14:tracePt t="32876" x="3109913" y="4641850"/>
          <p14:tracePt t="32883" x="3125788" y="4624388"/>
          <p14:tracePt t="32891" x="3149600" y="4608513"/>
          <p14:tracePt t="32900" x="3157538" y="4592638"/>
          <p14:tracePt t="32908" x="3181350" y="4560888"/>
          <p14:tracePt t="32915" x="3197225" y="4537075"/>
          <p14:tracePt t="32923" x="3221038" y="4505325"/>
          <p14:tracePt t="32931" x="3228975" y="4481513"/>
          <p14:tracePt t="32939" x="3252788" y="4457700"/>
          <p14:tracePt t="32947" x="3268663" y="4425950"/>
          <p14:tracePt t="32956" x="3276600" y="4410075"/>
          <p14:tracePt t="32964" x="3292475" y="4394200"/>
          <p14:tracePt t="32972" x="3292475" y="4378325"/>
          <p14:tracePt t="32979" x="3300413" y="4362450"/>
          <p14:tracePt t="32989" x="3308350" y="4346575"/>
          <p14:tracePt t="32995" x="3317875" y="4338638"/>
          <p14:tracePt t="33004" x="3333750" y="4330700"/>
          <p14:tracePt t="33011" x="3333750" y="4322763"/>
          <p14:tracePt t="33019" x="3341688" y="4322763"/>
          <p14:tracePt t="33028" x="3349625" y="4314825"/>
          <p14:tracePt t="33044" x="3357563" y="4314825"/>
          <p14:tracePt t="33092" x="3365500" y="4306888"/>
          <p14:tracePt t="33099" x="3373438" y="4306888"/>
          <p14:tracePt t="33107" x="3389313" y="4298950"/>
          <p14:tracePt t="33116" x="3405188" y="4291013"/>
          <p14:tracePt t="33124" x="3444875" y="4273550"/>
          <p14:tracePt t="33131" x="3516313" y="4241800"/>
          <p14:tracePt t="33139" x="3540125" y="4225925"/>
          <p14:tracePt t="33147" x="3548063" y="4225925"/>
          <p14:tracePt t="33283" x="3548063" y="4217988"/>
          <p14:tracePt t="33291" x="3548063" y="4210050"/>
          <p14:tracePt t="33307" x="3548063" y="4202113"/>
          <p14:tracePt t="33323" x="3548063" y="4194175"/>
          <p14:tracePt t="33332" x="3548063" y="4186238"/>
          <p14:tracePt t="33340" x="3548063" y="4178300"/>
          <p14:tracePt t="33347" x="3540125" y="4170363"/>
          <p14:tracePt t="33356" x="3540125" y="4162425"/>
          <p14:tracePt t="33364" x="3532188" y="4146550"/>
          <p14:tracePt t="33372" x="3532188" y="4130675"/>
          <p14:tracePt t="33379" x="3524250" y="4122738"/>
          <p14:tracePt t="33389" x="3516313" y="4098925"/>
          <p14:tracePt t="33395" x="3508375" y="4090988"/>
          <p14:tracePt t="33403" x="3500438" y="4083050"/>
          <p14:tracePt t="33411" x="3500438" y="4067175"/>
          <p14:tracePt t="33419" x="3484563" y="4051300"/>
          <p14:tracePt t="33427" x="3484563" y="4035425"/>
          <p14:tracePt t="33435" x="3484563" y="4027488"/>
          <p14:tracePt t="33443" x="3476625" y="4011613"/>
          <p14:tracePt t="33451" x="3476625" y="4003675"/>
          <p14:tracePt t="33460" x="3476625" y="3995738"/>
          <p14:tracePt t="33467" x="3468688" y="3987800"/>
          <p14:tracePt t="33476" x="3468688" y="3979863"/>
          <p14:tracePt t="33483" x="3468688" y="3971925"/>
          <p14:tracePt t="33492" x="3460750" y="3971925"/>
          <p14:tracePt t="33499" x="3460750" y="3963988"/>
          <p14:tracePt t="33524" x="3452813" y="3963988"/>
          <p14:tracePt t="33539" x="3452813" y="3956050"/>
          <p14:tracePt t="33571" x="3452813" y="3948113"/>
          <p14:tracePt t="33579" x="3444875" y="3948113"/>
          <p14:tracePt t="33604" x="3436938" y="3948113"/>
          <p14:tracePt t="33723" x="3429000" y="3948113"/>
          <p14:tracePt t="33787" x="3421063" y="3948113"/>
          <p14:tracePt t="33805" x="3413125" y="3938588"/>
          <p14:tracePt t="33811" x="3405188" y="3938588"/>
          <p14:tracePt t="33820" x="3397250" y="3938588"/>
          <p14:tracePt t="33827" x="3389313" y="3938588"/>
          <p14:tracePt t="33835" x="3381375" y="3938588"/>
          <p14:tracePt t="33844" x="3373438" y="3938588"/>
          <p14:tracePt t="33851" x="3365500" y="3938588"/>
          <p14:tracePt t="33860" x="3357563" y="3938588"/>
          <p14:tracePt t="33867" x="3349625" y="3938588"/>
          <p14:tracePt t="33888" x="3333750" y="3938588"/>
          <p14:tracePt t="33892" x="3308350" y="3938588"/>
          <p14:tracePt t="33899" x="3300413" y="3938588"/>
          <p14:tracePt t="33908" x="3284538" y="3938588"/>
          <p14:tracePt t="33915" x="3268663" y="3938588"/>
          <p14:tracePt t="33924" x="3260725" y="3938588"/>
          <p14:tracePt t="33932" x="3236913" y="3938588"/>
          <p14:tracePt t="33939" x="3228975" y="3938588"/>
          <p14:tracePt t="33947" x="3221038" y="3938588"/>
          <p14:tracePt t="33956" x="3213100" y="3938588"/>
          <p14:tracePt t="33972" x="3205163" y="3938588"/>
          <p14:tracePt t="34235" x="3205163" y="3948113"/>
          <p14:tracePt t="34244" x="3205163" y="3956050"/>
          <p14:tracePt t="34251" x="3205163" y="3963988"/>
          <p14:tracePt t="34267" x="3205163" y="3979863"/>
          <p14:tracePt t="34283" x="3205163" y="3995738"/>
          <p14:tracePt t="34292" x="3205163" y="4003675"/>
          <p14:tracePt t="34299" x="3205163" y="4019550"/>
          <p14:tracePt t="34307" x="3205163" y="4035425"/>
          <p14:tracePt t="34316" x="3197225" y="4043363"/>
          <p14:tracePt t="34324" x="3189288" y="4059238"/>
          <p14:tracePt t="34332" x="3181350" y="4067175"/>
          <p14:tracePt t="34339" x="3173413" y="4083050"/>
          <p14:tracePt t="34348" x="3165475" y="4083050"/>
          <p14:tracePt t="34355" x="3165475" y="4090988"/>
          <p14:tracePt t="34372" x="3157538" y="4090988"/>
          <p14:tracePt t="34507" x="3165475" y="4075113"/>
          <p14:tracePt t="34523" x="3173413" y="4067175"/>
          <p14:tracePt t="34532" x="3181350" y="4059238"/>
          <p14:tracePt t="34539" x="3181350" y="4051300"/>
          <p14:tracePt t="34548" x="3189288" y="4035425"/>
          <p14:tracePt t="34564" x="3197225" y="4027488"/>
          <p14:tracePt t="34580" x="3197225" y="4019550"/>
          <p14:tracePt t="34628" x="3189288" y="4019550"/>
          <p14:tracePt t="34635" x="3173413" y="4019550"/>
          <p14:tracePt t="34644" x="3149600" y="4019550"/>
          <p14:tracePt t="34651" x="3125788" y="4019550"/>
          <p14:tracePt t="34660" x="3094038" y="4027488"/>
          <p14:tracePt t="34667" x="3062288" y="4035425"/>
          <p14:tracePt t="34676" x="3006725" y="4051300"/>
          <p14:tracePt t="34683" x="2949575" y="4059238"/>
          <p14:tracePt t="34692" x="2886075" y="4067175"/>
          <p14:tracePt t="34699" x="2838450" y="4075113"/>
          <p14:tracePt t="34708" x="2774950" y="4083050"/>
          <p14:tracePt t="34716" x="2735263" y="4098925"/>
          <p14:tracePt t="34725" x="2687638" y="4106863"/>
          <p14:tracePt t="34732" x="2671763" y="4114800"/>
          <p14:tracePt t="34739" x="2655888" y="4114800"/>
          <p14:tracePt t="34827" x="2663825" y="4114800"/>
          <p14:tracePt t="34835" x="2663825" y="4098925"/>
          <p14:tracePt t="34843" x="2671763" y="4090988"/>
          <p14:tracePt t="34851" x="2679700" y="4083050"/>
          <p14:tracePt t="34860" x="2687638" y="4075113"/>
          <p14:tracePt t="34867" x="2703513" y="4059238"/>
          <p14:tracePt t="34876" x="2727325" y="4051300"/>
          <p14:tracePt t="34893" x="2767013" y="4035425"/>
          <p14:tracePt t="34900" x="2782888" y="4019550"/>
          <p14:tracePt t="34908" x="2806700" y="4011613"/>
          <p14:tracePt t="34915" x="2814638" y="4003675"/>
          <p14:tracePt t="34925" x="2822575" y="3987800"/>
          <p14:tracePt t="34932" x="2838450" y="3987800"/>
          <p14:tracePt t="34939" x="2846388" y="3971925"/>
          <p14:tracePt t="34948" x="2854325" y="3971925"/>
          <p14:tracePt t="34955" x="2862263" y="3971925"/>
          <p14:tracePt t="34963" x="2870200" y="3971925"/>
          <p14:tracePt t="34971" x="2870200" y="3963988"/>
          <p14:tracePt t="35012" x="2878138" y="3963988"/>
          <p14:tracePt t="35035" x="2886075" y="3963988"/>
          <p14:tracePt t="35044" x="2894013" y="3971925"/>
          <p14:tracePt t="35052" x="2894013" y="3979863"/>
          <p14:tracePt t="35059" x="2894013" y="3987800"/>
          <p14:tracePt t="35068" x="2894013" y="3995738"/>
          <p14:tracePt t="35076" x="2901950" y="4011613"/>
          <p14:tracePt t="35084" x="2901950" y="4027488"/>
          <p14:tracePt t="35092" x="2909888" y="4043363"/>
          <p14:tracePt t="35099" x="2909888" y="4059238"/>
          <p14:tracePt t="35108" x="2909888" y="4067175"/>
          <p14:tracePt t="35115" x="2917825" y="4090988"/>
          <p14:tracePt t="35123" x="2933700" y="4114800"/>
          <p14:tracePt t="35131" x="2933700" y="4146550"/>
          <p14:tracePt t="35140" x="2949575" y="4170363"/>
          <p14:tracePt t="35148" x="2974975" y="4210050"/>
          <p14:tracePt t="35155" x="2982913" y="4233863"/>
          <p14:tracePt t="35163" x="2998788" y="4257675"/>
          <p14:tracePt t="35172" x="3022600" y="4291013"/>
          <p14:tracePt t="35180" x="3030538" y="4298950"/>
          <p14:tracePt t="35188" x="3046413" y="4306888"/>
          <p14:tracePt t="35195" x="3054350" y="4322763"/>
          <p14:tracePt t="35205" x="3062288" y="4322763"/>
          <p14:tracePt t="35235" x="3070225" y="4322763"/>
          <p14:tracePt t="35244" x="3078163" y="4322763"/>
          <p14:tracePt t="35267" x="3086100" y="4322763"/>
          <p14:tracePt t="35283" x="3094038" y="4322763"/>
          <p14:tracePt t="35299" x="3094038" y="4314825"/>
          <p14:tracePt t="35308" x="3101975" y="4314825"/>
          <p14:tracePt t="35316" x="3109913" y="4314825"/>
          <p14:tracePt t="35323" x="3109913" y="4306888"/>
          <p14:tracePt t="35331" x="3109913" y="4298950"/>
          <p14:tracePt t="35339" x="3117850" y="4298950"/>
          <p14:tracePt t="35355" x="3117850" y="4291013"/>
          <p14:tracePt t="35363" x="3125788" y="4291013"/>
          <p14:tracePt t="35372" x="3125788" y="4281488"/>
          <p14:tracePt t="35388" x="3133725" y="4281488"/>
          <p14:tracePt t="35444" x="3141663" y="4281488"/>
          <p14:tracePt t="35459" x="3149600" y="4281488"/>
          <p14:tracePt t="35523" x="3157538" y="4281488"/>
          <p14:tracePt t="35859" x="3157538" y="4265613"/>
          <p14:tracePt t="35923" x="3157538" y="4257675"/>
          <p14:tracePt t="35947" x="3165475" y="4257675"/>
          <p14:tracePt t="35955" x="3173413" y="4257675"/>
          <p14:tracePt t="35971" x="3181350" y="4257675"/>
          <p14:tracePt t="35980" x="3189288" y="4257675"/>
          <p14:tracePt t="35996" x="3205163" y="4257675"/>
          <p14:tracePt t="36011" x="3213100" y="4257675"/>
          <p14:tracePt t="37307" x="3221038" y="4249738"/>
          <p14:tracePt t="37315" x="3221038" y="4233863"/>
          <p14:tracePt t="37323" x="3228975" y="4210050"/>
          <p14:tracePt t="37331" x="3236913" y="4186238"/>
          <p14:tracePt t="37339" x="3236913" y="4154488"/>
          <p14:tracePt t="37348" x="3236913" y="4130675"/>
          <p14:tracePt t="37355" x="3236913" y="4106863"/>
          <p14:tracePt t="37364" x="3244850" y="4075113"/>
          <p14:tracePt t="37371" x="3252788" y="4035425"/>
          <p14:tracePt t="37380" x="3260725" y="4011613"/>
          <p14:tracePt t="37387" x="3268663" y="3979863"/>
          <p14:tracePt t="37396" x="3276600" y="3948113"/>
          <p14:tracePt t="37404" x="3284538" y="3906838"/>
          <p14:tracePt t="37412" x="3284538" y="3867150"/>
          <p14:tracePt t="37420" x="3292475" y="3819525"/>
          <p14:tracePt t="37428" x="3292475" y="3771900"/>
          <p14:tracePt t="37437" x="3292475" y="3724275"/>
          <p14:tracePt t="37443" x="3292475" y="3684588"/>
          <p14:tracePt t="37452" x="3300413" y="3636963"/>
          <p14:tracePt t="37459" x="3300413" y="3587750"/>
          <p14:tracePt t="37467" x="3308350" y="3556000"/>
          <p14:tracePt t="37475" x="3317875" y="3532188"/>
          <p14:tracePt t="37483" x="3325813" y="3508375"/>
          <p14:tracePt t="37492" x="3325813" y="3492500"/>
          <p14:tracePt t="37499" x="3325813" y="3476625"/>
          <p14:tracePt t="37508" x="3325813" y="3452813"/>
          <p14:tracePt t="37515" x="3325813" y="3436938"/>
          <p14:tracePt t="37524" x="3325813" y="3421063"/>
          <p14:tracePt t="37531" x="3325813" y="3397250"/>
          <p14:tracePt t="37539" x="3325813" y="3381375"/>
          <p14:tracePt t="37548" x="3325813" y="3373438"/>
          <p14:tracePt t="37555" x="3333750" y="3357563"/>
          <p14:tracePt t="37564" x="3333750" y="3333750"/>
          <p14:tracePt t="37571" x="3341688" y="3325813"/>
          <p14:tracePt t="37580" x="3341688" y="3309938"/>
          <p14:tracePt t="37587" x="3341688" y="3302000"/>
          <p14:tracePt t="37596" x="3341688" y="3286125"/>
          <p14:tracePt t="37604" x="3349625" y="3278188"/>
          <p14:tracePt t="37612" x="3349625" y="3270250"/>
          <p14:tracePt t="37620" x="3349625" y="3252788"/>
          <p14:tracePt t="37637" x="3349625" y="3244850"/>
          <p14:tracePt t="38795" x="3341688" y="3244850"/>
          <p14:tracePt t="38803" x="3292475" y="3252788"/>
          <p14:tracePt t="38812" x="3228975" y="3278188"/>
          <p14:tracePt t="38820" x="3165475" y="3294063"/>
          <p14:tracePt t="38828" x="3094038" y="3309938"/>
          <p14:tracePt t="38837" x="3046413" y="3309938"/>
          <p14:tracePt t="38843" x="3022600" y="3309938"/>
          <p14:tracePt t="38852" x="3006725" y="3309938"/>
          <p14:tracePt t="39131" x="3006725" y="3302000"/>
          <p14:tracePt t="39331" x="3014663" y="3302000"/>
          <p14:tracePt t="39339" x="3062288" y="3302000"/>
          <p14:tracePt t="39347" x="3157538" y="3294063"/>
          <p14:tracePt t="39355" x="3260725" y="3278188"/>
          <p14:tracePt t="39363" x="3397250" y="3270250"/>
          <p14:tracePt t="39372" x="3524250" y="3244850"/>
          <p14:tracePt t="39380" x="3627438" y="3228975"/>
          <p14:tracePt t="39387" x="3716338" y="3228975"/>
          <p14:tracePt t="39395" x="3763963" y="3228975"/>
          <p14:tracePt t="39404" x="3795713" y="3228975"/>
          <p14:tracePt t="39411" x="3819525" y="3228975"/>
          <p14:tracePt t="39420" x="3827463" y="3228975"/>
          <p14:tracePt t="39428" x="3835400" y="3228975"/>
          <p14:tracePt t="39443" x="3843338" y="3236913"/>
          <p14:tracePt t="39459" x="3843338" y="3244850"/>
          <p14:tracePt t="39467" x="3843338" y="3252788"/>
          <p14:tracePt t="39476" x="3843338" y="3278188"/>
          <p14:tracePt t="39483" x="3843338" y="3302000"/>
          <p14:tracePt t="39491" x="3843338" y="3317875"/>
          <p14:tracePt t="39499" x="3843338" y="3349625"/>
          <p14:tracePt t="39508" x="3843338" y="3373438"/>
          <p14:tracePt t="39516" x="3843338" y="3413125"/>
          <p14:tracePt t="39523" x="3843338" y="3444875"/>
          <p14:tracePt t="39531" x="3843338" y="3484563"/>
          <p14:tracePt t="39540" x="3843338" y="3516313"/>
          <p14:tracePt t="39547" x="3843338" y="3548063"/>
          <p14:tracePt t="39555" x="3835400" y="3571875"/>
          <p14:tracePt t="39563" x="3827463" y="3605213"/>
          <p14:tracePt t="39572" x="3819525" y="3636963"/>
          <p14:tracePt t="39580" x="3795713" y="3684588"/>
          <p14:tracePt t="39587" x="3763963" y="3716338"/>
          <p14:tracePt t="39596" x="3724275" y="3748088"/>
          <p14:tracePt t="39603" x="3684588" y="3787775"/>
          <p14:tracePt t="39612" x="3635375" y="3819525"/>
          <p14:tracePt t="39620" x="3587750" y="3851275"/>
          <p14:tracePt t="39628" x="3540125" y="3883025"/>
          <p14:tracePt t="39637" x="3468688" y="3914775"/>
          <p14:tracePt t="39643" x="3421063" y="3948113"/>
          <p14:tracePt t="39653" x="3373438" y="3987800"/>
          <p14:tracePt t="39659" x="3325813" y="4035425"/>
          <p14:tracePt t="39668" x="3284538" y="4067175"/>
          <p14:tracePt t="39676" x="3236913" y="4122738"/>
          <p14:tracePt t="39683" x="3205163" y="4162425"/>
          <p14:tracePt t="39692" x="3173413" y="4194175"/>
          <p14:tracePt t="39699" x="3165475" y="4225925"/>
          <p14:tracePt t="39708" x="3149600" y="4241800"/>
          <p14:tracePt t="39715" x="3149600" y="4257675"/>
          <p14:tracePt t="39724" x="3141663" y="4265613"/>
          <p14:tracePt t="39731" x="3133725" y="4265613"/>
          <p14:tracePt t="39892" x="3133725" y="4257675"/>
          <p14:tracePt t="39931" x="3133725" y="4249738"/>
          <p14:tracePt t="39947" x="3141663" y="4249738"/>
          <p14:tracePt t="39955" x="3149600" y="4241800"/>
          <p14:tracePt t="39996" x="3157538" y="4241800"/>
          <p14:tracePt t="40012" x="3157538" y="4233863"/>
          <p14:tracePt t="40035" x="3165475" y="4233863"/>
          <p14:tracePt t="40083" x="3165475" y="4225925"/>
          <p14:tracePt t="40195" x="3165475" y="4217988"/>
          <p14:tracePt t="40227" x="3173413" y="4210050"/>
          <p14:tracePt t="40243" x="3181350" y="4210050"/>
          <p14:tracePt t="40253" x="3181350" y="4202113"/>
          <p14:tracePt t="40347" x="3181350" y="4194175"/>
          <p14:tracePt t="40355" x="3181350" y="4186238"/>
          <p14:tracePt t="40380" x="3181350" y="4178300"/>
          <p14:tracePt t="40827" x="3181350" y="4186238"/>
          <p14:tracePt t="40859" x="3181350" y="4194175"/>
          <p14:tracePt t="40875" x="3189288" y="4194175"/>
          <p14:tracePt t="40884" x="3189288" y="4202113"/>
          <p14:tracePt t="41179" x="3197225" y="4202113"/>
          <p14:tracePt t="41227" x="3205163" y="4202113"/>
          <p14:tracePt t="42307" x="3213100" y="4202113"/>
          <p14:tracePt t="42891" x="3221038" y="4202113"/>
          <p14:tracePt t="42907" x="3228975" y="4202113"/>
          <p14:tracePt t="42923" x="3236913" y="4202113"/>
          <p14:tracePt t="42939" x="3236913" y="4194175"/>
          <p14:tracePt t="42947" x="3244850" y="4194175"/>
          <p14:tracePt t="42957" x="3252788" y="4194175"/>
          <p14:tracePt t="42966" x="3252788" y="4186238"/>
          <p14:tracePt t="42971" x="3260725" y="4186238"/>
          <p14:tracePt t="42987" x="3260725" y="4178300"/>
          <p14:tracePt t="42994" x="3268663" y="4178300"/>
          <p14:tracePt t="43003" x="3268663" y="4170363"/>
          <p14:tracePt t="43011" x="3268663" y="4162425"/>
          <p14:tracePt t="43044" x="3268663" y="4154488"/>
          <p14:tracePt t="43076" x="3268663" y="4146550"/>
          <p14:tracePt t="43099" x="3268663" y="4138613"/>
          <p14:tracePt t="43123" x="3268663" y="4130675"/>
          <p14:tracePt t="43140" x="3268663" y="4122738"/>
          <p14:tracePt t="43195" x="3260725" y="4122738"/>
          <p14:tracePt t="43251" x="3252788" y="4122738"/>
          <p14:tracePt t="43259" x="3244850" y="4122738"/>
          <p14:tracePt t="43268" x="3236913" y="4122738"/>
          <p14:tracePt t="43275" x="3236913" y="4130675"/>
          <p14:tracePt t="43286" x="3221038" y="4130675"/>
          <p14:tracePt t="43299" x="3213100" y="4138613"/>
          <p14:tracePt t="43308" x="3205163" y="4138613"/>
          <p14:tracePt t="43315" x="3197225" y="4138613"/>
          <p14:tracePt t="43324" x="3197225" y="4146550"/>
          <p14:tracePt t="43340" x="3189288" y="4146550"/>
          <p14:tracePt t="43347" x="3181350" y="4154488"/>
          <p14:tracePt t="43356" x="3181350" y="4162425"/>
          <p14:tracePt t="43371" x="3173413" y="4170363"/>
          <p14:tracePt t="43379" x="3165475" y="4170363"/>
          <p14:tracePt t="43396" x="3165475" y="4186238"/>
          <p14:tracePt t="43412" x="3157538" y="4194175"/>
          <p14:tracePt t="43420" x="3157538" y="4202113"/>
          <p14:tracePt t="43427" x="3149600" y="4210050"/>
          <p14:tracePt t="43436" x="3141663" y="4225925"/>
          <p14:tracePt t="43452" x="3133725" y="4241800"/>
          <p14:tracePt t="43460" x="3125788" y="4257675"/>
          <p14:tracePt t="43468" x="3117850" y="4265613"/>
          <p14:tracePt t="43475" x="3101975" y="4281488"/>
          <p14:tracePt t="43485" x="3086100" y="4298950"/>
          <p14:tracePt t="43491" x="3078163" y="4306888"/>
          <p14:tracePt t="43499" x="3078163" y="4322763"/>
          <p14:tracePt t="43507" x="3078163" y="4338638"/>
          <p14:tracePt t="43516" x="3070225" y="4354513"/>
          <p14:tracePt t="43524" x="3062288" y="4370388"/>
          <p14:tracePt t="43531" x="3054350" y="4394200"/>
          <p14:tracePt t="43540" x="3054350" y="4418013"/>
          <p14:tracePt t="43547" x="3054350" y="4441825"/>
          <p14:tracePt t="43556" x="3054350" y="4457700"/>
          <p14:tracePt t="43563" x="3054350" y="4473575"/>
          <p14:tracePt t="43572" x="3054350" y="4497388"/>
          <p14:tracePt t="43579" x="3054350" y="4513263"/>
          <p14:tracePt t="43588" x="3054350" y="4529138"/>
          <p14:tracePt t="43595" x="3054350" y="4537075"/>
          <p14:tracePt t="43603" x="3054350" y="4545013"/>
          <p14:tracePt t="43619" x="3062288" y="4545013"/>
          <p14:tracePt t="43627" x="3062288" y="4560888"/>
          <p14:tracePt t="43644" x="3070225" y="4568825"/>
          <p14:tracePt t="43660" x="3070225" y="4576763"/>
          <p14:tracePt t="43668" x="3070225" y="4584700"/>
          <p14:tracePt t="43675" x="3070225" y="4592638"/>
          <p14:tracePt t="43685" x="3070225" y="4600575"/>
          <p14:tracePt t="43691" x="3078163" y="4608513"/>
          <p14:tracePt t="43700" x="3078163" y="4624388"/>
          <p14:tracePt t="43707" x="3086100" y="4641850"/>
          <p14:tracePt t="43716" x="3086100" y="4665663"/>
          <p14:tracePt t="43723" x="3094038" y="4681538"/>
          <p14:tracePt t="43731" x="3094038" y="4697413"/>
          <p14:tracePt t="43739" x="3094038" y="4713288"/>
          <p14:tracePt t="43747" x="3101975" y="4729163"/>
          <p14:tracePt t="43756" x="3109913" y="4737100"/>
          <p14:tracePt t="43763" x="3109913" y="4745038"/>
          <p14:tracePt t="43772" x="3109913" y="4760913"/>
          <p14:tracePt t="43779" x="3117850" y="4768850"/>
          <p14:tracePt t="43788" x="3117850" y="4776788"/>
          <p14:tracePt t="43795" x="3117850" y="4784725"/>
          <p14:tracePt t="43803" x="3125788" y="4792663"/>
          <p14:tracePt t="43812" x="3125788" y="4800600"/>
          <p14:tracePt t="43820" x="3133725" y="4808538"/>
          <p14:tracePt t="43835" x="3133725" y="4824413"/>
          <p14:tracePt t="43843" x="3141663" y="4824413"/>
          <p14:tracePt t="43851" x="3141663" y="4832350"/>
          <p14:tracePt t="43860" x="3141663" y="4840288"/>
          <p14:tracePt t="43868" x="3141663" y="4848225"/>
          <p14:tracePt t="43875" x="3149600" y="4848225"/>
          <p14:tracePt t="43885" x="3157538" y="4856163"/>
          <p14:tracePt t="43891" x="3157538" y="4864100"/>
          <p14:tracePt t="43900" x="3165475" y="4864100"/>
          <p14:tracePt t="43915" x="3165475" y="4879975"/>
          <p14:tracePt t="43923" x="3173413" y="4879975"/>
          <p14:tracePt t="43931" x="3173413" y="4887913"/>
          <p14:tracePt t="43939" x="3189288" y="4887913"/>
          <p14:tracePt t="43947" x="3197225" y="4903788"/>
          <p14:tracePt t="43956" x="3213100" y="4911725"/>
          <p14:tracePt t="43963" x="3221038" y="4927600"/>
          <p14:tracePt t="43972" x="3228975" y="4935538"/>
          <p14:tracePt t="43979" x="3236913" y="4943475"/>
          <p14:tracePt t="43988" x="3244850" y="4951413"/>
          <p14:tracePt t="43995" x="3260725" y="4959350"/>
          <p14:tracePt t="44004" x="3268663" y="4959350"/>
          <p14:tracePt t="44011" x="3276600" y="4959350"/>
          <p14:tracePt t="44020" x="3284538" y="4967288"/>
          <p14:tracePt t="44036" x="3300413" y="4967288"/>
          <p14:tracePt t="44043" x="3300413" y="4976813"/>
          <p14:tracePt t="44051" x="3308350" y="4976813"/>
          <p14:tracePt t="44068" x="3317875" y="4976813"/>
          <p14:tracePt t="44092" x="3325813" y="4976813"/>
          <p14:tracePt t="44101" x="3333750" y="4976813"/>
          <p14:tracePt t="44148" x="3333750" y="4967288"/>
          <p14:tracePt t="44172" x="3333750" y="4959350"/>
          <p14:tracePt t="44188" x="3333750" y="4943475"/>
          <p14:tracePt t="44195" x="3325813" y="4943475"/>
          <p14:tracePt t="44203" x="3308350" y="4935538"/>
          <p14:tracePt t="44212" x="3308350" y="4927600"/>
          <p14:tracePt t="44219" x="3292475" y="4911725"/>
          <p14:tracePt t="44227" x="3284538" y="4911725"/>
          <p14:tracePt t="44235" x="3268663" y="4887913"/>
          <p14:tracePt t="44243" x="3260725" y="4879975"/>
          <p14:tracePt t="44251" x="3244850" y="4872038"/>
          <p14:tracePt t="44260" x="3236913" y="4856163"/>
          <p14:tracePt t="44268" x="3228975" y="4848225"/>
          <p14:tracePt t="44275" x="3205163" y="4840288"/>
          <p14:tracePt t="44285" x="3197225" y="4832350"/>
          <p14:tracePt t="44291" x="3181350" y="4832350"/>
          <p14:tracePt t="44301" x="3165475" y="4816475"/>
          <p14:tracePt t="44307" x="3157538" y="4808538"/>
          <p14:tracePt t="44315" x="3149600" y="4808538"/>
          <p14:tracePt t="44323" x="3133725" y="4800600"/>
          <p14:tracePt t="44331" x="3133725" y="4792663"/>
          <p14:tracePt t="44339" x="3125788" y="4792663"/>
          <p14:tracePt t="44356" x="3117850" y="4784725"/>
          <p14:tracePt t="44363" x="3109913" y="4784725"/>
          <p14:tracePt t="44388" x="3101975" y="4784725"/>
          <p14:tracePt t="44395" x="3094038" y="4784725"/>
          <p14:tracePt t="44412" x="3078163" y="4784725"/>
          <p14:tracePt t="44419" x="3078163" y="4776788"/>
          <p14:tracePt t="44427" x="3070225" y="4776788"/>
          <p14:tracePt t="44435" x="3062288" y="4776788"/>
          <p14:tracePt t="44443" x="3054350" y="4776788"/>
          <p14:tracePt t="44555" x="3054350" y="4768850"/>
          <p14:tracePt t="44571" x="3054350" y="4760913"/>
          <p14:tracePt t="44579" x="3062288" y="4760913"/>
          <p14:tracePt t="44587" x="3070225" y="4760913"/>
          <p14:tracePt t="44595" x="3078163" y="4760913"/>
          <p14:tracePt t="44603" x="3086100" y="4760913"/>
          <p14:tracePt t="44611" x="3101975" y="4752975"/>
          <p14:tracePt t="44628" x="3109913" y="4752975"/>
          <p14:tracePt t="44636" x="3117850" y="4752975"/>
          <p14:tracePt t="44652" x="3133725" y="4752975"/>
          <p14:tracePt t="45187" x="3133725" y="4745038"/>
          <p14:tracePt t="45203" x="3133725" y="4737100"/>
          <p14:tracePt t="45228" x="3133725" y="4729163"/>
          <p14:tracePt t="45236" x="3125788" y="4721225"/>
          <p14:tracePt t="45244" x="3109913" y="4713288"/>
          <p14:tracePt t="45251" x="3094038" y="4705350"/>
          <p14:tracePt t="45260" x="3078163" y="4689475"/>
          <p14:tracePt t="45268" x="3022600" y="4665663"/>
          <p14:tracePt t="45275" x="2949575" y="4624388"/>
          <p14:tracePt t="45284" x="2870200" y="4592638"/>
          <p14:tracePt t="45291" x="2782888" y="4545013"/>
          <p14:tracePt t="45301" x="2703513" y="4513263"/>
          <p14:tracePt t="45308" x="2647950" y="4489450"/>
          <p14:tracePt t="45316" x="2616200" y="4457700"/>
          <p14:tracePt t="45324" x="2606675" y="4433888"/>
          <p14:tracePt t="45331" x="2606675" y="4425950"/>
          <p14:tracePt t="45340" x="2606675" y="4410075"/>
          <p14:tracePt t="45347" x="2606675" y="4394200"/>
          <p14:tracePt t="45356" x="2616200" y="4394200"/>
          <p14:tracePt t="45363" x="2624138" y="4378325"/>
          <p14:tracePt t="45379" x="2632075" y="4370388"/>
          <p14:tracePt t="45388" x="2632075" y="4362450"/>
          <p14:tracePt t="45395" x="2640013" y="4362450"/>
          <p14:tracePt t="45403" x="2640013" y="4354513"/>
          <p14:tracePt t="45419" x="2640013" y="4346575"/>
          <p14:tracePt t="45427" x="2647950" y="4346575"/>
          <p14:tracePt t="45435" x="2647950" y="4330700"/>
          <p14:tracePt t="45444" x="2655888" y="4330700"/>
          <p14:tracePt t="45452" x="2663825" y="4322763"/>
          <p14:tracePt t="45459" x="2663825" y="4314825"/>
          <p14:tracePt t="45468" x="2671763" y="4306888"/>
          <p14:tracePt t="45484" x="2679700" y="4306888"/>
          <p14:tracePt t="45501" x="2687638" y="4298950"/>
          <p14:tracePt t="45531" x="2687638" y="4291013"/>
          <p14:tracePt t="45547" x="2695575" y="4281488"/>
          <p14:tracePt t="45563" x="2695575" y="4265613"/>
          <p14:tracePt t="45579" x="2695575" y="4257675"/>
          <p14:tracePt t="45595" x="2687638" y="4241800"/>
          <p14:tracePt t="45604" x="2679700" y="4233863"/>
          <p14:tracePt t="45611" x="2663825" y="4217988"/>
          <p14:tracePt t="45619" x="2647950" y="4210050"/>
          <p14:tracePt t="45626" x="2624138" y="4194175"/>
          <p14:tracePt t="45635" x="2606675" y="4178300"/>
          <p14:tracePt t="45643" x="2582863" y="4162425"/>
          <p14:tracePt t="45651" x="2551113" y="4130675"/>
          <p14:tracePt t="45659" x="2519363" y="4098925"/>
          <p14:tracePt t="45666" x="2503488" y="4083050"/>
          <p14:tracePt t="45675" x="2487613" y="4067175"/>
          <p14:tracePt t="45683" x="2479675" y="4051300"/>
          <p14:tracePt t="45691" x="2471738" y="4027488"/>
          <p14:tracePt t="45700" x="2471738" y="4019550"/>
          <p14:tracePt t="45707" x="2471738" y="4011613"/>
          <p14:tracePt t="45715" x="2471738" y="3995738"/>
          <p14:tracePt t="45731" x="2471738" y="3987800"/>
          <p14:tracePt t="45747" x="2471738" y="3979863"/>
          <p14:tracePt t="45772" x="2471738" y="3971925"/>
          <p14:tracePt t="45788" x="2471738" y="3963988"/>
          <p14:tracePt t="45812" x="2471738" y="3956050"/>
          <p14:tracePt t="45836" x="2471738" y="3948113"/>
          <p14:tracePt t="45867" x="2471738" y="3938588"/>
          <p14:tracePt t="45876" x="2471738" y="3930650"/>
          <p14:tracePt t="45891" x="2471738" y="3922713"/>
          <p14:tracePt t="45908" x="2471738" y="3914775"/>
          <p14:tracePt t="45915" x="2471738" y="3906838"/>
          <p14:tracePt t="45923" x="2471738" y="3898900"/>
          <p14:tracePt t="45939" x="2471738" y="3890963"/>
          <p14:tracePt t="45955" x="2471738" y="3883025"/>
          <p14:tracePt t="45963" x="2463800" y="3883025"/>
          <p14:tracePt t="45979" x="2455863" y="3875088"/>
          <p14:tracePt t="45995" x="2447925" y="3875088"/>
          <p14:tracePt t="46011" x="2439988" y="3867150"/>
          <p14:tracePt t="46019" x="2432050" y="3867150"/>
          <p14:tracePt t="46027" x="2424113" y="3867150"/>
          <p14:tracePt t="46035" x="2408238" y="3867150"/>
          <p14:tracePt t="46051" x="2400300" y="3867150"/>
          <p14:tracePt t="46100" x="2392363" y="3867150"/>
          <p14:tracePt t="46123" x="2392363" y="3875088"/>
          <p14:tracePt t="46131" x="2384425" y="3875088"/>
          <p14:tracePt t="46139" x="2384425" y="3883025"/>
          <p14:tracePt t="46155" x="2384425" y="3890963"/>
          <p14:tracePt t="46163" x="2384425" y="3898900"/>
          <p14:tracePt t="46171" x="2384425" y="3906838"/>
          <p14:tracePt t="46179" x="2392363" y="3914775"/>
          <p14:tracePt t="46204" x="2400300" y="3922713"/>
          <p14:tracePt t="46211" x="2408238" y="3922713"/>
          <p14:tracePt t="46219" x="2408238" y="3930650"/>
          <p14:tracePt t="46227" x="2416175" y="3930650"/>
          <p14:tracePt t="46244" x="2424113" y="3930650"/>
          <p14:tracePt t="46251" x="2424113" y="3938588"/>
          <p14:tracePt t="46260" x="2432050" y="3938588"/>
          <p14:tracePt t="46268" x="2439988" y="3938588"/>
          <p14:tracePt t="46284" x="2447925" y="3948113"/>
          <p14:tracePt t="46301" x="2455863" y="3948113"/>
          <p14:tracePt t="46347" x="2463800" y="3948113"/>
          <p14:tracePt t="46371" x="2471738" y="3948113"/>
          <p14:tracePt t="46483" x="2463800" y="3938588"/>
          <p14:tracePt t="46507" x="2455863" y="3938588"/>
          <p14:tracePt t="46523" x="2447925" y="3930650"/>
          <p14:tracePt t="46531" x="2439988" y="3930650"/>
          <p14:tracePt t="46539" x="2432050" y="3930650"/>
          <p14:tracePt t="46547" x="2424113" y="3930650"/>
          <p14:tracePt t="46563" x="2416175" y="3930650"/>
          <p14:tracePt t="46579" x="2408238" y="3930650"/>
          <p14:tracePt t="46604" x="2400300" y="3930650"/>
          <p14:tracePt t="46636" x="2392363" y="3930650"/>
          <p14:tracePt t="46699" x="2384425" y="3930650"/>
          <p14:tracePt t="46723" x="2384425" y="3938588"/>
          <p14:tracePt t="46739" x="2384425" y="3948113"/>
          <p14:tracePt t="46771" x="2384425" y="3956050"/>
          <p14:tracePt t="46779" x="2392363" y="3956050"/>
          <p14:tracePt t="46795" x="2392363" y="3963988"/>
          <p14:tracePt t="46820" x="2400300" y="3963988"/>
          <p14:tracePt t="51043" x="2392363" y="3963988"/>
          <p14:tracePt t="51051" x="2376488" y="3963988"/>
          <p14:tracePt t="51059" x="2368550" y="3963988"/>
          <p14:tracePt t="51067" x="2344738" y="3963988"/>
          <p14:tracePt t="51076" x="2336800" y="3963988"/>
          <p14:tracePt t="51171" x="2320925" y="3963988"/>
          <p14:tracePt t="51203" x="2312988" y="3963988"/>
          <p14:tracePt t="51211" x="2312988" y="3971925"/>
          <p14:tracePt t="51227" x="2305050" y="3971925"/>
          <p14:tracePt t="51252" x="2297113" y="3971925"/>
          <p14:tracePt t="51267" x="2289175" y="3971925"/>
          <p14:tracePt t="51283" x="2281238" y="3971925"/>
          <p14:tracePt t="51315" x="2273300" y="3979863"/>
          <p14:tracePt t="51323" x="2265363" y="3979863"/>
          <p14:tracePt t="51348" x="2255838" y="3987800"/>
          <p14:tracePt t="51379" x="2255838" y="3995738"/>
          <p14:tracePt t="51387" x="2247900" y="3995738"/>
          <p14:tracePt t="51403" x="2247900" y="4003675"/>
          <p14:tracePt t="51412" x="2239963" y="4003675"/>
          <p14:tracePt t="51419" x="2232025" y="4011613"/>
          <p14:tracePt t="51459" x="2224088" y="4019550"/>
          <p14:tracePt t="51484" x="2224088" y="4027488"/>
          <p14:tracePt t="51491" x="2216150" y="4027488"/>
          <p14:tracePt t="51508" x="2208213" y="4027488"/>
          <p14:tracePt t="51515" x="2200275" y="4027488"/>
          <p14:tracePt t="51532" x="2192338" y="4027488"/>
          <p14:tracePt t="51539" x="2184400" y="4027488"/>
          <p14:tracePt t="51548" x="2176463" y="4027488"/>
          <p14:tracePt t="51555" x="2168525" y="4027488"/>
          <p14:tracePt t="51571" x="2152650" y="4027488"/>
          <p14:tracePt t="51579" x="2136775" y="4019550"/>
          <p14:tracePt t="51587" x="2120900" y="4019550"/>
          <p14:tracePt t="51595" x="2112963" y="4011613"/>
          <p14:tracePt t="51604" x="2097088" y="4011613"/>
          <p14:tracePt t="51611" x="2081213" y="4003675"/>
          <p14:tracePt t="51619" x="2065338" y="3995738"/>
          <p14:tracePt t="51627" x="2057400" y="3995738"/>
          <p14:tracePt t="51636" x="2049463" y="3987800"/>
          <p14:tracePt t="51652" x="2041525" y="3987800"/>
          <p14:tracePt t="51659" x="2033588" y="3979863"/>
          <p14:tracePt t="51684" x="2025650" y="3971925"/>
          <p14:tracePt t="51699" x="2017713" y="3971925"/>
          <p14:tracePt t="51715" x="2001838" y="3963988"/>
          <p14:tracePt t="51732" x="1993900" y="3963988"/>
          <p14:tracePt t="51739" x="1978025" y="3956050"/>
          <p14:tracePt t="51748" x="1970088" y="3956050"/>
          <p14:tracePt t="51755" x="1962150" y="3948113"/>
          <p14:tracePt t="51765" x="1946275" y="3948113"/>
          <p14:tracePt t="51779" x="1930400" y="3948113"/>
          <p14:tracePt t="51787" x="1922463" y="3948113"/>
          <p14:tracePt t="51804" x="1905000" y="3948113"/>
          <p14:tracePt t="51811" x="1897063" y="3948113"/>
          <p14:tracePt t="51819" x="1889125" y="3948113"/>
          <p14:tracePt t="51827" x="1881188" y="3948113"/>
          <p14:tracePt t="51836" x="1865313" y="3948113"/>
          <p14:tracePt t="51852" x="1849438" y="3948113"/>
          <p14:tracePt t="51859" x="1841500" y="3948113"/>
          <p14:tracePt t="51868" x="1833563" y="3948113"/>
          <p14:tracePt t="51875" x="1817688" y="3948113"/>
          <p14:tracePt t="51883" x="1801813" y="3948113"/>
          <p14:tracePt t="51899" x="1762125" y="3948113"/>
          <p14:tracePt t="51908" x="1738313" y="3948113"/>
          <p14:tracePt t="51916" x="1722438" y="3948113"/>
          <p14:tracePt t="51923" x="1714500" y="3948113"/>
          <p14:tracePt t="51932" x="1698625" y="3948113"/>
          <p14:tracePt t="51939" x="1690688" y="3948113"/>
          <p14:tracePt t="51979" x="1682750" y="3956050"/>
          <p14:tracePt t="52011" x="1674813" y="3956050"/>
          <p14:tracePt t="52019" x="1666875" y="3956050"/>
          <p14:tracePt t="52027" x="1666875" y="3963988"/>
          <p14:tracePt t="52043" x="1666875" y="3971925"/>
          <p14:tracePt t="52052" x="1658938" y="3979863"/>
          <p14:tracePt t="52059" x="1658938" y="3987800"/>
          <p14:tracePt t="52068" x="1658938" y="3995738"/>
          <p14:tracePt t="52075" x="1658938" y="4011613"/>
          <p14:tracePt t="52083" x="1651000" y="4027488"/>
          <p14:tracePt t="52091" x="1651000" y="4043363"/>
          <p14:tracePt t="52099" x="1651000" y="4051300"/>
          <p14:tracePt t="52108" x="1651000" y="4059238"/>
          <p14:tracePt t="52116" x="1651000" y="4075113"/>
          <p14:tracePt t="52123" x="1651000" y="4083050"/>
          <p14:tracePt t="52132" x="1651000" y="4090988"/>
          <p14:tracePt t="52148" x="1651000" y="4098925"/>
          <p14:tracePt t="52165" x="1651000" y="4106863"/>
          <p14:tracePt t="52179" x="1651000" y="4114800"/>
          <p14:tracePt t="52187" x="1651000" y="4122738"/>
          <p14:tracePt t="52195" x="1651000" y="4130675"/>
          <p14:tracePt t="52204" x="1651000" y="4138613"/>
          <p14:tracePt t="52211" x="1651000" y="4146550"/>
          <p14:tracePt t="52219" x="1651000" y="4162425"/>
          <p14:tracePt t="52227" x="1651000" y="4170363"/>
          <p14:tracePt t="52235" x="1658938" y="4178300"/>
          <p14:tracePt t="52243" x="1658938" y="4194175"/>
          <p14:tracePt t="52252" x="1666875" y="4202113"/>
          <p14:tracePt t="52259" x="1674813" y="4210050"/>
          <p14:tracePt t="52268" x="1674813" y="4217988"/>
          <p14:tracePt t="52284" x="1682750" y="4225925"/>
          <p14:tracePt t="52299" x="1682750" y="4241800"/>
          <p14:tracePt t="52316" x="1690688" y="4249738"/>
          <p14:tracePt t="52323" x="1698625" y="4249738"/>
          <p14:tracePt t="52332" x="1698625" y="4257675"/>
          <p14:tracePt t="52339" x="1698625" y="4265613"/>
          <p14:tracePt t="52348" x="1698625" y="4273550"/>
          <p14:tracePt t="52355" x="1706563" y="4281488"/>
          <p14:tracePt t="52365" x="1706563" y="4291013"/>
          <p14:tracePt t="52371" x="1706563" y="4298950"/>
          <p14:tracePt t="52387" x="1706563" y="4314825"/>
          <p14:tracePt t="52395" x="1714500" y="4314825"/>
          <p14:tracePt t="52404" x="1714500" y="4322763"/>
          <p14:tracePt t="52411" x="1722438" y="4330700"/>
          <p14:tracePt t="52419" x="1722438" y="4338638"/>
          <p14:tracePt t="52427" x="1722438" y="4346575"/>
          <p14:tracePt t="52436" x="1730375" y="4362450"/>
          <p14:tracePt t="52443" x="1738313" y="4370388"/>
          <p14:tracePt t="52452" x="1746250" y="4386263"/>
          <p14:tracePt t="52459" x="1754188" y="4402138"/>
          <p14:tracePt t="52468" x="1770063" y="4410075"/>
          <p14:tracePt t="52475" x="1785938" y="4425950"/>
          <p14:tracePt t="52485" x="1793875" y="4425950"/>
          <p14:tracePt t="52491" x="1801813" y="4433888"/>
          <p14:tracePt t="52499" x="1817688" y="4441825"/>
          <p14:tracePt t="52508" x="1825625" y="4441825"/>
          <p14:tracePt t="52515" x="1833563" y="4441825"/>
          <p14:tracePt t="52532" x="1841500" y="4441825"/>
          <p14:tracePt t="52539" x="1849438" y="4441825"/>
          <p14:tracePt t="52556" x="1857375" y="4441825"/>
          <p14:tracePt t="52572" x="1865313" y="4441825"/>
          <p14:tracePt t="52579" x="1873250" y="4441825"/>
          <p14:tracePt t="52587" x="1881188" y="4441825"/>
          <p14:tracePt t="52595" x="1881188" y="4433888"/>
          <p14:tracePt t="52604" x="1889125" y="4433888"/>
          <p14:tracePt t="52611" x="1889125" y="4425950"/>
          <p14:tracePt t="52619" x="1897063" y="4425950"/>
          <p14:tracePt t="52635" x="1905000" y="4418013"/>
          <p14:tracePt t="52643" x="1905000" y="4410075"/>
          <p14:tracePt t="52652" x="1912938" y="4402138"/>
          <p14:tracePt t="52667" x="1912938" y="4394200"/>
          <p14:tracePt t="52675" x="1922463" y="4394200"/>
          <p14:tracePt t="52683" x="1922463" y="4386263"/>
          <p14:tracePt t="52698" x="1922463" y="4378325"/>
          <p14:tracePt t="52708" x="1930400" y="4370388"/>
          <p14:tracePt t="52716" x="1930400" y="4362450"/>
          <p14:tracePt t="52723" x="1938338" y="4362450"/>
          <p14:tracePt t="52732" x="1938338" y="4346575"/>
          <p14:tracePt t="52740" x="1938338" y="4338638"/>
          <p14:tracePt t="52748" x="1938338" y="4330700"/>
          <p14:tracePt t="52756" x="1946275" y="4322763"/>
          <p14:tracePt t="52765" x="1946275" y="4314825"/>
          <p14:tracePt t="52771" x="1946275" y="4306888"/>
          <p14:tracePt t="52779" x="1946275" y="4298950"/>
          <p14:tracePt t="52796" x="1954213" y="4281488"/>
          <p14:tracePt t="52804" x="1954213" y="4273550"/>
          <p14:tracePt t="52811" x="1962150" y="4273550"/>
          <p14:tracePt t="52819" x="1962150" y="4265613"/>
          <p14:tracePt t="52827" x="1962150" y="4257675"/>
          <p14:tracePt t="52836" x="1962150" y="4241800"/>
          <p14:tracePt t="52852" x="1962150" y="4233863"/>
          <p14:tracePt t="52859" x="1962150" y="4225925"/>
          <p14:tracePt t="52868" x="1970088" y="4217988"/>
          <p14:tracePt t="52875" x="1970088" y="4210050"/>
          <p14:tracePt t="52883" x="1978025" y="4202113"/>
          <p14:tracePt t="52901" x="1978025" y="4194175"/>
          <p14:tracePt t="52908" x="1978025" y="4186238"/>
          <p14:tracePt t="52916" x="1978025" y="4178300"/>
          <p14:tracePt t="52932" x="1978025" y="4170363"/>
          <p14:tracePt t="52939" x="1978025" y="4162425"/>
          <p14:tracePt t="52956" x="1978025" y="4154488"/>
          <p14:tracePt t="52965" x="1978025" y="4146550"/>
          <p14:tracePt t="52981" x="1978025" y="4138613"/>
          <p14:tracePt t="52987" x="1978025" y="4130675"/>
          <p14:tracePt t="52996" x="1978025" y="4114800"/>
          <p14:tracePt t="53004" x="1978025" y="4106863"/>
          <p14:tracePt t="53019" x="1978025" y="4090988"/>
          <p14:tracePt t="53035" x="1978025" y="4075113"/>
          <p14:tracePt t="53043" x="1970088" y="4067175"/>
          <p14:tracePt t="53051" x="1962150" y="4059238"/>
          <p14:tracePt t="53059" x="1954213" y="4043363"/>
          <p14:tracePt t="53067" x="1946275" y="4035425"/>
          <p14:tracePt t="53075" x="1938338" y="4027488"/>
          <p14:tracePt t="53083" x="1922463" y="4011613"/>
          <p14:tracePt t="53099" x="1912938" y="4003675"/>
          <p14:tracePt t="53107" x="1912938" y="3995738"/>
          <p14:tracePt t="53115" x="1905000" y="3995738"/>
          <p14:tracePt t="53123" x="1897063" y="3987800"/>
          <p14:tracePt t="53139" x="1889125" y="3987800"/>
          <p14:tracePt t="53147" x="1889125" y="3979863"/>
          <p14:tracePt t="53155" x="1881188" y="3979863"/>
          <p14:tracePt t="53163" x="1881188" y="3971925"/>
          <p14:tracePt t="53171" x="1873250" y="3971925"/>
          <p14:tracePt t="53179" x="1865313" y="3971925"/>
          <p14:tracePt t="53187" x="1857375" y="3971925"/>
          <p14:tracePt t="53195" x="1849438" y="3971925"/>
          <p14:tracePt t="53211" x="1841500" y="3971925"/>
          <p14:tracePt t="53227" x="1833563" y="3971925"/>
          <p14:tracePt t="53243" x="1817688" y="3971925"/>
          <p14:tracePt t="53268" x="1809750" y="3971925"/>
          <p14:tracePt t="53283" x="1801813" y="3971925"/>
          <p14:tracePt t="53299" x="1793875" y="3971925"/>
          <p14:tracePt t="53315" x="1785938" y="3979863"/>
          <p14:tracePt t="53331" x="1778000" y="3979863"/>
          <p14:tracePt t="53340" x="1778000" y="3987800"/>
          <p14:tracePt t="53348" x="1762125" y="3987800"/>
          <p14:tracePt t="53365" x="1762125" y="3995738"/>
          <p14:tracePt t="53371" x="1754188" y="3995738"/>
          <p14:tracePt t="53388" x="1746250" y="4003675"/>
          <p14:tracePt t="53395" x="1738313" y="4011613"/>
          <p14:tracePt t="53411" x="1730375" y="4019550"/>
          <p14:tracePt t="53419" x="1722438" y="4019550"/>
          <p14:tracePt t="53435" x="1714500" y="4027488"/>
          <p14:tracePt t="53443" x="1714500" y="4035425"/>
          <p14:tracePt t="53459" x="1714500" y="4043363"/>
          <p14:tracePt t="53468" x="1706563" y="4051300"/>
          <p14:tracePt t="53475" x="1706563" y="4059238"/>
          <p14:tracePt t="53491" x="1706563" y="4067175"/>
          <p14:tracePt t="53499" x="1698625" y="4075113"/>
          <p14:tracePt t="53508" x="1690688" y="4083050"/>
          <p14:tracePt t="53524" x="1690688" y="4090988"/>
          <p14:tracePt t="53531" x="1690688" y="4098925"/>
          <p14:tracePt t="53540" x="1690688" y="4106863"/>
          <p14:tracePt t="53556" x="1690688" y="4114800"/>
          <p14:tracePt t="53565" x="1690688" y="4122738"/>
          <p14:tracePt t="53572" x="1690688" y="4130675"/>
          <p14:tracePt t="53581" x="1690688" y="4138613"/>
          <p14:tracePt t="53595" x="1690688" y="4146550"/>
          <p14:tracePt t="53604" x="1698625" y="4146550"/>
          <p14:tracePt t="53611" x="1698625" y="4154488"/>
          <p14:tracePt t="53620" x="1698625" y="4162425"/>
          <p14:tracePt t="53627" x="1706563" y="4178300"/>
          <p14:tracePt t="53635" x="1714500" y="4186238"/>
          <p14:tracePt t="53643" x="1722438" y="4202113"/>
          <p14:tracePt t="53653" x="1730375" y="4217988"/>
          <p14:tracePt t="53659" x="1738313" y="4217988"/>
          <p14:tracePt t="53668" x="1754188" y="4233863"/>
          <p14:tracePt t="53675" x="1754188" y="4241800"/>
          <p14:tracePt t="53683" x="1770063" y="4249738"/>
          <p14:tracePt t="53691" x="1770063" y="4257675"/>
          <p14:tracePt t="53700" x="1785938" y="4257675"/>
          <p14:tracePt t="53708" x="1785938" y="4265613"/>
          <p14:tracePt t="53716" x="1793875" y="4265613"/>
          <p14:tracePt t="53724" x="1793875" y="4273550"/>
          <p14:tracePt t="53732" x="1801813" y="4273550"/>
          <p14:tracePt t="53748" x="1809750" y="4273550"/>
          <p14:tracePt t="53756" x="1809750" y="4281488"/>
          <p14:tracePt t="53772" x="1817688" y="4281488"/>
          <p14:tracePt t="53811" x="1825625" y="4281488"/>
          <p14:tracePt t="53827" x="1833563" y="4281488"/>
          <p14:tracePt t="53836" x="1841500" y="4281488"/>
          <p14:tracePt t="53843" x="1849438" y="4281488"/>
          <p14:tracePt t="53852" x="1857375" y="4281488"/>
          <p14:tracePt t="53868" x="1873250" y="4281488"/>
          <p14:tracePt t="53875" x="1881188" y="4281488"/>
          <p14:tracePt t="53883" x="1889125" y="4281488"/>
          <p14:tracePt t="53900" x="1905000" y="4265613"/>
          <p14:tracePt t="53908" x="1912938" y="4265613"/>
          <p14:tracePt t="53924" x="1922463" y="4257675"/>
          <p14:tracePt t="53931" x="1930400" y="4249738"/>
          <p14:tracePt t="53948" x="1938338" y="4241800"/>
          <p14:tracePt t="53955" x="1946275" y="4233863"/>
          <p14:tracePt t="53964" x="1946275" y="4225925"/>
          <p14:tracePt t="53971" x="1954213" y="4217988"/>
          <p14:tracePt t="53987" x="1962150" y="4210050"/>
          <p14:tracePt t="53996" x="1962150" y="4202113"/>
          <p14:tracePt t="54003" x="1962150" y="4194175"/>
          <p14:tracePt t="54011" x="1962150" y="4186238"/>
          <p14:tracePt t="54027" x="1962150" y="4170363"/>
          <p14:tracePt t="54036" x="1962150" y="4162425"/>
          <p14:tracePt t="54043" x="1962150" y="4154488"/>
          <p14:tracePt t="54052" x="1946275" y="4146550"/>
          <p14:tracePt t="54059" x="1946275" y="4130675"/>
          <p14:tracePt t="54068" x="1938338" y="4114800"/>
          <p14:tracePt t="54075" x="1930400" y="4114800"/>
          <p14:tracePt t="54083" x="1930400" y="4106863"/>
          <p14:tracePt t="54091" x="1922463" y="4098925"/>
          <p14:tracePt t="54100" x="1922463" y="4090988"/>
          <p14:tracePt t="54115" x="1912938" y="4083050"/>
          <p14:tracePt t="54132" x="1912938" y="4075113"/>
          <p14:tracePt t="54139" x="1905000" y="4075113"/>
          <p14:tracePt t="54148" x="1897063" y="4067175"/>
          <p14:tracePt t="54156" x="1897063" y="4059238"/>
          <p14:tracePt t="54172" x="1889125" y="4051300"/>
          <p14:tracePt t="54187" x="1881188" y="4051300"/>
          <p14:tracePt t="54196" x="1881188" y="4043363"/>
          <p14:tracePt t="54203" x="1865313" y="4043363"/>
          <p14:tracePt t="54219" x="1849438" y="4035425"/>
          <p14:tracePt t="54235" x="1841500" y="4027488"/>
          <p14:tracePt t="54243" x="1833563" y="4027488"/>
          <p14:tracePt t="54252" x="1825625" y="4027488"/>
          <p14:tracePt t="54259" x="1817688" y="4027488"/>
          <p14:tracePt t="54268" x="1817688" y="4019550"/>
          <p14:tracePt t="54275" x="1801813" y="4019550"/>
          <p14:tracePt t="54291" x="1793875" y="4019550"/>
          <p14:tracePt t="54308" x="1785938" y="4019550"/>
          <p14:tracePt t="54347" x="1778000" y="4019550"/>
          <p14:tracePt t="54364" x="1770063" y="4027488"/>
          <p14:tracePt t="54379" x="1770063" y="4035425"/>
          <p14:tracePt t="54387" x="1762125" y="4035425"/>
          <p14:tracePt t="54394" x="1762125" y="4043363"/>
          <p14:tracePt t="54403" x="1762125" y="4051300"/>
          <p14:tracePt t="54419" x="1754188" y="4059238"/>
          <p14:tracePt t="54426" x="1754188" y="4067175"/>
          <p14:tracePt t="54435" x="1746250" y="4075113"/>
          <p14:tracePt t="54443" x="1746250" y="4090988"/>
          <p14:tracePt t="54451" x="1746250" y="4098925"/>
          <p14:tracePt t="54459" x="1746250" y="4114800"/>
          <p14:tracePt t="54467" x="1746250" y="4122738"/>
          <p14:tracePt t="54475" x="1746250" y="4130675"/>
          <p14:tracePt t="54483" x="1746250" y="4138613"/>
          <p14:tracePt t="54491" x="1746250" y="4146550"/>
          <p14:tracePt t="54506" x="1746250" y="4154488"/>
          <p14:tracePt t="54523" x="1754188" y="4162425"/>
          <p14:tracePt t="54539" x="1754188" y="4170363"/>
          <p14:tracePt t="54547" x="1754188" y="4178300"/>
          <p14:tracePt t="54555" x="1762125" y="4178300"/>
          <p14:tracePt t="54571" x="1770063" y="4186238"/>
          <p14:tracePt t="54579" x="1778000" y="4186238"/>
          <p14:tracePt t="54587" x="1778000" y="4202113"/>
          <p14:tracePt t="54603" x="1785938" y="4210050"/>
          <p14:tracePt t="54619" x="1801813" y="4217988"/>
          <p14:tracePt t="54635" x="1809750" y="4217988"/>
          <p14:tracePt t="54643" x="1809750" y="4225925"/>
          <p14:tracePt t="54675" x="1817688" y="4225925"/>
          <p14:tracePt t="54699" x="1825625" y="4225925"/>
          <p14:tracePt t="54706" x="1833563" y="4225925"/>
          <p14:tracePt t="54715" x="1833563" y="4233863"/>
          <p14:tracePt t="54723" x="1841500" y="4233863"/>
          <p14:tracePt t="54739" x="1849438" y="4233863"/>
          <p14:tracePt t="54756" x="1857375" y="4233863"/>
          <p14:tracePt t="54771" x="1873250" y="4233863"/>
          <p14:tracePt t="54780" x="1881188" y="4233863"/>
          <p14:tracePt t="54795" x="1889125" y="4233863"/>
          <p14:tracePt t="54803" x="1897063" y="4233863"/>
          <p14:tracePt t="54811" x="1897063" y="4241800"/>
          <p14:tracePt t="54819" x="1905000" y="4241800"/>
          <p14:tracePt t="54835" x="1912938" y="4241800"/>
          <p14:tracePt t="54843" x="1922463" y="4241800"/>
          <p14:tracePt t="54859" x="1930400" y="4241800"/>
          <p14:tracePt t="54875" x="1938338" y="4241800"/>
          <p14:tracePt t="54891" x="1946275" y="4241800"/>
          <p14:tracePt t="54908" x="1954213" y="4241800"/>
          <p14:tracePt t="54940" x="1962150" y="4241800"/>
          <p14:tracePt t="54972" x="1970088" y="4249738"/>
          <p14:tracePt t="54987" x="1978025" y="4249738"/>
          <p14:tracePt t="54995" x="1985963" y="4257675"/>
          <p14:tracePt t="55011" x="1993900" y="4265613"/>
          <p14:tracePt t="55027" x="2001838" y="4265613"/>
          <p14:tracePt t="55035" x="2009775" y="4273550"/>
          <p14:tracePt t="55043" x="2017713" y="4281488"/>
          <p14:tracePt t="55051" x="2025650" y="4281488"/>
          <p14:tracePt t="55059" x="2033588" y="4298950"/>
          <p14:tracePt t="55068" x="2057400" y="4306888"/>
          <p14:tracePt t="55075" x="2073275" y="4322763"/>
          <p14:tracePt t="55083" x="2089150" y="4338638"/>
          <p14:tracePt t="55091" x="2120900" y="4354513"/>
          <p14:tracePt t="55100" x="2136775" y="4386263"/>
          <p14:tracePt t="55107" x="2168525" y="4410075"/>
          <p14:tracePt t="55116" x="2192338" y="4433888"/>
          <p14:tracePt t="55124" x="2216150" y="4465638"/>
          <p14:tracePt t="55131" x="2239963" y="4497388"/>
          <p14:tracePt t="55140" x="2255838" y="4537075"/>
          <p14:tracePt t="55147" x="2273300" y="4568825"/>
          <p14:tracePt t="55157" x="2289175" y="4616450"/>
          <p14:tracePt t="55164" x="2297113" y="4657725"/>
          <p14:tracePt t="55171" x="2305050" y="4689475"/>
          <p14:tracePt t="55180" x="2320925" y="4721225"/>
          <p14:tracePt t="55187" x="2336800" y="4760913"/>
          <p14:tracePt t="55197" x="2344738" y="4800600"/>
          <p14:tracePt t="55203" x="2352675" y="4832350"/>
          <p14:tracePt t="55211" x="2376488" y="4872038"/>
          <p14:tracePt t="55219" x="2416175" y="4919663"/>
          <p14:tracePt t="55227" x="2471738" y="4976813"/>
          <p14:tracePt t="55235" x="2511425" y="5032375"/>
          <p14:tracePt t="55243" x="2543175" y="5095875"/>
          <p14:tracePt t="55251" x="2590800" y="5159375"/>
          <p14:tracePt t="55259" x="2624138" y="5207000"/>
          <p14:tracePt t="55268" x="2647950" y="5246688"/>
          <p14:tracePt t="55275" x="2671763" y="5278438"/>
          <p14:tracePt t="55283" x="2687638" y="5302250"/>
          <p14:tracePt t="55291" x="2703513" y="5319713"/>
          <p14:tracePt t="55300" x="2711450" y="5335588"/>
          <p14:tracePt t="55307" x="2727325" y="5343525"/>
          <p14:tracePt t="55317" x="2727325" y="5351463"/>
          <p14:tracePt t="55323" x="2735263" y="5351463"/>
          <p14:tracePt t="55331" x="2743200" y="5351463"/>
          <p14:tracePt t="55356" x="2751138" y="5359400"/>
          <p14:tracePt t="55371" x="2759075" y="5367338"/>
          <p14:tracePt t="55381" x="2782888" y="5375275"/>
          <p14:tracePt t="55387" x="2782888" y="5383213"/>
          <p14:tracePt t="55397" x="2806700" y="5399088"/>
          <p14:tracePt t="55403" x="2814638" y="5407025"/>
          <p14:tracePt t="55411" x="2822575" y="5414963"/>
          <p14:tracePt t="55419" x="2838450" y="5430838"/>
          <p14:tracePt t="55428" x="2846388" y="5438775"/>
          <p14:tracePt t="55435" x="2854325" y="5454650"/>
          <p14:tracePt t="55443" x="2862263" y="5454650"/>
          <p14:tracePt t="55451" x="2870200" y="5470525"/>
          <p14:tracePt t="55459" x="2878138" y="5478463"/>
          <p14:tracePt t="55468" x="2878138" y="5486400"/>
          <p14:tracePt t="55483" x="2886075" y="5494338"/>
          <p14:tracePt t="55491" x="2886075" y="5518150"/>
          <p14:tracePt t="55499" x="2894013" y="5526088"/>
          <p14:tracePt t="55507" x="2894013" y="5534025"/>
          <p14:tracePt t="55516" x="2901950" y="5557838"/>
          <p14:tracePt t="55523" x="2909888" y="5573713"/>
          <p14:tracePt t="55531" x="2909888" y="5589588"/>
          <p14:tracePt t="55539" x="2925763" y="5613400"/>
          <p14:tracePt t="55547" x="2941638" y="5637213"/>
          <p14:tracePt t="55555" x="2941638" y="5662613"/>
          <p14:tracePt t="55564" x="2949575" y="5694363"/>
          <p14:tracePt t="55571" x="2967038" y="5726113"/>
          <p14:tracePt t="55581" x="2974975" y="5749925"/>
          <p14:tracePt t="55587" x="2982913" y="5797550"/>
          <p14:tracePt t="55597" x="2990850" y="5829300"/>
          <p14:tracePt t="55603" x="3006725" y="5876925"/>
          <p14:tracePt t="55611" x="3006725" y="5900738"/>
          <p14:tracePt t="55619" x="3014663" y="5924550"/>
          <p14:tracePt t="55627" x="3022600" y="5948363"/>
          <p14:tracePt t="55635" x="3030538" y="5964238"/>
          <p14:tracePt t="55643" x="3030538" y="5980113"/>
          <p14:tracePt t="55651" x="3030538" y="5988050"/>
          <p14:tracePt t="55667" x="3030538" y="5995988"/>
          <p14:tracePt t="55683" x="3030538" y="6005513"/>
          <p14:tracePt t="55699" x="3030538" y="6013450"/>
          <p14:tracePt t="55715" x="3030538" y="6021388"/>
          <p14:tracePt t="55740" x="3030538" y="6029325"/>
          <p14:tracePt t="55748" x="3030538" y="6037263"/>
          <p14:tracePt t="55764" x="3030538" y="6045200"/>
          <p14:tracePt t="55780" x="3038475" y="6061075"/>
          <p14:tracePt t="55797" x="3046413" y="6069013"/>
          <p14:tracePt t="55803" x="3054350" y="6069013"/>
          <p14:tracePt t="55811" x="3054350" y="6076950"/>
          <p14:tracePt t="55819" x="3054350" y="6084888"/>
          <p14:tracePt t="55835" x="3054350" y="6092825"/>
          <p14:tracePt t="55851" x="3062288" y="6092825"/>
          <p14:tracePt t="55859" x="3062288" y="6100763"/>
          <p14:tracePt t="55923" x="3070225" y="6100763"/>
          <p14:tracePt t="56003" x="3062288" y="6100763"/>
          <p14:tracePt t="56011" x="3062288" y="6092825"/>
          <p14:tracePt t="56035" x="3054350" y="6092825"/>
          <p14:tracePt t="56051" x="3046413" y="6092825"/>
          <p14:tracePt t="56075" x="3038475" y="6084888"/>
          <p14:tracePt t="56115" x="3030538" y="6084888"/>
          <p14:tracePt t="56131" x="3030538" y="6076950"/>
          <p14:tracePt t="56148" x="3022600" y="6076950"/>
          <p14:tracePt t="56211" x="3022600" y="6069013"/>
          <p14:tracePt t="56275" x="3030538" y="6069013"/>
          <p14:tracePt t="56347" x="3038475" y="6069013"/>
          <p14:tracePt t="56387" x="3038475" y="6061075"/>
          <p14:tracePt t="56397" x="3046413" y="6061075"/>
          <p14:tracePt t="56419" x="3054350" y="6061075"/>
          <p14:tracePt t="56459" x="3062288" y="6061075"/>
          <p14:tracePt t="56475" x="3062288" y="6053138"/>
          <p14:tracePt t="56500" x="3062288" y="6045200"/>
          <p14:tracePt t="56555" x="3062288" y="6037263"/>
          <p14:tracePt t="56627" x="3062288" y="6029325"/>
          <p14:tracePt t="56715" x="3070225" y="6029325"/>
          <p14:tracePt t="56771" x="3078163" y="6029325"/>
          <p14:tracePt t="56803" x="3078163" y="6021388"/>
          <p14:tracePt t="56819" x="3086100" y="6021388"/>
          <p14:tracePt t="56859" x="3094038" y="6021388"/>
          <p14:tracePt t="56884" x="3101975" y="6021388"/>
          <p14:tracePt t="56915" x="3109913" y="6021388"/>
          <p14:tracePt t="56923" x="3117850" y="6021388"/>
          <p14:tracePt t="56940" x="3117850" y="6013450"/>
          <p14:tracePt t="56956" x="3125788" y="6013450"/>
          <p14:tracePt t="57171" x="3133725" y="6013450"/>
          <p14:tracePt t="57180" x="3133725" y="6005513"/>
          <p14:tracePt t="57259" x="3133725" y="5995988"/>
          <p14:tracePt t="57379" x="3133725" y="5988050"/>
          <p14:tracePt t="57451" x="3141663" y="5988050"/>
          <p14:tracePt t="57459" x="3141663" y="5980113"/>
          <p14:tracePt t="57475" x="3149600" y="5980113"/>
          <p14:tracePt t="57571" x="3149600" y="5972175"/>
          <p14:tracePt t="57771" x="3149600" y="5964238"/>
          <p14:tracePt t="57987" x="3149600" y="5956300"/>
          <p14:tracePt t="57996" x="3157538" y="5956300"/>
          <p14:tracePt t="58035" x="3157538" y="5948363"/>
          <p14:tracePt t="58051" x="3165475" y="5948363"/>
          <p14:tracePt t="58107" x="3173413" y="5940425"/>
          <p14:tracePt t="59123" x="3173413" y="5932488"/>
          <p14:tracePt t="59163" x="3173413" y="5924550"/>
          <p14:tracePt t="59179" x="3173413" y="5916613"/>
          <p14:tracePt t="59219" x="3173413" y="5908675"/>
          <p14:tracePt t="59259" x="3173413" y="5900738"/>
          <p14:tracePt t="59291" x="3173413" y="5892800"/>
          <p14:tracePt t="59299" x="3165475" y="5884863"/>
          <p14:tracePt t="59315" x="3165475" y="5876925"/>
          <p14:tracePt t="59323" x="3165475" y="5861050"/>
          <p14:tracePt t="59331" x="3165475" y="5837238"/>
          <p14:tracePt t="59339" x="3165475" y="5805488"/>
          <p14:tracePt t="59347" x="3165475" y="5757863"/>
          <p14:tracePt t="59355" x="3165475" y="5678488"/>
          <p14:tracePt t="59363" x="3173413" y="5605463"/>
          <p14:tracePt t="59371" x="3173413" y="5518150"/>
          <p14:tracePt t="59379" x="3165475" y="5446713"/>
          <p14:tracePt t="59387" x="3149600" y="5327650"/>
          <p14:tracePt t="59396" x="3125788" y="5214938"/>
          <p14:tracePt t="59404" x="3101975" y="5111750"/>
          <p14:tracePt t="59412" x="3086100" y="5016500"/>
          <p14:tracePt t="59419" x="3062288" y="4911725"/>
          <p14:tracePt t="59429" x="3030538" y="4824413"/>
          <p14:tracePt t="59435" x="3014663" y="4752975"/>
          <p14:tracePt t="59443" x="2990850" y="4673600"/>
          <p14:tracePt t="59452" x="2974975" y="4600575"/>
          <p14:tracePt t="59459" x="2949575" y="4521200"/>
          <p14:tracePt t="59467" x="2917825" y="4425950"/>
          <p14:tracePt t="59475" x="2909888" y="4338638"/>
          <p14:tracePt t="59483" x="2878138" y="4257675"/>
          <p14:tracePt t="59491" x="2870200" y="4202113"/>
          <p14:tracePt t="59500" x="2854325" y="4146550"/>
          <p14:tracePt t="59507" x="2846388" y="4098925"/>
          <p14:tracePt t="59516" x="2846388" y="4051300"/>
          <p14:tracePt t="59523" x="2838450" y="4011613"/>
          <p14:tracePt t="59532" x="2830513" y="3971925"/>
          <p14:tracePt t="59539" x="2830513" y="3938588"/>
          <p14:tracePt t="59547" x="2814638" y="3906838"/>
          <p14:tracePt t="59556" x="2806700" y="3859213"/>
          <p14:tracePt t="59563" x="2798763" y="3819525"/>
          <p14:tracePt t="59571" x="2782888" y="3779838"/>
          <p14:tracePt t="59579" x="2759075" y="3732213"/>
          <p14:tracePt t="59587" x="2735263" y="3676650"/>
          <p14:tracePt t="59595" x="2711450" y="3629025"/>
          <p14:tracePt t="59604" x="2679700" y="3563938"/>
          <p14:tracePt t="59612" x="2647950" y="3516313"/>
          <p14:tracePt t="59619" x="2598738" y="3460750"/>
          <p14:tracePt t="59629" x="2566988" y="3413125"/>
          <p14:tracePt t="59635" x="2527300" y="3365500"/>
          <p14:tracePt t="59643" x="2495550" y="3325813"/>
          <p14:tracePt t="59652" x="2463800" y="3294063"/>
          <p14:tracePt t="59659" x="2424113" y="3262313"/>
          <p14:tracePt t="59667" x="2392363" y="3236913"/>
          <p14:tracePt t="59675" x="2352675" y="3205163"/>
          <p14:tracePt t="59683" x="2328863" y="3181350"/>
          <p14:tracePt t="59691" x="2312988" y="3165475"/>
          <p14:tracePt t="59700" x="2289175" y="3149600"/>
          <p14:tracePt t="59707" x="2265363" y="3109913"/>
          <p14:tracePt t="59716" x="2239963" y="3078163"/>
          <p14:tracePt t="59723" x="2216150" y="3054350"/>
          <p14:tracePt t="59732" x="2200275" y="3030538"/>
          <p14:tracePt t="59739" x="2184400" y="2998788"/>
          <p14:tracePt t="59749" x="2168525" y="2974975"/>
          <p14:tracePt t="59756" x="2152650" y="2959100"/>
          <p14:tracePt t="59763" x="2136775" y="2927350"/>
          <p14:tracePt t="59771" x="2128838" y="2901950"/>
          <p14:tracePt t="59779" x="2112963" y="2878138"/>
          <p14:tracePt t="59787" x="2097088" y="2838450"/>
          <p14:tracePt t="59795" x="2089150" y="2814638"/>
          <p14:tracePt t="59804" x="2081213" y="2790825"/>
          <p14:tracePt t="59812" x="2073275" y="2767013"/>
          <p14:tracePt t="59819" x="2065338" y="2751138"/>
          <p14:tracePt t="59829" x="2065338" y="2735263"/>
          <p14:tracePt t="59843" x="2065338" y="2727325"/>
          <p14:tracePt t="59859" x="2065338" y="2719388"/>
          <p14:tracePt t="59923" x="2073275" y="2711450"/>
          <p14:tracePt t="59931" x="2081213" y="2711450"/>
          <p14:tracePt t="59939" x="2097088" y="2711450"/>
          <p14:tracePt t="59947" x="2105025" y="2711450"/>
          <p14:tracePt t="60147" x="2112963" y="2711450"/>
          <p14:tracePt t="60155" x="2128838" y="2711450"/>
          <p14:tracePt t="60163" x="2160588" y="2711450"/>
          <p14:tracePt t="60171" x="2168525" y="2711450"/>
          <p14:tracePt t="60243" x="2168525" y="2703513"/>
          <p14:tracePt t="60251" x="2168525" y="2695575"/>
          <p14:tracePt t="60259" x="2168525" y="2679700"/>
          <p14:tracePt t="60267" x="2160588" y="2663825"/>
          <p14:tracePt t="60275" x="2152650" y="2640013"/>
          <p14:tracePt t="60283" x="2136775" y="2616200"/>
          <p14:tracePt t="60291" x="2136775" y="2600325"/>
          <p14:tracePt t="60300" x="2136775" y="2592388"/>
          <p14:tracePt t="60307" x="2128838" y="2576513"/>
          <p14:tracePt t="60315" x="2120900" y="2559050"/>
          <p14:tracePt t="60323" x="2105025" y="2543175"/>
          <p14:tracePt t="60331" x="2089150" y="2519363"/>
          <p14:tracePt t="60339" x="2065338" y="2487613"/>
          <p14:tracePt t="60348" x="2041525" y="2471738"/>
          <p14:tracePt t="60356" x="2025650" y="2439988"/>
          <p14:tracePt t="60364" x="1985963" y="2416175"/>
          <p14:tracePt t="60371" x="1954213" y="2392363"/>
          <p14:tracePt t="60379" x="1930400" y="2360613"/>
          <p14:tracePt t="60387" x="1897063" y="2328863"/>
          <p14:tracePt t="60395" x="1865313" y="2305050"/>
          <p14:tracePt t="60404" x="1849438" y="2289175"/>
          <p14:tracePt t="60412" x="1833563" y="2257425"/>
          <p14:tracePt t="60419" x="1817688" y="2249488"/>
          <p14:tracePt t="60429" x="1809750" y="2233613"/>
          <p14:tracePt t="60435" x="1801813" y="2216150"/>
          <p14:tracePt t="60445" x="1793875" y="2200275"/>
          <p14:tracePt t="60451" x="1785938" y="2176463"/>
          <p14:tracePt t="60459" x="1770063" y="2152650"/>
          <p14:tracePt t="60467" x="1762125" y="2128838"/>
          <p14:tracePt t="60475" x="1746250" y="2105025"/>
          <p14:tracePt t="60484" x="1730375" y="2081213"/>
          <p14:tracePt t="60491" x="1722438" y="2057400"/>
          <p14:tracePt t="60500" x="1714500" y="2041525"/>
          <p14:tracePt t="60507" x="1706563" y="2025650"/>
          <p14:tracePt t="60516" x="1706563" y="2009775"/>
          <p14:tracePt t="60523" x="1698625" y="1993900"/>
          <p14:tracePt t="60531" x="1698625" y="1978025"/>
          <p14:tracePt t="60539" x="1698625" y="1970088"/>
          <p14:tracePt t="60547" x="1690688" y="1946275"/>
          <p14:tracePt t="60556" x="1690688" y="1938338"/>
          <p14:tracePt t="60563" x="1690688" y="1922463"/>
          <p14:tracePt t="60571" x="1690688" y="1906588"/>
          <p14:tracePt t="60579" x="1690688" y="1890713"/>
          <p14:tracePt t="60587" x="1690688" y="1873250"/>
          <p14:tracePt t="60595" x="1690688" y="1865313"/>
          <p14:tracePt t="60604" x="1690688" y="1849438"/>
          <p14:tracePt t="60612" x="1690688" y="1841500"/>
          <p14:tracePt t="60620" x="1690688" y="1833563"/>
          <p14:tracePt t="60629" x="1690688" y="1817688"/>
          <p14:tracePt t="60635" x="1690688" y="1801813"/>
          <p14:tracePt t="60645" x="1682750" y="1793875"/>
          <p14:tracePt t="60651" x="1682750" y="1778000"/>
          <p14:tracePt t="60660" x="1682750" y="1770063"/>
          <p14:tracePt t="60667" x="1682750" y="1754188"/>
          <p14:tracePt t="60675" x="1682750" y="1746250"/>
          <p14:tracePt t="60683" x="1682750" y="1738313"/>
          <p14:tracePt t="60700" x="1674813" y="1730375"/>
          <p14:tracePt t="60707" x="1674813" y="1722438"/>
          <p14:tracePt t="60732" x="1674813" y="1714500"/>
          <p14:tracePt t="60739" x="1674813" y="1706563"/>
          <p14:tracePt t="60771" x="1674813" y="1698625"/>
          <p14:tracePt t="60788" x="1674813" y="1690688"/>
          <p14:tracePt t="60795" x="1674813" y="1682750"/>
          <p14:tracePt t="60828" x="1674813" y="1674813"/>
          <p14:tracePt t="61115" x="1682750" y="1674813"/>
          <p14:tracePt t="61131" x="1682750" y="1666875"/>
          <p14:tracePt t="61147" x="1690688" y="1666875"/>
          <p14:tracePt t="61163" x="1698625" y="1658938"/>
          <p14:tracePt t="61172" x="1698625" y="1651000"/>
          <p14:tracePt t="61195" x="1698625" y="1643063"/>
          <p14:tracePt t="61379" x="1706563" y="1643063"/>
          <p14:tracePt t="62331" x="1714500" y="1643063"/>
          <p14:tracePt t="62491" x="1722438" y="1643063"/>
          <p14:tracePt t="62555" x="1730375" y="1643063"/>
          <p14:tracePt t="62923" x="1738313" y="1643063"/>
          <p14:tracePt t="62939" x="1738313" y="1651000"/>
          <p14:tracePt t="64171" x="1738313" y="1658938"/>
          <p14:tracePt t="64179" x="1746250" y="1666875"/>
          <p14:tracePt t="64188" x="1754188" y="1682750"/>
          <p14:tracePt t="64195" x="1754188" y="1706563"/>
          <p14:tracePt t="64204" x="1770063" y="1730375"/>
          <p14:tracePt t="64211" x="1778000" y="1754188"/>
          <p14:tracePt t="64219" x="1793875" y="1801813"/>
          <p14:tracePt t="64227" x="1801813" y="1841500"/>
          <p14:tracePt t="64235" x="1841500" y="1906588"/>
          <p14:tracePt t="64244" x="1873250" y="1985963"/>
          <p14:tracePt t="64251" x="1912938" y="2065338"/>
          <p14:tracePt t="64260" x="1962150" y="2152650"/>
          <p14:tracePt t="64267" x="2009775" y="2233613"/>
          <p14:tracePt t="64277" x="2041525" y="2305050"/>
          <p14:tracePt t="64283" x="2081213" y="2392363"/>
          <p14:tracePt t="64291" x="2112963" y="2471738"/>
          <p14:tracePt t="64299" x="2160588" y="2600325"/>
          <p14:tracePt t="64307" x="2200275" y="2751138"/>
          <p14:tracePt t="64315" x="2247900" y="2854325"/>
          <p14:tracePt t="64323" x="2297113" y="2967038"/>
          <p14:tracePt t="64331" x="2352675" y="3086100"/>
          <p14:tracePt t="64339" x="2400300" y="3173413"/>
          <p14:tracePt t="64347" x="2447925" y="3294063"/>
          <p14:tracePt t="64355" x="2487613" y="3405188"/>
          <p14:tracePt t="64363" x="2511425" y="3500438"/>
          <p14:tracePt t="64371" x="2551113" y="3613150"/>
          <p14:tracePt t="64381" x="2574925" y="3716338"/>
          <p14:tracePt t="64388" x="2616200" y="3843338"/>
          <p14:tracePt t="64396" x="2655888" y="3956050"/>
          <p14:tracePt t="64403" x="2695575" y="4090988"/>
          <p14:tracePt t="64411" x="2719388" y="4186238"/>
          <p14:tracePt t="64419" x="2767013" y="4281488"/>
          <p14:tracePt t="64427" x="2798763" y="4386263"/>
          <p14:tracePt t="64435" x="2830513" y="4473575"/>
          <p14:tracePt t="64443" x="2870200" y="4537075"/>
          <p14:tracePt t="64451" x="2894013" y="4592638"/>
          <p14:tracePt t="64461" x="2917825" y="4649788"/>
          <p14:tracePt t="64467" x="2933700" y="4697413"/>
          <p14:tracePt t="64477" x="2957513" y="4737100"/>
          <p14:tracePt t="64483" x="2967038" y="4784725"/>
          <p14:tracePt t="64492" x="2982913" y="4808538"/>
          <p14:tracePt t="64499" x="2998788" y="4832350"/>
          <p14:tracePt t="64507" x="3022600" y="4872038"/>
          <p14:tracePt t="64515" x="3038475" y="4911725"/>
          <p14:tracePt t="64523" x="3046413" y="4927600"/>
          <p14:tracePt t="64531" x="3062288" y="4951413"/>
          <p14:tracePt t="64539" x="3070225" y="4976813"/>
          <p14:tracePt t="64547" x="3086100" y="5000625"/>
          <p14:tracePt t="64555" x="3094038" y="5016500"/>
          <p14:tracePt t="64563" x="3101975" y="5032375"/>
          <p14:tracePt t="64571" x="3109913" y="5048250"/>
          <p14:tracePt t="64580" x="3109913" y="5056188"/>
          <p14:tracePt t="64587" x="3109913" y="5064125"/>
          <p14:tracePt t="64604" x="3117850" y="5064125"/>
          <p14:tracePt t="64612" x="3117850" y="5072063"/>
          <p14:tracePt t="64763" x="3125788" y="5072063"/>
          <p14:tracePt t="64827" x="3133725" y="5072063"/>
          <p14:tracePt t="64875" x="3141663" y="5072063"/>
          <p14:tracePt t="64915" x="3141663" y="5064125"/>
          <p14:tracePt t="64939" x="3149600" y="5064125"/>
          <p14:tracePt t="64979" x="3157538" y="5064125"/>
          <p14:tracePt t="67611" x="3157538" y="5056188"/>
          <p14:tracePt t="67787" x="3149600" y="5048250"/>
          <p14:tracePt t="67827" x="3141663" y="5048250"/>
          <p14:tracePt t="67843" x="3141663" y="5040313"/>
          <p14:tracePt t="67868" x="3133725" y="5040313"/>
          <p14:tracePt t="68435" x="3133725" y="5032375"/>
          <p14:tracePt t="68786" x="3125788" y="5032375"/>
          <p14:tracePt t="68987" x="3117850" y="5032375"/>
          <p14:tracePt t="69347" x="3117850" y="5024438"/>
          <p14:tracePt t="69947" x="3117850" y="5016500"/>
          <p14:tracePt t="70051" x="3117850" y="5008563"/>
          <p14:tracePt t="70179" x="3117850" y="5000625"/>
          <p14:tracePt t="73171" x="3109913" y="5000625"/>
          <p14:tracePt t="73211" x="3109913" y="4992688"/>
          <p14:tracePt t="73619" x="3109913" y="4984750"/>
          <p14:tracePt t="75747" x="3109913" y="4976813"/>
          <p14:tracePt t="75867" x="3101975" y="4976813"/>
          <p14:tracePt t="75875" x="3101975" y="4967288"/>
          <p14:tracePt t="76331" x="3094038" y="4959350"/>
          <p14:tracePt t="80363" x="3094038" y="4951413"/>
          <p14:tracePt t="80395" x="3094038" y="4943475"/>
          <p14:tracePt t="80404" x="3101975" y="4935538"/>
          <p14:tracePt t="80411" x="3101975" y="4927600"/>
          <p14:tracePt t="80421" x="3109913" y="4919663"/>
          <p14:tracePt t="80427" x="3109913" y="4911725"/>
          <p14:tracePt t="80435" x="3117850" y="4903788"/>
          <p14:tracePt t="80443" x="3117850" y="4895850"/>
          <p14:tracePt t="80451" x="3133725" y="4879975"/>
          <p14:tracePt t="80468" x="3141663" y="4864100"/>
          <p14:tracePt t="80483" x="3149600" y="4848225"/>
          <p14:tracePt t="80492" x="3149600" y="4840288"/>
          <p14:tracePt t="80499" x="3149600" y="4832350"/>
          <p14:tracePt t="80507" x="3157538" y="4816475"/>
          <p14:tracePt t="80515" x="3157538" y="4800600"/>
          <p14:tracePt t="80523" x="3165475" y="4784725"/>
          <p14:tracePt t="80531" x="3173413" y="4745038"/>
          <p14:tracePt t="80539" x="3181350" y="4713288"/>
          <p14:tracePt t="80547" x="3189288" y="4673600"/>
          <p14:tracePt t="80555" x="3213100" y="4624388"/>
          <p14:tracePt t="80563" x="3236913" y="4560888"/>
          <p14:tracePt t="80571" x="3260725" y="4505325"/>
          <p14:tracePt t="80579" x="3292475" y="4449763"/>
          <p14:tracePt t="80588" x="3341688" y="4378325"/>
          <p14:tracePt t="80595" x="3381375" y="4322763"/>
          <p14:tracePt t="80604" x="3421063" y="4273550"/>
          <p14:tracePt t="80611" x="3460750" y="4225925"/>
          <p14:tracePt t="80621" x="3500438" y="4178300"/>
          <p14:tracePt t="80627" x="3540125" y="4146550"/>
          <p14:tracePt t="80635" x="3579813" y="4114800"/>
          <p14:tracePt t="80643" x="3611563" y="4098925"/>
          <p14:tracePt t="80651" x="3651250" y="4067175"/>
          <p14:tracePt t="80659" x="3676650" y="4059238"/>
          <p14:tracePt t="80667" x="3716338" y="4043363"/>
          <p14:tracePt t="80675" x="3748088" y="4027488"/>
          <p14:tracePt t="80683" x="3795713" y="4011613"/>
          <p14:tracePt t="80692" x="3843338" y="3995738"/>
          <p14:tracePt t="80699" x="3890963" y="3979863"/>
          <p14:tracePt t="80707" x="3954463" y="3963988"/>
          <p14:tracePt t="80715" x="4043363" y="3948113"/>
          <p14:tracePt t="80724" x="4138613" y="3922713"/>
          <p14:tracePt t="80731" x="4249738" y="3890963"/>
          <p14:tracePt t="80739" x="4362450" y="3883025"/>
          <p14:tracePt t="80748" x="4513263" y="3875088"/>
          <p14:tracePt t="80755" x="4648200" y="3867150"/>
          <p14:tracePt t="80763" x="4824413" y="3867150"/>
          <p14:tracePt t="80771" x="4983163" y="3859213"/>
          <p14:tracePt t="80779" x="5159375" y="3859213"/>
          <p14:tracePt t="80788" x="5286375" y="3859213"/>
          <p14:tracePt t="80795" x="5422900" y="3859213"/>
          <p14:tracePt t="80804" x="5549900" y="3859213"/>
          <p14:tracePt t="80811" x="5653088" y="3859213"/>
          <p14:tracePt t="80821" x="5732463" y="3859213"/>
          <p14:tracePt t="80827" x="5797550" y="3859213"/>
          <p14:tracePt t="80835" x="5861050" y="3859213"/>
          <p14:tracePt t="80843" x="5892800" y="3859213"/>
          <p14:tracePt t="80851" x="5916613" y="3859213"/>
          <p14:tracePt t="80859" x="5940425" y="3859213"/>
          <p14:tracePt t="80867" x="5964238" y="3859213"/>
          <p14:tracePt t="80887" x="6011863" y="3875088"/>
          <p14:tracePt t="80892" x="6059488" y="3883025"/>
          <p14:tracePt t="80899" x="6116638" y="3898900"/>
          <p14:tracePt t="80908" x="6180138" y="3914775"/>
          <p14:tracePt t="80915" x="6267450" y="3930650"/>
          <p14:tracePt t="80924" x="6346825" y="3948113"/>
          <p14:tracePt t="80931" x="6442075" y="3963988"/>
          <p14:tracePt t="80939" x="6538913" y="3987800"/>
          <p14:tracePt t="80947" x="6634163" y="4011613"/>
          <p14:tracePt t="80955" x="6737350" y="4035425"/>
          <p14:tracePt t="80963" x="6842125" y="4059238"/>
          <p14:tracePt t="80971" x="6937375" y="4083050"/>
          <p14:tracePt t="80979" x="7024688" y="4098925"/>
          <p14:tracePt t="80987" x="7096125" y="4114800"/>
          <p14:tracePt t="80996" x="7177088" y="4130675"/>
          <p14:tracePt t="81004" x="7240588" y="4146550"/>
          <p14:tracePt t="81011" x="7288213" y="4170363"/>
          <p14:tracePt t="81021" x="7343775" y="4186238"/>
          <p14:tracePt t="81027" x="7399338" y="4202113"/>
          <p14:tracePt t="81035" x="7462838" y="4233863"/>
          <p14:tracePt t="81043" x="7504113" y="4249738"/>
          <p14:tracePt t="81051" x="7575550" y="4291013"/>
          <p14:tracePt t="81059" x="7639050" y="4314825"/>
          <p14:tracePt t="81067" x="7694613" y="4338638"/>
          <p14:tracePt t="81075" x="7750175" y="4362450"/>
          <p14:tracePt t="81083" x="7813675" y="4394200"/>
          <p14:tracePt t="81092" x="7870825" y="4418013"/>
          <p14:tracePt t="81099" x="7918450" y="4441825"/>
          <p14:tracePt t="81108" x="7958138" y="4457700"/>
          <p14:tracePt t="81115" x="8005763" y="4481513"/>
          <p14:tracePt t="81124" x="8061325" y="4513263"/>
          <p14:tracePt t="81131" x="8124825" y="4529138"/>
          <p14:tracePt t="81139" x="8189913" y="4560888"/>
          <p14:tracePt t="81148" x="8245475" y="4592638"/>
          <p14:tracePt t="81156" x="8316913" y="4633913"/>
          <p14:tracePt t="81163" x="8380413" y="4657725"/>
          <p14:tracePt t="81171" x="8451850" y="4689475"/>
          <p14:tracePt t="81179" x="8499475" y="4713288"/>
          <p14:tracePt t="81187" x="8556625" y="4737100"/>
          <p14:tracePt t="81196" x="8612188" y="4768850"/>
          <p14:tracePt t="81204" x="8659813" y="4800600"/>
          <p14:tracePt t="81211" x="8683625" y="4824413"/>
          <p14:tracePt t="81221" x="8723313" y="4856163"/>
          <p14:tracePt t="81227" x="8763000" y="4872038"/>
          <p14:tracePt t="81237" x="8778875" y="4895850"/>
          <p14:tracePt t="81243" x="8810625" y="4911725"/>
          <p14:tracePt t="81251" x="8834438" y="4935538"/>
          <p14:tracePt t="81259" x="8858250" y="4951413"/>
          <p14:tracePt t="81267" x="8874125" y="4976813"/>
          <p14:tracePt t="81275" x="8899525" y="4992688"/>
          <p14:tracePt t="81283" x="8923338" y="5008563"/>
          <p14:tracePt t="81291" x="8939213" y="5024438"/>
          <p14:tracePt t="81299" x="8955088" y="5040313"/>
          <p14:tracePt t="81307" x="8978900" y="5048250"/>
          <p14:tracePt t="81315" x="8994775" y="5064125"/>
          <p14:tracePt t="81324" x="9002713" y="5072063"/>
          <p14:tracePt t="81331" x="9010650" y="5080000"/>
          <p14:tracePt t="81341" x="9018588" y="5080000"/>
          <p14:tracePt t="81347" x="9026525" y="5087938"/>
          <p14:tracePt t="81354" x="9034463" y="5087938"/>
          <p14:tracePt t="82043" x="9034463" y="5095875"/>
          <p14:tracePt t="82051" x="9026525" y="5095875"/>
          <p14:tracePt t="82059" x="9018588" y="5095875"/>
          <p14:tracePt t="82067" x="9010650" y="5103813"/>
          <p14:tracePt t="82083" x="9002713" y="5103813"/>
          <p14:tracePt t="82099" x="8994775" y="5103813"/>
          <p14:tracePt t="82107" x="8986838" y="5103813"/>
          <p14:tracePt t="82115" x="8978900" y="5103813"/>
          <p14:tracePt t="82131" x="8970963" y="5103813"/>
          <p14:tracePt t="82139" x="8963025" y="5103813"/>
          <p14:tracePt t="82164" x="8955088" y="5103813"/>
          <p14:tracePt t="82283" x="8955088" y="5111750"/>
          <p14:tracePt t="82347" x="8947150" y="5111750"/>
          <p14:tracePt t="82355" x="8939213" y="5111750"/>
          <p14:tracePt t="82364" x="8931275" y="5111750"/>
          <p14:tracePt t="82371" x="8923338" y="5111750"/>
          <p14:tracePt t="82387" x="8907463" y="5111750"/>
          <p14:tracePt t="82395" x="8899525" y="5111750"/>
          <p14:tracePt t="82404" x="8891588" y="5111750"/>
          <p14:tracePt t="82411" x="8883650" y="5111750"/>
          <p14:tracePt t="82420" x="8850313" y="5119688"/>
          <p14:tracePt t="82427" x="8826500" y="5119688"/>
          <p14:tracePt t="82437" x="8810625" y="5119688"/>
          <p14:tracePt t="82443" x="8763000" y="5119688"/>
          <p14:tracePt t="82451" x="8723313" y="5119688"/>
          <p14:tracePt t="82459" x="8659813" y="5119688"/>
          <p14:tracePt t="82467" x="8588375" y="5119688"/>
          <p14:tracePt t="82475" x="8475663" y="5119688"/>
          <p14:tracePt t="82483" x="8380413" y="5111750"/>
          <p14:tracePt t="82491" x="8285163" y="5103813"/>
          <p14:tracePt t="82499" x="8197850" y="5080000"/>
          <p14:tracePt t="82507" x="8132763" y="5056188"/>
          <p14:tracePt t="82515" x="8077200" y="5024438"/>
          <p14:tracePt t="82524" x="8021638" y="5000625"/>
          <p14:tracePt t="82531" x="7981950" y="4992688"/>
          <p14:tracePt t="82540" x="7958138" y="4976813"/>
          <p14:tracePt t="82547" x="7942263" y="4976813"/>
          <p14:tracePt t="82556" x="7934325" y="4967288"/>
          <p14:tracePt t="82563" x="7926388" y="4967288"/>
          <p14:tracePt t="82571" x="7918450" y="4959350"/>
          <p14:tracePt t="82596" x="7902575" y="4951413"/>
          <p14:tracePt t="82604" x="7894638" y="4951413"/>
          <p14:tracePt t="82611" x="7886700" y="4951413"/>
          <p14:tracePt t="82620" x="7870825" y="4943475"/>
          <p14:tracePt t="82627" x="7854950" y="4935538"/>
          <p14:tracePt t="82637" x="7839075" y="4927600"/>
          <p14:tracePt t="82643" x="7821613" y="4919663"/>
          <p14:tracePt t="82651" x="7781925" y="4903788"/>
          <p14:tracePt t="82659" x="7758113" y="4895850"/>
          <p14:tracePt t="82667" x="7718425" y="4872038"/>
          <p14:tracePt t="82675" x="7686675" y="4856163"/>
          <p14:tracePt t="82683" x="7662863" y="4848225"/>
          <p14:tracePt t="82691" x="7623175" y="4840288"/>
          <p14:tracePt t="82699" x="7599363" y="4832350"/>
          <p14:tracePt t="82707" x="7575550" y="4832350"/>
          <p14:tracePt t="82715" x="7551738" y="4832350"/>
          <p14:tracePt t="82723" x="7535863" y="4832350"/>
          <p14:tracePt t="82731" x="7519988" y="4832350"/>
          <p14:tracePt t="82739" x="7512050" y="4832350"/>
          <p14:tracePt t="82747" x="7496175" y="4832350"/>
          <p14:tracePt t="82755" x="7486650" y="4832350"/>
          <p14:tracePt t="82763" x="7478713" y="4832350"/>
          <p14:tracePt t="82771" x="7462838" y="4832350"/>
          <p14:tracePt t="82779" x="7454900" y="4832350"/>
          <p14:tracePt t="82787" x="7446963" y="4840288"/>
          <p14:tracePt t="82795" x="7439025" y="4840288"/>
          <p14:tracePt t="82844" x="7439025" y="4848225"/>
          <p14:tracePt t="82853" x="7439025" y="4856163"/>
          <p14:tracePt t="82868" x="7439025" y="4864100"/>
          <p14:tracePt t="82876" x="7446963" y="4864100"/>
          <p14:tracePt t="82884" x="7454900" y="4864100"/>
          <p14:tracePt t="82891" x="7478713" y="4872038"/>
          <p14:tracePt t="82899" x="7512050" y="4879975"/>
          <p14:tracePt t="82908" x="7535863" y="4887913"/>
          <p14:tracePt t="82915" x="7567613" y="4895850"/>
          <p14:tracePt t="82923" x="7591425" y="4895850"/>
          <p14:tracePt t="82931" x="7623175" y="4895850"/>
          <p14:tracePt t="82939" x="7646988" y="4903788"/>
          <p14:tracePt t="82947" x="7662863" y="4903788"/>
          <p14:tracePt t="82955" x="7678738" y="4903788"/>
          <p14:tracePt t="82963" x="7686675" y="4903788"/>
          <p14:tracePt t="82971" x="7694613" y="4903788"/>
          <p14:tracePt t="82987" x="7702550" y="4903788"/>
          <p14:tracePt t="83067" x="7710488" y="4903788"/>
          <p14:tracePt t="83139" x="7702550" y="4903788"/>
          <p14:tracePt t="83147" x="7694613" y="4903788"/>
          <p14:tracePt t="83155" x="7678738" y="4903788"/>
          <p14:tracePt t="83163" x="7662863" y="4903788"/>
          <p14:tracePt t="83171" x="7639050" y="4903788"/>
          <p14:tracePt t="83179" x="7623175" y="4903788"/>
          <p14:tracePt t="83187" x="7599363" y="4903788"/>
          <p14:tracePt t="83195" x="7583488" y="4903788"/>
          <p14:tracePt t="83203" x="7575550" y="4903788"/>
          <p14:tracePt t="83211" x="7559675" y="4895850"/>
          <p14:tracePt t="83220" x="7543800" y="4895850"/>
          <p14:tracePt t="83227" x="7535863" y="4895850"/>
          <p14:tracePt t="83237" x="7519988" y="4895850"/>
          <p14:tracePt t="83243" x="7512050" y="4895850"/>
          <p14:tracePt t="83251" x="7504113" y="4895850"/>
          <p14:tracePt t="83259" x="7496175" y="4895850"/>
          <p14:tracePt t="83267" x="7486650" y="4895850"/>
          <p14:tracePt t="83283" x="7478713" y="4895850"/>
          <p14:tracePt t="83307" x="7470775" y="4895850"/>
          <p14:tracePt t="83331" x="7462838" y="4895850"/>
          <p14:tracePt t="83339" x="7454900" y="4895850"/>
          <p14:tracePt t="83363" x="7446963" y="4895850"/>
          <p14:tracePt t="83419" x="7439025" y="4895850"/>
          <p14:tracePt t="83427" x="7439025" y="4903788"/>
          <p14:tracePt t="83436" x="7431088" y="4911725"/>
          <p14:tracePt t="83443" x="7423150" y="4911725"/>
          <p14:tracePt t="83459" x="7415213" y="4919663"/>
          <p14:tracePt t="83475" x="7407275" y="4927600"/>
          <p14:tracePt t="83483" x="7399338" y="4927600"/>
          <p14:tracePt t="83491" x="7399338" y="4935538"/>
          <p14:tracePt t="83499" x="7391400" y="4943475"/>
          <p14:tracePt t="83507" x="7391400" y="4951413"/>
          <p14:tracePt t="83515" x="7383463" y="4959350"/>
          <p14:tracePt t="83523" x="7383463" y="4976813"/>
          <p14:tracePt t="83531" x="7383463" y="4984750"/>
          <p14:tracePt t="83547" x="7383463" y="5000625"/>
          <p14:tracePt t="83555" x="7383463" y="5008563"/>
          <p14:tracePt t="83571" x="7383463" y="5024438"/>
          <p14:tracePt t="83587" x="7383463" y="5032375"/>
          <p14:tracePt t="83595" x="7391400" y="5040313"/>
          <p14:tracePt t="83612" x="7391400" y="5048250"/>
          <p14:tracePt t="83620" x="7391400" y="5056188"/>
          <p14:tracePt t="83643" x="7399338" y="5064125"/>
          <p14:tracePt t="83653" x="7399338" y="5072063"/>
          <p14:tracePt t="83667" x="7399338" y="5080000"/>
          <p14:tracePt t="83675" x="7407275" y="5087938"/>
          <p14:tracePt t="83683" x="7415213" y="5095875"/>
          <p14:tracePt t="83691" x="7415213" y="5103813"/>
          <p14:tracePt t="83708" x="7415213" y="5119688"/>
          <p14:tracePt t="83715" x="7415213" y="5127625"/>
          <p14:tracePt t="83731" x="7415213" y="5143500"/>
          <p14:tracePt t="83740" x="7423150" y="5143500"/>
          <p14:tracePt t="83747" x="7423150" y="5151438"/>
          <p14:tracePt t="83772" x="7423150" y="5159375"/>
          <p14:tracePt t="83812" x="7423150" y="5167313"/>
          <p14:tracePt t="83835" x="7423150" y="5175250"/>
          <p14:tracePt t="83853" x="7415213" y="5175250"/>
          <p14:tracePt t="83867" x="7415213" y="5183188"/>
          <p14:tracePt t="83971" x="7423150" y="5183188"/>
          <p14:tracePt t="83979" x="7439025" y="5183188"/>
          <p14:tracePt t="83987" x="7446963" y="5183188"/>
          <p14:tracePt t="83996" x="7454900" y="5183188"/>
          <p14:tracePt t="84003" x="7462838" y="5183188"/>
          <p14:tracePt t="84011" x="7470775" y="5183188"/>
          <p14:tracePt t="84020" x="7478713" y="5183188"/>
          <p14:tracePt t="84027" x="7496175" y="5183188"/>
          <p14:tracePt t="84037" x="7504113" y="5183188"/>
          <p14:tracePt t="84043" x="7512050" y="5183188"/>
          <p14:tracePt t="84053" x="7527925" y="5183188"/>
          <p14:tracePt t="84067" x="7543800" y="5183188"/>
          <p14:tracePt t="84075" x="7551738" y="5183188"/>
          <p14:tracePt t="84083" x="7567613" y="5191125"/>
          <p14:tracePt t="84091" x="7575550" y="5191125"/>
          <p14:tracePt t="84099" x="7583488" y="5191125"/>
          <p14:tracePt t="84107" x="7591425" y="5191125"/>
          <p14:tracePt t="84115" x="7599363" y="5191125"/>
          <p14:tracePt t="84131" x="7607300" y="5191125"/>
          <p14:tracePt t="84147" x="7615238" y="5191125"/>
          <p14:tracePt t="84307" x="7623175" y="5191125"/>
          <p14:tracePt t="84475" x="7631113" y="5191125"/>
          <p14:tracePt t="84483" x="7639050" y="5183188"/>
          <p14:tracePt t="84491" x="7646988" y="5183188"/>
          <p14:tracePt t="84499" x="7654925" y="5183188"/>
          <p14:tracePt t="84507" x="7670800" y="5183188"/>
          <p14:tracePt t="84515" x="7702550" y="5175250"/>
          <p14:tracePt t="84523" x="7726363" y="5175250"/>
          <p14:tracePt t="84531" x="7750175" y="5175250"/>
          <p14:tracePt t="84539" x="7773988" y="5175250"/>
          <p14:tracePt t="84547" x="7805738" y="5167313"/>
          <p14:tracePt t="84555" x="7821613" y="5167313"/>
          <p14:tracePt t="84563" x="7847013" y="5159375"/>
          <p14:tracePt t="84571" x="7870825" y="5159375"/>
          <p14:tracePt t="84579" x="7886700" y="5159375"/>
          <p14:tracePt t="84587" x="7902575" y="5159375"/>
          <p14:tracePt t="84595" x="7926388" y="5159375"/>
          <p14:tracePt t="84603" x="7942263" y="5151438"/>
          <p14:tracePt t="84611" x="7958138" y="5151438"/>
          <p14:tracePt t="84620" x="7981950" y="5151438"/>
          <p14:tracePt t="84627" x="8005763" y="5143500"/>
          <p14:tracePt t="84636" x="8029575" y="5143500"/>
          <p14:tracePt t="84643" x="8061325" y="5143500"/>
          <p14:tracePt t="84653" x="8093075" y="5143500"/>
          <p14:tracePt t="84659" x="8124825" y="5143500"/>
          <p14:tracePt t="84668" x="8148638" y="5127625"/>
          <p14:tracePt t="84675" x="8197850" y="5127625"/>
          <p14:tracePt t="84683" x="8229600" y="5127625"/>
          <p14:tracePt t="84691" x="8253413" y="5127625"/>
          <p14:tracePt t="84699" x="8277225" y="5127625"/>
          <p14:tracePt t="84707" x="8301038" y="5127625"/>
          <p14:tracePt t="84715" x="8324850" y="5127625"/>
          <p14:tracePt t="84723" x="8348663" y="5119688"/>
          <p14:tracePt t="84731" x="8372475" y="5119688"/>
          <p14:tracePt t="84739" x="8396288" y="5119688"/>
          <p14:tracePt t="84747" x="8420100" y="5119688"/>
          <p14:tracePt t="84755" x="8443913" y="5111750"/>
          <p14:tracePt t="84763" x="8467725" y="5111750"/>
          <p14:tracePt t="84771" x="8499475" y="5111750"/>
          <p14:tracePt t="84779" x="8531225" y="5111750"/>
          <p14:tracePt t="84787" x="8556625" y="5111750"/>
          <p14:tracePt t="84796" x="8588375" y="5111750"/>
          <p14:tracePt t="84804" x="8620125" y="5111750"/>
          <p14:tracePt t="84811" x="8643938" y="5111750"/>
          <p14:tracePt t="84819" x="8667750" y="5111750"/>
          <p14:tracePt t="84827" x="8675688" y="5111750"/>
          <p14:tracePt t="84836" x="8691563" y="5111750"/>
          <p14:tracePt t="85131" x="8699500" y="5111750"/>
          <p14:tracePt t="85147" x="8707438" y="5103813"/>
          <p14:tracePt t="85163" x="8715375" y="5103813"/>
          <p14:tracePt t="85179" x="8723313" y="5095875"/>
          <p14:tracePt t="85212" x="8731250" y="5095875"/>
          <p14:tracePt t="85451" x="8739188" y="5095875"/>
          <p14:tracePt t="85459" x="8739188" y="5087938"/>
          <p14:tracePt t="85475" x="8747125" y="5087938"/>
          <p14:tracePt t="85539" x="8755063" y="5087938"/>
          <p14:tracePt t="85579" x="8755063" y="5080000"/>
          <p14:tracePt t="85603" x="8763000" y="5080000"/>
          <p14:tracePt t="85659" x="8770938" y="5080000"/>
          <p14:tracePt t="85675" x="8778875" y="5080000"/>
          <p14:tracePt t="85691" x="8786813" y="5072063"/>
          <p14:tracePt t="85715" x="8794750" y="5072063"/>
          <p14:tracePt t="85740" x="8802688" y="5064125"/>
          <p14:tracePt t="85755" x="8810625" y="5064125"/>
          <p14:tracePt t="85763" x="8818563" y="5064125"/>
          <p14:tracePt t="85779" x="8818563" y="5056188"/>
          <p14:tracePt t="85787" x="8826500" y="5056188"/>
          <p14:tracePt t="85803" x="8834438" y="5056188"/>
          <p14:tracePt t="85811" x="8834438" y="5048250"/>
          <p14:tracePt t="85819" x="8842375" y="5048250"/>
          <p14:tracePt t="85827" x="8850313" y="5048250"/>
          <p14:tracePt t="85843" x="8850313" y="5040313"/>
          <p14:tracePt t="85853" x="8858250" y="5040313"/>
          <p14:tracePt t="85859" x="8858250" y="5032375"/>
          <p14:tracePt t="85869" x="8866188" y="5032375"/>
          <p14:tracePt t="85875" x="8874125" y="5032375"/>
          <p14:tracePt t="85888" x="8874125" y="5024438"/>
          <p14:tracePt t="85891" x="8883650" y="5016500"/>
          <p14:tracePt t="85899" x="8891588" y="5008563"/>
          <p14:tracePt t="85915" x="8891588" y="5000625"/>
          <p14:tracePt t="85923" x="8907463" y="5000625"/>
          <p14:tracePt t="85931" x="8907463" y="4992688"/>
          <p14:tracePt t="85939" x="8923338" y="4984750"/>
          <p14:tracePt t="85947" x="8931275" y="4984750"/>
          <p14:tracePt t="85955" x="8939213" y="4976813"/>
          <p14:tracePt t="85963" x="8955088" y="4967288"/>
          <p14:tracePt t="85971" x="8970963" y="4959350"/>
          <p14:tracePt t="85979" x="8994775" y="4943475"/>
          <p14:tracePt t="85988" x="9002713" y="4943475"/>
          <p14:tracePt t="85996" x="9026525" y="4927600"/>
          <p14:tracePt t="86003" x="9042400" y="4919663"/>
          <p14:tracePt t="86011" x="9042400" y="4911725"/>
          <p14:tracePt t="86019" x="9042400" y="4903788"/>
          <p14:tracePt t="86027" x="9042400" y="4895850"/>
          <p14:tracePt t="86036" x="9058275" y="4887913"/>
          <p14:tracePt t="86043" x="9058275" y="4872038"/>
          <p14:tracePt t="86052" x="9074150" y="4864100"/>
          <p14:tracePt t="86059" x="9082088" y="4856163"/>
          <p14:tracePt t="86069" x="9090025" y="4840288"/>
          <p14:tracePt t="86075" x="9097963" y="4832350"/>
          <p14:tracePt t="86083" x="9105900" y="4816475"/>
          <p14:tracePt t="86091" x="9121775" y="4808538"/>
          <p14:tracePt t="86099" x="9129713" y="4800600"/>
          <p14:tracePt t="86107" x="9137650" y="4792663"/>
          <p14:tracePt t="86115" x="9153525" y="4776788"/>
          <p14:tracePt t="86123" x="9161463" y="4768850"/>
          <p14:tracePt t="86131" x="9169400" y="4745038"/>
          <p14:tracePt t="86139" x="9193213" y="4729163"/>
          <p14:tracePt t="86147" x="9201150" y="4713288"/>
          <p14:tracePt t="86155" x="9224963" y="4697413"/>
          <p14:tracePt t="86164" x="9234488" y="4673600"/>
          <p14:tracePt t="86172" x="9250363" y="4665663"/>
          <p14:tracePt t="86179" x="9266238" y="4649788"/>
          <p14:tracePt t="86188" x="9274175" y="4616450"/>
          <p14:tracePt t="86195" x="9282113" y="4600575"/>
          <p14:tracePt t="86202" x="9297988" y="4584700"/>
          <p14:tracePt t="86211" x="9297988" y="4576763"/>
          <p14:tracePt t="86219" x="9313863" y="4552950"/>
          <p14:tracePt t="86227" x="9313863" y="4545013"/>
          <p14:tracePt t="86235" x="9321800" y="4537075"/>
          <p14:tracePt t="86243" x="9329738" y="4529138"/>
          <p14:tracePt t="86252" x="9329738" y="4513263"/>
          <p14:tracePt t="86269" x="9337675" y="4505325"/>
          <p14:tracePt t="86275" x="9337675" y="4497388"/>
          <p14:tracePt t="86291" x="9345613" y="4489450"/>
          <p14:tracePt t="86299" x="9345613" y="4481513"/>
          <p14:tracePt t="86307" x="9345613" y="4465638"/>
          <p14:tracePt t="86316" x="9345613" y="4457700"/>
          <p14:tracePt t="86323" x="9345613" y="4441825"/>
          <p14:tracePt t="86331" x="9345613" y="4425950"/>
          <p14:tracePt t="86339" x="9345613" y="4418013"/>
          <p14:tracePt t="86347" x="9345613" y="4402138"/>
          <p14:tracePt t="86355" x="9345613" y="4386263"/>
          <p14:tracePt t="86363" x="9337675" y="4362450"/>
          <p14:tracePt t="86371" x="9337675" y="4346575"/>
          <p14:tracePt t="86379" x="9321800" y="4322763"/>
          <p14:tracePt t="86387" x="9321800" y="4314825"/>
          <p14:tracePt t="86396" x="9321800" y="4291013"/>
          <p14:tracePt t="86404" x="9313863" y="4273550"/>
          <p14:tracePt t="86411" x="9305925" y="4257675"/>
          <p14:tracePt t="86419" x="9305925" y="4241800"/>
          <p14:tracePt t="86427" x="9305925" y="4233863"/>
          <p14:tracePt t="86436" x="9297988" y="4210050"/>
          <p14:tracePt t="86443" x="9297988" y="4194175"/>
          <p14:tracePt t="86452" x="9290050" y="4170363"/>
          <p14:tracePt t="86459" x="9290050" y="4154488"/>
          <p14:tracePt t="86469" x="9282113" y="4130675"/>
          <p14:tracePt t="86475" x="9282113" y="4106863"/>
          <p14:tracePt t="86483" x="9282113" y="4083050"/>
          <p14:tracePt t="86491" x="9274175" y="4059238"/>
          <p14:tracePt t="86499" x="9266238" y="4043363"/>
          <p14:tracePt t="86507" x="9258300" y="4027488"/>
          <p14:tracePt t="86515" x="9258300" y="4011613"/>
          <p14:tracePt t="86523" x="9258300" y="4003675"/>
          <p14:tracePt t="86531" x="9250363" y="3995738"/>
          <p14:tracePt t="86539" x="9250363" y="3979863"/>
          <p14:tracePt t="86548" x="9250363" y="3971925"/>
          <p14:tracePt t="86555" x="9242425" y="3963988"/>
          <p14:tracePt t="86563" x="9242425" y="3948113"/>
          <p14:tracePt t="86571" x="9242425" y="3938588"/>
          <p14:tracePt t="86580" x="9234488" y="3922713"/>
          <p14:tracePt t="86587" x="9224963" y="3914775"/>
          <p14:tracePt t="86595" x="9217025" y="3898900"/>
          <p14:tracePt t="86604" x="9209088" y="3890963"/>
          <p14:tracePt t="86611" x="9209088" y="3875088"/>
          <p14:tracePt t="86619" x="9193213" y="3875088"/>
          <p14:tracePt t="86627" x="9185275" y="3859213"/>
          <p14:tracePt t="86635" x="9177338" y="3859213"/>
          <p14:tracePt t="86643" x="9177338" y="3851275"/>
          <p14:tracePt t="86652" x="9161463" y="3843338"/>
          <p14:tracePt t="86659" x="9153525" y="3843338"/>
          <p14:tracePt t="86669" x="9145588" y="3843338"/>
          <p14:tracePt t="86675" x="9137650" y="3835400"/>
          <p14:tracePt t="86691" x="9129713" y="3835400"/>
          <p14:tracePt t="86715" x="9121775" y="3835400"/>
          <p14:tracePt t="86723" x="9113838" y="3835400"/>
          <p14:tracePt t="86739" x="9105900" y="3827463"/>
          <p14:tracePt t="86747" x="9097963" y="3827463"/>
          <p14:tracePt t="86755" x="9082088" y="3819525"/>
          <p14:tracePt t="86763" x="9066213" y="3819525"/>
          <p14:tracePt t="86771" x="9042400" y="3811588"/>
          <p14:tracePt t="86779" x="9018588" y="3811588"/>
          <p14:tracePt t="86787" x="9002713" y="3803650"/>
          <p14:tracePt t="86796" x="8978900" y="3803650"/>
          <p14:tracePt t="86804" x="8970963" y="3803650"/>
          <p14:tracePt t="86811" x="8963025" y="3803650"/>
          <p14:tracePt t="86819" x="8947150" y="3803650"/>
          <p14:tracePt t="86827" x="8939213" y="3803650"/>
          <p14:tracePt t="86836" x="8931275" y="3803650"/>
          <p14:tracePt t="86843" x="8923338" y="3803650"/>
          <p14:tracePt t="86852" x="8907463" y="3803650"/>
          <p14:tracePt t="86859" x="8891588" y="3803650"/>
          <p14:tracePt t="86868" x="8883650" y="3803650"/>
          <p14:tracePt t="86875" x="8866188" y="3803650"/>
          <p14:tracePt t="86887" x="8850313" y="3803650"/>
          <p14:tracePt t="86891" x="8826500" y="3795713"/>
          <p14:tracePt t="86899" x="8802688" y="3795713"/>
          <p14:tracePt t="86907" x="8786813" y="3795713"/>
          <p14:tracePt t="86915" x="8755063" y="3787775"/>
          <p14:tracePt t="86923" x="8723313" y="3779838"/>
          <p14:tracePt t="86931" x="8675688" y="3771900"/>
          <p14:tracePt t="86939" x="8636000" y="3771900"/>
          <p14:tracePt t="86947" x="8588375" y="3763963"/>
          <p14:tracePt t="86955" x="8540750" y="3748088"/>
          <p14:tracePt t="86963" x="8499475" y="3748088"/>
          <p14:tracePt t="86971" x="8451850" y="3740150"/>
          <p14:tracePt t="86979" x="8420100" y="3732213"/>
          <p14:tracePt t="86988" x="8404225" y="3732213"/>
          <p14:tracePt t="86995" x="8396288" y="3732213"/>
          <p14:tracePt t="87004" x="8388350" y="3732213"/>
          <p14:tracePt t="87067" x="8380413" y="3732213"/>
          <p14:tracePt t="87091" x="8372475" y="3732213"/>
          <p14:tracePt t="87099" x="8372475" y="3740150"/>
          <p14:tracePt t="87107" x="8364538" y="3748088"/>
          <p14:tracePt t="87115" x="8356600" y="3748088"/>
          <p14:tracePt t="87123" x="8356600" y="3756025"/>
          <p14:tracePt t="87131" x="8348663" y="3756025"/>
          <p14:tracePt t="87139" x="8348663" y="3771900"/>
          <p14:tracePt t="87155" x="8348663" y="3779838"/>
          <p14:tracePt t="87163" x="8340725" y="3795713"/>
          <p14:tracePt t="87171" x="8332788" y="3811588"/>
          <p14:tracePt t="87179" x="8332788" y="3827463"/>
          <p14:tracePt t="87187" x="8332788" y="3851275"/>
          <p14:tracePt t="87195" x="8324850" y="3875088"/>
          <p14:tracePt t="87203" x="8316913" y="3898900"/>
          <p14:tracePt t="87211" x="8308975" y="3922713"/>
          <p14:tracePt t="87219" x="8301038" y="3948113"/>
          <p14:tracePt t="87227" x="8301038" y="3971925"/>
          <p14:tracePt t="87235" x="8293100" y="3987800"/>
          <p14:tracePt t="87243" x="8285163" y="4011613"/>
          <p14:tracePt t="87252" x="8277225" y="4027488"/>
          <p14:tracePt t="87259" x="8277225" y="4043363"/>
          <p14:tracePt t="87268" x="8261350" y="4067175"/>
          <p14:tracePt t="87275" x="8261350" y="4083050"/>
          <p14:tracePt t="87285" x="8261350" y="4098925"/>
          <p14:tracePt t="87291" x="8261350" y="4106863"/>
          <p14:tracePt t="87299" x="8261350" y="4122738"/>
          <p14:tracePt t="87307" x="8261350" y="4138613"/>
          <p14:tracePt t="87315" x="8261350" y="4162425"/>
          <p14:tracePt t="87323" x="8261350" y="4178300"/>
          <p14:tracePt t="87331" x="8261350" y="4186238"/>
          <p14:tracePt t="87339" x="8261350" y="4202113"/>
          <p14:tracePt t="87347" x="8253413" y="4210050"/>
          <p14:tracePt t="87355" x="8253413" y="4233863"/>
          <p14:tracePt t="87371" x="8253413" y="4241800"/>
          <p14:tracePt t="87379" x="8253413" y="4265613"/>
          <p14:tracePt t="87387" x="8245475" y="4273550"/>
          <p14:tracePt t="87395" x="8245475" y="4281488"/>
          <p14:tracePt t="87403" x="8237538" y="4298950"/>
          <p14:tracePt t="87419" x="8237538" y="4314825"/>
          <p14:tracePt t="87427" x="8237538" y="4322763"/>
          <p14:tracePt t="87436" x="8237538" y="4338638"/>
          <p14:tracePt t="87443" x="8221663" y="4354513"/>
          <p14:tracePt t="87452" x="8221663" y="4370388"/>
          <p14:tracePt t="87459" x="8221663" y="4378325"/>
          <p14:tracePt t="87468" x="8221663" y="4402138"/>
          <p14:tracePt t="87475" x="8221663" y="4410075"/>
          <p14:tracePt t="87485" x="8221663" y="4418013"/>
          <p14:tracePt t="87491" x="8213725" y="4433888"/>
          <p14:tracePt t="87499" x="8213725" y="4449763"/>
          <p14:tracePt t="87507" x="8213725" y="4465638"/>
          <p14:tracePt t="87523" x="8213725" y="4473575"/>
          <p14:tracePt t="87531" x="8213725" y="4497388"/>
          <p14:tracePt t="87539" x="8213725" y="4505325"/>
          <p14:tracePt t="87547" x="8213725" y="4513263"/>
          <p14:tracePt t="87555" x="8213725" y="4529138"/>
          <p14:tracePt t="87563" x="8213725" y="4552950"/>
          <p14:tracePt t="87571" x="8213725" y="4560888"/>
          <p14:tracePt t="87579" x="8213725" y="4568825"/>
          <p14:tracePt t="87587" x="8213725" y="4584700"/>
          <p14:tracePt t="87595" x="8213725" y="4600575"/>
          <p14:tracePt t="87603" x="8221663" y="4616450"/>
          <p14:tracePt t="87611" x="8221663" y="4633913"/>
          <p14:tracePt t="87619" x="8229600" y="4641850"/>
          <p14:tracePt t="87627" x="8229600" y="4649788"/>
          <p14:tracePt t="87643" x="8229600" y="4665663"/>
          <p14:tracePt t="87660" x="8237538" y="4673600"/>
          <p14:tracePt t="87668" x="8237538" y="4681538"/>
          <p14:tracePt t="87685" x="8237538" y="4689475"/>
          <p14:tracePt t="87691" x="8237538" y="4697413"/>
          <p14:tracePt t="87699" x="8237538" y="4705350"/>
          <p14:tracePt t="87707" x="8237538" y="4713288"/>
          <p14:tracePt t="87715" x="8237538" y="4721225"/>
          <p14:tracePt t="87723" x="8237538" y="4729163"/>
          <p14:tracePt t="87731" x="8237538" y="4745038"/>
          <p14:tracePt t="87739" x="8237538" y="4752975"/>
          <p14:tracePt t="87747" x="8237538" y="4760913"/>
          <p14:tracePt t="87755" x="8229600" y="4776788"/>
          <p14:tracePt t="87763" x="8229600" y="4784725"/>
          <p14:tracePt t="87779" x="8229600" y="4800600"/>
          <p14:tracePt t="87795" x="8221663" y="4808538"/>
          <p14:tracePt t="87811" x="8221663" y="4816475"/>
          <p14:tracePt t="87819" x="8221663" y="4824413"/>
          <p14:tracePt t="87843" x="8221663" y="4832350"/>
          <p14:tracePt t="87860" x="8221663" y="4840288"/>
          <p14:tracePt t="87886" x="8237538" y="4848225"/>
          <p14:tracePt t="87899" x="8245475" y="4848225"/>
          <p14:tracePt t="87907" x="8253413" y="4856163"/>
          <p14:tracePt t="87915" x="8261350" y="4856163"/>
          <p14:tracePt t="87923" x="8277225" y="4856163"/>
          <p14:tracePt t="87931" x="8293100" y="4856163"/>
          <p14:tracePt t="87939" x="8308975" y="4856163"/>
          <p14:tracePt t="87947" x="8324850" y="4856163"/>
          <p14:tracePt t="87955" x="8340725" y="4856163"/>
          <p14:tracePt t="87963" x="8364538" y="4856163"/>
          <p14:tracePt t="87971" x="8380413" y="4856163"/>
          <p14:tracePt t="87979" x="8404225" y="4856163"/>
          <p14:tracePt t="87987" x="8428038" y="4856163"/>
          <p14:tracePt t="87995" x="8451850" y="4856163"/>
          <p14:tracePt t="88003" x="8475663" y="4856163"/>
          <p14:tracePt t="88011" x="8499475" y="4856163"/>
          <p14:tracePt t="88019" x="8523288" y="4856163"/>
          <p14:tracePt t="88027" x="8548688" y="4856163"/>
          <p14:tracePt t="88036" x="8572500" y="4856163"/>
          <p14:tracePt t="88043" x="8588375" y="4856163"/>
          <p14:tracePt t="88051" x="8612188" y="4856163"/>
          <p14:tracePt t="88060" x="8628063" y="4856163"/>
          <p14:tracePt t="88068" x="8636000" y="4856163"/>
          <p14:tracePt t="88075" x="8651875" y="4856163"/>
          <p14:tracePt t="88085" x="8667750" y="4856163"/>
          <p14:tracePt t="88091" x="8683625" y="4848225"/>
          <p14:tracePt t="88099" x="8691563" y="4848225"/>
          <p14:tracePt t="88107" x="8707438" y="4848225"/>
          <p14:tracePt t="88115" x="8723313" y="4848225"/>
          <p14:tracePt t="88123" x="8739188" y="4848225"/>
          <p14:tracePt t="88131" x="8747125" y="4848225"/>
          <p14:tracePt t="88139" x="8763000" y="4848225"/>
          <p14:tracePt t="88147" x="8778875" y="4848225"/>
          <p14:tracePt t="88155" x="8794750" y="4848225"/>
          <p14:tracePt t="88163" x="8810625" y="4848225"/>
          <p14:tracePt t="88171" x="8834438" y="4848225"/>
          <p14:tracePt t="88179" x="8858250" y="4848225"/>
          <p14:tracePt t="88187" x="8874125" y="4848225"/>
          <p14:tracePt t="88195" x="8899525" y="4856163"/>
          <p14:tracePt t="88203" x="8923338" y="4856163"/>
          <p14:tracePt t="88211" x="8939213" y="4856163"/>
          <p14:tracePt t="88219" x="8955088" y="4856163"/>
          <p14:tracePt t="88228" x="8970963" y="4856163"/>
          <p14:tracePt t="88235" x="8978900" y="4856163"/>
          <p14:tracePt t="88243" x="8986838" y="4856163"/>
          <p14:tracePt t="88523" x="8970963" y="4856163"/>
          <p14:tracePt t="88531" x="8963025" y="4856163"/>
          <p14:tracePt t="88547" x="8963025" y="4848225"/>
          <p14:tracePt t="88771" x="8963025" y="4840288"/>
          <p14:tracePt t="88787" x="8955088" y="4840288"/>
          <p14:tracePt t="88795" x="8955088" y="4832350"/>
          <p14:tracePt t="89035" x="8955088" y="4824413"/>
          <p14:tracePt t="89203" x="8955088" y="4816475"/>
          <p14:tracePt t="89251" x="8955088" y="4808538"/>
          <p14:tracePt t="89268" x="8963025" y="4808538"/>
          <p14:tracePt t="89323" x="8963025" y="4800600"/>
          <p14:tracePt t="89331" x="8970963" y="4800600"/>
          <p14:tracePt t="89371" x="8978900" y="4800600"/>
          <p14:tracePt t="89395" x="8978900" y="4792663"/>
          <p14:tracePt t="89411" x="8986838" y="4792663"/>
          <p14:tracePt t="89427" x="8986838" y="4784725"/>
          <p14:tracePt t="89483" x="8994775" y="4784725"/>
          <p14:tracePt t="89501" x="9002713" y="4784725"/>
          <p14:tracePt t="89507" x="9010650" y="4776788"/>
          <p14:tracePt t="89515" x="9018588" y="4776788"/>
          <p14:tracePt t="89523" x="9026525" y="4776788"/>
          <p14:tracePt t="89531" x="9034463" y="4768850"/>
          <p14:tracePt t="89539" x="9042400" y="4760913"/>
          <p14:tracePt t="89547" x="9050338" y="4760913"/>
          <p14:tracePt t="89555" x="9066213" y="4752975"/>
          <p14:tracePt t="89563" x="9074150" y="4745038"/>
          <p14:tracePt t="89571" x="9082088" y="4745038"/>
          <p14:tracePt t="89579" x="9082088" y="4737100"/>
          <p14:tracePt t="89587" x="9097963" y="4737100"/>
          <p14:tracePt t="89595" x="9097963" y="4721225"/>
          <p14:tracePt t="89603" x="9097963" y="4713288"/>
          <p14:tracePt t="89611" x="9113838" y="4705350"/>
          <p14:tracePt t="89619" x="9113838" y="4697413"/>
          <p14:tracePt t="89635" x="9113838" y="4689475"/>
          <p14:tracePt t="89644" x="9121775" y="4681538"/>
          <p14:tracePt t="89659" x="9129713" y="4673600"/>
          <p14:tracePt t="89667" x="9129713" y="4665663"/>
          <p14:tracePt t="89675" x="9137650" y="4657725"/>
          <p14:tracePt t="89684" x="9145588" y="4649788"/>
          <p14:tracePt t="89691" x="9153525" y="4641850"/>
          <p14:tracePt t="89701" x="9161463" y="4624388"/>
          <p14:tracePt t="89707" x="9161463" y="4616450"/>
          <p14:tracePt t="89715" x="9169400" y="4600575"/>
          <p14:tracePt t="89723" x="9177338" y="4576763"/>
          <p14:tracePt t="89731" x="9185275" y="4560888"/>
          <p14:tracePt t="89739" x="9185275" y="4552950"/>
          <p14:tracePt t="89747" x="9185275" y="4537075"/>
          <p14:tracePt t="89755" x="9185275" y="4521200"/>
          <p14:tracePt t="89763" x="9185275" y="4497388"/>
          <p14:tracePt t="89771" x="9177338" y="4465638"/>
          <p14:tracePt t="89778" x="9161463" y="4441825"/>
          <p14:tracePt t="89787" x="9161463" y="4402138"/>
          <p14:tracePt t="89795" x="9153525" y="4362450"/>
          <p14:tracePt t="89803" x="9137650" y="4330700"/>
          <p14:tracePt t="89810" x="9121775" y="4298950"/>
          <p14:tracePt t="89819" x="9113838" y="4273550"/>
          <p14:tracePt t="89827" x="9097963" y="4257675"/>
          <p14:tracePt t="89835" x="9082088" y="4233863"/>
          <p14:tracePt t="89843" x="9074150" y="4210050"/>
          <p14:tracePt t="89850" x="9050338" y="4186238"/>
          <p14:tracePt t="89859" x="9034463" y="4170363"/>
          <p14:tracePt t="89867" x="9018588" y="4154488"/>
          <p14:tracePt t="89884" x="8970963" y="4130675"/>
          <p14:tracePt t="89891" x="8947150" y="4122738"/>
          <p14:tracePt t="89900" x="8923338" y="4098925"/>
          <p14:tracePt t="89907" x="8899525" y="4090988"/>
          <p14:tracePt t="89915" x="8874125" y="4090988"/>
          <p14:tracePt t="89923" x="8850313" y="4083050"/>
          <p14:tracePt t="89931" x="8810625" y="4083050"/>
          <p14:tracePt t="89939" x="8786813" y="4083050"/>
          <p14:tracePt t="89947" x="8755063" y="4083050"/>
          <p14:tracePt t="89955" x="8715375" y="4083050"/>
          <p14:tracePt t="89963" x="8683625" y="4090988"/>
          <p14:tracePt t="89971" x="8636000" y="4098925"/>
          <p14:tracePt t="89979" x="8596313" y="4122738"/>
          <p14:tracePt t="89987" x="8564563" y="4130675"/>
          <p14:tracePt t="89995" x="8540750" y="4146550"/>
          <p14:tracePt t="90003" x="8507413" y="4154488"/>
          <p14:tracePt t="90010" x="8491538" y="4170363"/>
          <p14:tracePt t="90019" x="8483600" y="4170363"/>
          <p14:tracePt t="90027" x="8475663" y="4178300"/>
          <p14:tracePt t="90060" x="8475663" y="4186238"/>
          <p14:tracePt t="90067" x="8475663" y="4194175"/>
          <p14:tracePt t="90084" x="8491538" y="4210050"/>
          <p14:tracePt t="90091" x="8515350" y="4210050"/>
          <p14:tracePt t="90101" x="8531225" y="4217988"/>
          <p14:tracePt t="90107" x="8556625" y="4233863"/>
          <p14:tracePt t="90115" x="8596313" y="4241800"/>
          <p14:tracePt t="90123" x="8628063" y="4249738"/>
          <p14:tracePt t="90131" x="8659813" y="4249738"/>
          <p14:tracePt t="90139" x="8707438" y="4249738"/>
          <p14:tracePt t="90147" x="8747125" y="4265613"/>
          <p14:tracePt t="90155" x="8786813" y="4265613"/>
          <p14:tracePt t="90163" x="8826500" y="4273550"/>
          <p14:tracePt t="90171" x="8850313" y="4281488"/>
          <p14:tracePt t="90179" x="8874125" y="4281488"/>
          <p14:tracePt t="90187" x="8891588" y="4291013"/>
          <p14:tracePt t="90195" x="8907463" y="4291013"/>
          <p14:tracePt t="90203" x="8907463" y="4298950"/>
          <p14:tracePt t="90211" x="8915400" y="4306888"/>
          <p14:tracePt t="90220" x="8923338" y="4306888"/>
          <p14:tracePt t="90227" x="8923338" y="4314825"/>
          <p14:tracePt t="90251" x="8923338" y="4322763"/>
          <p14:tracePt t="90260" x="8923338" y="4330700"/>
          <p14:tracePt t="90267" x="8915400" y="4346575"/>
          <p14:tracePt t="90275" x="8907463" y="4354513"/>
          <p14:tracePt t="90284" x="8883650" y="4362450"/>
          <p14:tracePt t="90291" x="8866188" y="4370388"/>
          <p14:tracePt t="90300" x="8842375" y="4386263"/>
          <p14:tracePt t="90307" x="8818563" y="4394200"/>
          <p14:tracePt t="90317" x="8786813" y="4418013"/>
          <p14:tracePt t="90323" x="8763000" y="4441825"/>
          <p14:tracePt t="90331" x="8723313" y="4457700"/>
          <p14:tracePt t="90339" x="8699500" y="4481513"/>
          <p14:tracePt t="90347" x="8659813" y="4513263"/>
          <p14:tracePt t="90355" x="8628063" y="4529138"/>
          <p14:tracePt t="90363" x="8596313" y="4560888"/>
          <p14:tracePt t="90371" x="8564563" y="4592638"/>
          <p14:tracePt t="90379" x="8531225" y="4624388"/>
          <p14:tracePt t="90387" x="8499475" y="4641850"/>
          <p14:tracePt t="90395" x="8467725" y="4665663"/>
          <p14:tracePt t="90403" x="8443913" y="4697413"/>
          <p14:tracePt t="90411" x="8420100" y="4713288"/>
          <p14:tracePt t="90421" x="8404225" y="4721225"/>
          <p14:tracePt t="90427" x="8396288" y="4745038"/>
          <p14:tracePt t="90436" x="8396288" y="4752975"/>
          <p14:tracePt t="90443" x="8396288" y="4760913"/>
          <p14:tracePt t="90451" x="8396288" y="4776788"/>
          <p14:tracePt t="90467" x="8396288" y="4784725"/>
          <p14:tracePt t="90475" x="8404225" y="4784725"/>
          <p14:tracePt t="90484" x="8412163" y="4792663"/>
          <p14:tracePt t="90491" x="8428038" y="4800600"/>
          <p14:tracePt t="90500" x="8443913" y="4808538"/>
          <p14:tracePt t="90509" x="8459788" y="4816475"/>
          <p14:tracePt t="90515" x="8483600" y="4824413"/>
          <p14:tracePt t="90523" x="8515350" y="4832350"/>
          <p14:tracePt t="90531" x="8540750" y="4840288"/>
          <p14:tracePt t="90539" x="8564563" y="4848225"/>
          <p14:tracePt t="90547" x="8596313" y="4864100"/>
          <p14:tracePt t="90555" x="8643938" y="4872038"/>
          <p14:tracePt t="90563" x="8691563" y="4887913"/>
          <p14:tracePt t="90571" x="8747125" y="4895850"/>
          <p14:tracePt t="90579" x="8794750" y="4903788"/>
          <p14:tracePt t="90587" x="8842375" y="4911725"/>
          <p14:tracePt t="90595" x="8891588" y="4911725"/>
          <p14:tracePt t="90603" x="8947150" y="4943475"/>
          <p14:tracePt t="90611" x="8978900" y="4951413"/>
          <p14:tracePt t="90619" x="9026525" y="4959350"/>
          <p14:tracePt t="90627" x="9050338" y="4967288"/>
          <p14:tracePt t="90636" x="9074150" y="4967288"/>
          <p14:tracePt t="90643" x="9082088" y="4976813"/>
          <p14:tracePt t="90651" x="9090025" y="4976813"/>
          <p14:tracePt t="90723" x="9074150" y="4976813"/>
          <p14:tracePt t="90731" x="9066213" y="4992688"/>
          <p14:tracePt t="90739" x="9058275" y="4992688"/>
          <p14:tracePt t="90747" x="9042400" y="5000625"/>
          <p14:tracePt t="90755" x="9018588" y="5008563"/>
          <p14:tracePt t="90763" x="9002713" y="5016500"/>
          <p14:tracePt t="90771" x="8986838" y="5016500"/>
          <p14:tracePt t="90779" x="8970963" y="5024438"/>
          <p14:tracePt t="90787" x="8955088" y="5032375"/>
          <p14:tracePt t="90795" x="8939213" y="5040313"/>
          <p14:tracePt t="90803" x="8923338" y="5040313"/>
          <p14:tracePt t="90811" x="8915400" y="5040313"/>
          <p14:tracePt t="90819" x="8899525" y="5040313"/>
          <p14:tracePt t="90827" x="8891588" y="5048250"/>
          <p14:tracePt t="90835" x="8883650" y="5048250"/>
          <p14:tracePt t="90851" x="8883650" y="5056188"/>
          <p14:tracePt t="90859" x="8874125" y="5056188"/>
          <p14:tracePt t="90883" x="8866188" y="5056188"/>
          <p14:tracePt t="90900" x="8858250" y="5056188"/>
          <p14:tracePt t="90907" x="8850313" y="5056188"/>
          <p14:tracePt t="90917" x="8842375" y="5056188"/>
          <p14:tracePt t="90931" x="8826500" y="5056188"/>
          <p14:tracePt t="90947" x="8818563" y="5056188"/>
          <p14:tracePt t="90971" x="8810625" y="5056188"/>
          <p14:tracePt t="90979" x="8802688" y="5056188"/>
          <p14:tracePt t="90995" x="8802688" y="5048250"/>
          <p14:tracePt t="91003" x="8794750" y="5048250"/>
          <p14:tracePt t="91019" x="8786813" y="5048250"/>
          <p14:tracePt t="91035" x="8778875" y="5048250"/>
          <p14:tracePt t="91043" x="8770938" y="5048250"/>
          <p14:tracePt t="91051" x="8763000" y="5048250"/>
          <p14:tracePt t="91059" x="8747125" y="5048250"/>
          <p14:tracePt t="91067" x="8739188" y="5048250"/>
          <p14:tracePt t="91075" x="8731250" y="5048250"/>
          <p14:tracePt t="91084" x="8715375" y="5048250"/>
          <p14:tracePt t="91101" x="8707438" y="5048250"/>
          <p14:tracePt t="91107" x="8699500" y="5040313"/>
          <p14:tracePt t="91117" x="8691563" y="5040313"/>
          <p14:tracePt t="91123" x="8683625" y="5040313"/>
          <p14:tracePt t="91131" x="8675688" y="5024438"/>
          <p14:tracePt t="91139" x="8659813" y="5024438"/>
          <p14:tracePt t="91148" x="8651875" y="5008563"/>
          <p14:tracePt t="91155" x="8636000" y="4992688"/>
          <p14:tracePt t="91163" x="8620125" y="4967288"/>
          <p14:tracePt t="91171" x="8612188" y="4943475"/>
          <p14:tracePt t="91179" x="8604250" y="4935538"/>
          <p14:tracePt t="91187" x="8596313" y="4911725"/>
          <p14:tracePt t="91195" x="8596313" y="4903788"/>
          <p14:tracePt t="91203" x="8596313" y="4887913"/>
          <p14:tracePt t="91211" x="8604250" y="4864100"/>
          <p14:tracePt t="91219" x="8612188" y="4848225"/>
          <p14:tracePt t="91227" x="8628063" y="4832350"/>
          <p14:tracePt t="91236" x="8651875" y="4808538"/>
          <p14:tracePt t="91243" x="8667750" y="4784725"/>
          <p14:tracePt t="91251" x="8707438" y="4760913"/>
          <p14:tracePt t="91259" x="8739188" y="4737100"/>
          <p14:tracePt t="91267" x="8755063" y="4713288"/>
          <p14:tracePt t="91275" x="8778875" y="4689475"/>
          <p14:tracePt t="91284" x="8802688" y="4665663"/>
          <p14:tracePt t="91291" x="8818563" y="4649788"/>
          <p14:tracePt t="91300" x="8826500" y="4633913"/>
          <p14:tracePt t="91307" x="8834438" y="4616450"/>
          <p14:tracePt t="91317" x="8858250" y="4600575"/>
          <p14:tracePt t="91323" x="8874125" y="4584700"/>
          <p14:tracePt t="91331" x="8883650" y="4576763"/>
          <p14:tracePt t="91339" x="8899525" y="4576763"/>
          <p14:tracePt t="91347" x="8899525" y="4568825"/>
          <p14:tracePt t="91355" x="8907463" y="4568825"/>
          <p14:tracePt t="91363" x="8907463" y="4560888"/>
          <p14:tracePt t="91379" x="8915400" y="4560888"/>
          <p14:tracePt t="91404" x="8923338" y="4560888"/>
          <p14:tracePt t="91427" x="8931275" y="4560888"/>
          <p14:tracePt t="91835" x="8931275" y="4552950"/>
          <p14:tracePt t="91851" x="8939213" y="4552950"/>
          <p14:tracePt t="96563" x="8947150" y="4552950"/>
          <p14:tracePt t="96571" x="8955088" y="4552950"/>
          <p14:tracePt t="96587" x="8963025" y="4552950"/>
          <p14:tracePt t="97611" x="8955088" y="4552950"/>
          <p14:tracePt t="97643" x="8947150" y="4552950"/>
          <p14:tracePt t="98003" x="8939213" y="4552950"/>
          <p14:tracePt t="98067" x="8931275" y="4552950"/>
          <p14:tracePt t="99163" x="8939213" y="4552950"/>
          <p14:tracePt t="99180" x="8947150" y="4552950"/>
          <p14:tracePt t="99187" x="8955088" y="4552950"/>
          <p14:tracePt t="99195" x="8963025" y="4552950"/>
          <p14:tracePt t="99211" x="8970963" y="4552950"/>
          <p14:tracePt t="99219" x="8978900" y="4552950"/>
          <p14:tracePt t="99227" x="8986838" y="4552950"/>
          <p14:tracePt t="99251" x="8994775" y="4552950"/>
          <p14:tracePt t="99267" x="9002713" y="4552950"/>
          <p14:tracePt t="99283" x="9010650" y="4552950"/>
          <p14:tracePt t="99307" x="9018588" y="4552950"/>
          <p14:tracePt t="99347" x="9026525" y="4552950"/>
          <p14:tracePt t="99395" x="9026525" y="4545013"/>
          <p14:tracePt t="99659" x="9018588" y="4545013"/>
          <p14:tracePt t="99667" x="9018588" y="4552950"/>
          <p14:tracePt t="99675" x="9010650" y="4552950"/>
          <p14:tracePt t="99683" x="9002713" y="4552950"/>
          <p14:tracePt t="99691" x="8994775" y="4552950"/>
          <p14:tracePt t="99699" x="8986838" y="4552950"/>
          <p14:tracePt t="99707" x="8978900" y="4560888"/>
          <p14:tracePt t="99731" x="8970963" y="4560888"/>
          <p14:tracePt t="99747" x="8963025" y="4560888"/>
          <p14:tracePt t="99764" x="8955088" y="4560888"/>
          <p14:tracePt t="99787" x="8947150" y="4568825"/>
          <p14:tracePt t="99811" x="8939213" y="4568825"/>
          <p14:tracePt t="99875" x="8923338" y="4568825"/>
          <p14:tracePt t="99891" x="8923338" y="4576763"/>
          <p14:tracePt t="99907" x="8915400" y="4576763"/>
          <p14:tracePt t="99955" x="8907463" y="4584700"/>
          <p14:tracePt t="100011" x="8915400" y="4592638"/>
          <p14:tracePt t="100043" x="8923338" y="4600575"/>
          <p14:tracePt t="100051" x="8931275" y="4600575"/>
          <p14:tracePt t="100067" x="8939213" y="4600575"/>
          <p14:tracePt t="100075" x="8955088" y="4600575"/>
          <p14:tracePt t="100091" x="8963025" y="4600575"/>
          <p14:tracePt t="100099" x="8970963" y="4600575"/>
          <p14:tracePt t="100107" x="8978900" y="4592638"/>
          <p14:tracePt t="100115" x="8994775" y="4592638"/>
          <p14:tracePt t="100131" x="9002713" y="4592638"/>
          <p14:tracePt t="100139" x="9002713" y="4584700"/>
          <p14:tracePt t="100147" x="9010650" y="4584700"/>
          <p14:tracePt t="100156" x="9018588" y="4576763"/>
          <p14:tracePt t="100171" x="9026525" y="4576763"/>
          <p14:tracePt t="100187" x="9034463" y="4568825"/>
          <p14:tracePt t="100203" x="9042400" y="4568825"/>
          <p14:tracePt t="100219" x="9042400" y="4560888"/>
          <p14:tracePt t="100227" x="9050338" y="4552950"/>
          <p14:tracePt t="100307" x="9050338" y="4545013"/>
          <p14:tracePt t="100323" x="9058275" y="4545013"/>
          <p14:tracePt t="100547" x="9066213" y="4545013"/>
          <p14:tracePt t="100563" x="9074150" y="4545013"/>
          <p14:tracePt t="100627" x="9082088" y="4545013"/>
          <p14:tracePt t="100731" x="9082088" y="4552950"/>
          <p14:tracePt t="100747" x="9074150" y="4560888"/>
          <p14:tracePt t="100755" x="9066213" y="4560888"/>
          <p14:tracePt t="100779" x="9058275" y="4560888"/>
          <p14:tracePt t="100787" x="9058275" y="4568825"/>
          <p14:tracePt t="100827" x="9050338" y="4568825"/>
          <p14:tracePt t="101035" x="9058275" y="4568825"/>
          <p14:tracePt t="101067" x="9066213" y="4568825"/>
          <p14:tracePt t="101243" x="9058275" y="4568825"/>
          <p14:tracePt t="101259" x="9050338" y="4568825"/>
          <p14:tracePt t="101275" x="9042400" y="4568825"/>
          <p14:tracePt t="101300" x="9034463" y="4568825"/>
          <p14:tracePt t="101307" x="9026525" y="4576763"/>
          <p14:tracePt t="101339" x="9018588" y="4576763"/>
          <p14:tracePt t="101379" x="9010650" y="4576763"/>
          <p14:tracePt t="101451" x="9002713" y="4576763"/>
          <p14:tracePt t="101491" x="8994775" y="4576763"/>
          <p14:tracePt t="101875" x="8986838" y="4576763"/>
          <p14:tracePt t="101915" x="8978900" y="4576763"/>
          <p14:tracePt t="101931" x="8970963" y="4576763"/>
          <p14:tracePt t="101940" x="8963025" y="4576763"/>
          <p14:tracePt t="101955" x="8955088" y="4576763"/>
          <p14:tracePt t="101963" x="8955088" y="4568825"/>
          <p14:tracePt t="101979" x="8947150" y="4568825"/>
          <p14:tracePt t="101987" x="8939213" y="4568825"/>
          <p14:tracePt t="102107" x="8931275" y="4568825"/>
          <p14:tracePt t="102115" x="8931275" y="4560888"/>
          <p14:tracePt t="102187" x="8931275" y="4552950"/>
          <p14:tracePt t="102259" x="8923338" y="4552950"/>
          <p14:tracePt t="102307" x="8915400" y="4545013"/>
          <p14:tracePt t="102332" x="8907463" y="4545013"/>
          <p14:tracePt t="102379" x="8907463" y="4537075"/>
          <p14:tracePt t="102387" x="8899525" y="4537075"/>
          <p14:tracePt t="102420" x="8891588" y="4537075"/>
          <p14:tracePt t="102443" x="8883650" y="4537075"/>
          <p14:tracePt t="102459" x="8874125" y="4537075"/>
          <p14:tracePt t="102467" x="8866188" y="4537075"/>
          <p14:tracePt t="102491" x="8858250" y="4537075"/>
          <p14:tracePt t="102516" x="8850313" y="4537075"/>
          <p14:tracePt t="102547" x="8842375" y="4537075"/>
          <p14:tracePt t="102555" x="8842375" y="4529138"/>
          <p14:tracePt t="102619" x="8842375" y="4521200"/>
          <p14:tracePt t="102755" x="8842375" y="4513263"/>
          <p14:tracePt t="103187" x="8842375" y="4505325"/>
          <p14:tracePt t="103475" x="8842375" y="4497388"/>
          <p14:tracePt t="103500" x="8842375" y="4489450"/>
          <p14:tracePt t="103531" x="8842375" y="4481513"/>
          <p14:tracePt t="103555" x="8834438" y="4481513"/>
          <p14:tracePt t="103563" x="8834438" y="4473575"/>
          <p14:tracePt t="103595" x="8834438" y="4465638"/>
          <p14:tracePt t="103603" x="8826500" y="4465638"/>
          <p14:tracePt t="103619" x="8826500" y="4457700"/>
          <p14:tracePt t="103643" x="8818563" y="4457700"/>
          <p14:tracePt t="103667" x="8818563" y="4449763"/>
          <p14:tracePt t="103691" x="8810625" y="4441825"/>
          <p14:tracePt t="103707" x="8802688" y="4441825"/>
          <p14:tracePt t="103739" x="8802688" y="4433888"/>
          <p14:tracePt t="103755" x="8794750" y="4433888"/>
          <p14:tracePt t="103763" x="8794750" y="4425950"/>
          <p14:tracePt t="103779" x="8794750" y="4418013"/>
          <p14:tracePt t="103787" x="8786813" y="4418013"/>
          <p14:tracePt t="103803" x="8786813" y="4410075"/>
          <p14:tracePt t="103812" x="8778875" y="4410075"/>
          <p14:tracePt t="103829" x="8770938" y="4410075"/>
          <p14:tracePt t="103843" x="8770938" y="4402138"/>
          <p14:tracePt t="103899" x="8770938" y="4394200"/>
          <p14:tracePt t="103923" x="8763000" y="4386263"/>
          <p14:tracePt t="103955" x="8763000" y="4378325"/>
          <p14:tracePt t="103995" x="8763000" y="4370388"/>
          <p14:tracePt t="104003" x="8755063" y="4370388"/>
          <p14:tracePt t="104083" x="8747125" y="4370388"/>
          <p14:tracePt t="104099" x="8739188" y="4370388"/>
          <p14:tracePt t="104115" x="8731250" y="4370388"/>
          <p14:tracePt t="104131" x="8715375" y="4370388"/>
          <p14:tracePt t="104147" x="8715375" y="4362450"/>
          <p14:tracePt t="104163" x="8707438" y="4362450"/>
          <p14:tracePt t="104219" x="8699500" y="4362450"/>
          <p14:tracePt t="104251" x="8691563" y="4354513"/>
          <p14:tracePt t="104259" x="8683625" y="4354513"/>
          <p14:tracePt t="104339" x="8675688" y="4354513"/>
          <p14:tracePt t="104379" x="8675688" y="4362450"/>
          <p14:tracePt t="104387" x="8667750" y="4362450"/>
          <p14:tracePt t="104443" x="8667750" y="4370388"/>
          <p14:tracePt t="104475" x="8667750" y="4378325"/>
          <p14:tracePt t="104491" x="8659813" y="4378325"/>
          <p14:tracePt t="104523" x="8659813" y="4386263"/>
          <p14:tracePt t="104548" x="8651875" y="4394200"/>
          <p14:tracePt t="104579" x="8651875" y="4402138"/>
          <p14:tracePt t="104619" x="8651875" y="4410075"/>
          <p14:tracePt t="104651" x="8659813" y="4410075"/>
          <p14:tracePt t="104683" x="8659813" y="4418013"/>
          <p14:tracePt t="104691" x="8667750" y="4418013"/>
          <p14:tracePt t="104763" x="8675688" y="4418013"/>
          <p14:tracePt t="104851" x="8683625" y="4418013"/>
          <p14:tracePt t="104859" x="8691563" y="4418013"/>
          <p14:tracePt t="104883" x="8699500" y="4418013"/>
          <p14:tracePt t="104915" x="8707438" y="4418013"/>
          <p14:tracePt t="104955" x="8715375" y="4418013"/>
          <p14:tracePt t="104963" x="8715375" y="4410075"/>
          <p14:tracePt t="104987" x="8723313" y="4410075"/>
          <p14:tracePt t="105019" x="8723313" y="4402138"/>
          <p14:tracePt t="106315" x="8723313" y="4410075"/>
          <p14:tracePt t="106347" x="8715375" y="4410075"/>
          <p14:tracePt t="106387" x="8707438" y="4410075"/>
          <p14:tracePt t="106427" x="8699500" y="4410075"/>
          <p14:tracePt t="106835" x="8699500" y="4418013"/>
          <p14:tracePt t="106891" x="8699500" y="4425950"/>
          <p14:tracePt t="106899" x="8699500" y="4433888"/>
          <p14:tracePt t="106915" x="8699500" y="4441825"/>
          <p14:tracePt t="106923" x="8699500" y="4449763"/>
          <p14:tracePt t="106931" x="8699500" y="4457700"/>
          <p14:tracePt t="106939" x="8699500" y="4473575"/>
          <p14:tracePt t="106947" x="8699500" y="4481513"/>
          <p14:tracePt t="106955" x="8699500" y="4489450"/>
          <p14:tracePt t="106963" x="8707438" y="4505325"/>
          <p14:tracePt t="106971" x="8707438" y="4513263"/>
          <p14:tracePt t="106979" x="8707438" y="4521200"/>
          <p14:tracePt t="106988" x="8723313" y="4529138"/>
          <p14:tracePt t="106995" x="8723313" y="4537075"/>
          <p14:tracePt t="107003" x="8731250" y="4545013"/>
          <p14:tracePt t="107019" x="8731250" y="4552950"/>
          <p14:tracePt t="107028" x="8739188" y="4560888"/>
          <p14:tracePt t="107060" x="8739188" y="4568825"/>
          <p14:tracePt t="107099" x="8739188" y="4576763"/>
          <p14:tracePt t="107131" x="8739188" y="4584700"/>
          <p14:tracePt t="107195" x="8747125" y="4584700"/>
          <p14:tracePt t="107227" x="8747125" y="4576763"/>
          <p14:tracePt t="107235" x="8755063" y="4576763"/>
          <p14:tracePt t="107244" x="8763000" y="4568825"/>
          <p14:tracePt t="107251" x="8770938" y="4560888"/>
          <p14:tracePt t="107267" x="8778875" y="4552950"/>
          <p14:tracePt t="107275" x="8786813" y="4545013"/>
          <p14:tracePt t="107283" x="8794750" y="4537075"/>
          <p14:tracePt t="107291" x="8802688" y="4537075"/>
          <p14:tracePt t="107299" x="8810625" y="4529138"/>
          <p14:tracePt t="107307" x="8818563" y="4521200"/>
          <p14:tracePt t="107315" x="8826500" y="4513263"/>
          <p14:tracePt t="107323" x="8842375" y="4497388"/>
          <p14:tracePt t="107331" x="8866188" y="4489450"/>
          <p14:tracePt t="107339" x="8874125" y="4481513"/>
          <p14:tracePt t="107347" x="8883650" y="4473575"/>
          <p14:tracePt t="107355" x="8891588" y="4465638"/>
          <p14:tracePt t="107363" x="8899525" y="4465638"/>
          <p14:tracePt t="107371" x="8899525" y="4457700"/>
          <p14:tracePt t="107380" x="8907463" y="4457700"/>
          <p14:tracePt t="107387" x="8915400" y="4457700"/>
          <p14:tracePt t="107395" x="8923338" y="4457700"/>
          <p14:tracePt t="107403" x="8923338" y="4449763"/>
          <p14:tracePt t="107419" x="8931275" y="4449763"/>
          <p14:tracePt t="107435" x="8931275" y="4441825"/>
          <p14:tracePt t="107451" x="8931275" y="4433888"/>
          <p14:tracePt t="107461" x="8939213" y="4433888"/>
          <p14:tracePt t="107475" x="8939213" y="4425950"/>
          <p14:tracePt t="107499" x="8947150" y="4425950"/>
          <p14:tracePt t="107507" x="8947150" y="4418013"/>
          <p14:tracePt t="107515" x="8955088" y="4418013"/>
          <p14:tracePt t="107531" x="8963025" y="4410075"/>
          <p14:tracePt t="107547" x="8970963" y="4410075"/>
          <p14:tracePt t="107555" x="8970963" y="4402138"/>
          <p14:tracePt t="107723" x="8978900" y="4402138"/>
          <p14:tracePt t="107739" x="8986838" y="4402138"/>
          <p14:tracePt t="107755" x="8986838" y="4394200"/>
          <p14:tracePt t="107763" x="8994775" y="4394200"/>
          <p14:tracePt t="107779" x="9002713" y="4386263"/>
          <p14:tracePt t="107795" x="9010650" y="4378325"/>
          <p14:tracePt t="107803" x="9010650" y="4370388"/>
          <p14:tracePt t="107811" x="9018588" y="4370388"/>
          <p14:tracePt t="107819" x="9026525" y="4354513"/>
          <p14:tracePt t="107827" x="9026525" y="4346575"/>
          <p14:tracePt t="107835" x="9034463" y="4338638"/>
          <p14:tracePt t="107851" x="9034463" y="4330700"/>
          <p14:tracePt t="107860" x="9042400" y="4330700"/>
          <p14:tracePt t="107867" x="9042400" y="4322763"/>
          <p14:tracePt t="107894" x="9050338" y="4306888"/>
          <p14:tracePt t="107907" x="9050338" y="4298950"/>
          <p14:tracePt t="107915" x="9058275" y="4298950"/>
          <p14:tracePt t="107939" x="9058275" y="4291013"/>
          <p14:tracePt t="108003" x="9058275" y="4281488"/>
          <p14:tracePt t="108019" x="9058275" y="4273550"/>
          <p14:tracePt t="108451" x="9050338" y="4273550"/>
          <p14:tracePt t="108483" x="9042400" y="4273550"/>
          <p14:tracePt t="108499" x="9042400" y="4281488"/>
          <p14:tracePt t="108507" x="9034463" y="4281488"/>
          <p14:tracePt t="108515" x="9034463" y="4291013"/>
          <p14:tracePt t="108523" x="9018588" y="4291013"/>
          <p14:tracePt t="108531" x="9018588" y="4298950"/>
          <p14:tracePt t="108539" x="9010650" y="4298950"/>
          <p14:tracePt t="108547" x="9010650" y="4306888"/>
          <p14:tracePt t="108555" x="9002713" y="4314825"/>
          <p14:tracePt t="108571" x="8994775" y="4314825"/>
          <p14:tracePt t="108595" x="8994775" y="4322763"/>
          <p14:tracePt t="108603" x="8986838" y="4322763"/>
          <p14:tracePt t="108636" x="8978900" y="4330700"/>
          <p14:tracePt t="108659" x="8970963" y="4330700"/>
          <p14:tracePt t="108677" x="8963025" y="4338638"/>
          <p14:tracePt t="108707" x="8963025" y="4346575"/>
          <p14:tracePt t="108723" x="8955088" y="4346575"/>
          <p14:tracePt t="108971" x="8955088" y="4338638"/>
          <p14:tracePt t="109011" x="8955088" y="4330700"/>
          <p14:tracePt t="109019" x="8963025" y="4330700"/>
          <p14:tracePt t="109035" x="8970963" y="4330700"/>
          <p14:tracePt t="109091" x="8978900" y="4330700"/>
          <p14:tracePt t="109155" x="8986838" y="4330700"/>
          <p14:tracePt t="109235" x="8994775" y="4330700"/>
          <p14:tracePt t="109691" x="8994775" y="4338638"/>
          <p14:tracePt t="109715" x="8986838" y="4338638"/>
          <p14:tracePt t="109723" x="8986838" y="4346575"/>
          <p14:tracePt t="109747" x="8986838" y="4354513"/>
          <p14:tracePt t="109763" x="8978900" y="4354513"/>
          <p14:tracePt t="109779" x="8978900" y="4362450"/>
          <p14:tracePt t="109907" x="8986838" y="4362450"/>
          <p14:tracePt t="109979" x="8994775" y="4362450"/>
          <p14:tracePt t="110083" x="9002713" y="4362450"/>
          <p14:tracePt t="110107" x="9010650" y="4362450"/>
          <p14:tracePt t="110115" x="9010650" y="4354513"/>
          <p14:tracePt t="111723" x="9018588" y="4354513"/>
          <p14:tracePt t="111851" x="9010650" y="4354513"/>
          <p14:tracePt t="111876" x="9002713" y="4362450"/>
          <p14:tracePt t="111899" x="8994775" y="4362450"/>
          <p14:tracePt t="111923" x="8986838" y="4362450"/>
          <p14:tracePt t="111939" x="8986838" y="4370388"/>
          <p14:tracePt t="111955" x="8978900" y="4378325"/>
          <p14:tracePt t="111971" x="8970963" y="4378325"/>
          <p14:tracePt t="111996" x="8963025" y="4378325"/>
          <p14:tracePt t="112003" x="8963025" y="4386263"/>
          <p14:tracePt t="112059" x="8963025" y="4394200"/>
          <p14:tracePt t="112067" x="8955088" y="4394200"/>
          <p14:tracePt t="112307" x="8963025" y="4394200"/>
          <p14:tracePt t="112315" x="8970963" y="4394200"/>
          <p14:tracePt t="112331" x="8978900" y="4394200"/>
          <p14:tracePt t="112364" x="8986838" y="4394200"/>
          <p14:tracePt t="112379" x="8994775" y="4394200"/>
          <p14:tracePt t="112395" x="9002713" y="4394200"/>
          <p14:tracePt t="112403" x="9010650" y="4386263"/>
          <p14:tracePt t="112435" x="9018588" y="4386263"/>
          <p14:tracePt t="112459" x="9018588" y="4378325"/>
          <p14:tracePt t="112467" x="9026525" y="4378325"/>
          <p14:tracePt t="112483" x="9026525" y="4370388"/>
          <p14:tracePt t="113003" x="9034463" y="4370388"/>
          <p14:tracePt t="113451" x="9042400" y="4370388"/>
          <p14:tracePt t="113531" x="9042400" y="4362450"/>
          <p14:tracePt t="113587" x="9050338" y="4362450"/>
          <p14:tracePt t="116923" x="9058275" y="4362450"/>
          <p14:tracePt t="119051" x="9050338" y="4362450"/>
          <p14:tracePt t="121515" x="9042400" y="4362450"/>
          <p14:tracePt t="122811" x="9034463" y="4362450"/>
          <p14:tracePt t="127963" x="9026525" y="4362450"/>
          <p14:tracePt t="127979" x="9026525" y="4370388"/>
          <p14:tracePt t="128075" x="9026525" y="4378325"/>
          <p14:tracePt t="128195" x="9018588" y="4378325"/>
          <p14:tracePt t="128243" x="9018588" y="4386263"/>
          <p14:tracePt t="128283" x="9018588" y="4394200"/>
          <p14:tracePt t="128299" x="9018588" y="4402138"/>
          <p14:tracePt t="128324" x="9018588" y="4410075"/>
          <p14:tracePt t="128331" x="9018588" y="4418013"/>
          <p14:tracePt t="128339" x="9018588" y="4425950"/>
          <p14:tracePt t="128355" x="9018588" y="4433888"/>
          <p14:tracePt t="128363" x="9018588" y="4441825"/>
          <p14:tracePt t="128379" x="9018588" y="4449763"/>
          <p14:tracePt t="128387" x="9018588" y="4457700"/>
          <p14:tracePt t="128403" x="9018588" y="4465638"/>
          <p14:tracePt t="128427" x="9018588" y="4473575"/>
          <p14:tracePt t="128443" x="9018588" y="4481513"/>
          <p14:tracePt t="128453" x="9018588" y="4489450"/>
          <p14:tracePt t="128467" x="9026525" y="4497388"/>
          <p14:tracePt t="128499" x="9026525" y="4505325"/>
          <p14:tracePt t="128515" x="9026525" y="4513263"/>
          <p14:tracePt t="128523" x="9026525" y="4521200"/>
          <p14:tracePt t="128539" x="9034463" y="4521200"/>
          <p14:tracePt t="128547" x="9034463" y="4529138"/>
          <p14:tracePt t="128715" x="9034463" y="4537075"/>
          <p14:tracePt t="128747" x="9034463" y="4545013"/>
          <p14:tracePt t="128755" x="9034463" y="4552950"/>
          <p14:tracePt t="128771" x="9034463" y="4560888"/>
          <p14:tracePt t="128786" x="9034463" y="4568825"/>
          <p14:tracePt t="128795" x="9034463" y="4576763"/>
          <p14:tracePt t="128819" x="9034463" y="4584700"/>
          <p14:tracePt t="128827" x="9034463" y="4592638"/>
          <p14:tracePt t="128843" x="9034463" y="4600575"/>
          <p14:tracePt t="128853" x="9034463" y="4608513"/>
          <p14:tracePt t="128859" x="9026525" y="4616450"/>
          <p14:tracePt t="128875" x="9026525" y="4633913"/>
          <p14:tracePt t="128888" x="9026525" y="4641850"/>
          <p14:tracePt t="128891" x="9018588" y="4649788"/>
          <p14:tracePt t="128899" x="9018588" y="4665663"/>
          <p14:tracePt t="128907" x="9018588" y="4673600"/>
          <p14:tracePt t="128923" x="9018588" y="4689475"/>
          <p14:tracePt t="128939" x="9010650" y="4697413"/>
          <p14:tracePt t="128956" x="9010650" y="4705350"/>
          <p14:tracePt t="129179" x="9002713" y="4705350"/>
          <p14:tracePt t="129459" x="8994775" y="4705350"/>
          <p14:tracePt t="129587" x="8986838" y="4705350"/>
          <p14:tracePt t="129603" x="8978900" y="4705350"/>
          <p14:tracePt t="129627" x="8970963" y="4705350"/>
          <p14:tracePt t="129659" x="8963025" y="4705350"/>
          <p14:tracePt t="129667" x="8963025" y="4713288"/>
          <p14:tracePt t="129899" x="8963025" y="4705350"/>
          <p14:tracePt t="129931" x="8970963" y="4705350"/>
          <p14:tracePt t="129971" x="8978900" y="4705350"/>
          <p14:tracePt t="130003" x="8986838" y="4705350"/>
          <p14:tracePt t="130027" x="8994775" y="4697413"/>
          <p14:tracePt t="130043" x="9002713" y="4697413"/>
          <p14:tracePt t="130067" x="9010650" y="4689475"/>
          <p14:tracePt t="130075" x="9018588" y="4689475"/>
          <p14:tracePt t="130099" x="9026525" y="4689475"/>
          <p14:tracePt t="130107" x="9026525" y="4681538"/>
          <p14:tracePt t="130115" x="9034463" y="4681538"/>
          <p14:tracePt t="130131" x="9042400" y="4681538"/>
          <p14:tracePt t="130147" x="9050338" y="4673600"/>
          <p14:tracePt t="139867" x="9058275" y="4673600"/>
          <p14:tracePt t="139875" x="9066213" y="4673600"/>
          <p14:tracePt t="139955" x="9074150" y="4673600"/>
          <p14:tracePt t="140467" x="9066213" y="4673600"/>
          <p14:tracePt t="140539" x="9058275" y="4673600"/>
          <p14:tracePt t="140627" x="9050338" y="4673600"/>
          <p14:tracePt t="140643" x="9050338" y="4681538"/>
          <p14:tracePt t="140659" x="9042400" y="4681538"/>
          <p14:tracePt t="140675" x="9034463" y="4681538"/>
          <p14:tracePt t="140683" x="9034463" y="4689475"/>
          <p14:tracePt t="140795" x="9034463" y="4697413"/>
          <p14:tracePt t="140811" x="9026525" y="4697413"/>
          <p14:tracePt t="140835" x="9026525" y="4705350"/>
          <p14:tracePt t="141011" x="9026525" y="4713288"/>
          <p14:tracePt t="141379" x="9034463" y="4713288"/>
          <p14:tracePt t="141387" x="9042400" y="4713288"/>
          <p14:tracePt t="141395" x="9050338" y="4713288"/>
          <p14:tracePt t="141411" x="9066213" y="4713288"/>
          <p14:tracePt t="141427" x="9074150" y="4713288"/>
          <p14:tracePt t="141435" x="9074150" y="4721225"/>
          <p14:tracePt t="141443" x="9082088" y="4721225"/>
          <p14:tracePt t="141459" x="9090025" y="4721225"/>
          <p14:tracePt t="141475" x="9090025" y="4729163"/>
          <p14:tracePt t="141491" x="9097963" y="4729163"/>
          <p14:tracePt t="141524" x="9097963" y="4737100"/>
          <p14:tracePt t="141539" x="9105900" y="4737100"/>
          <p14:tracePt t="141548" x="9105900" y="4745038"/>
          <p14:tracePt t="141555" x="9105900" y="4752975"/>
          <p14:tracePt t="141579" x="9105900" y="4760913"/>
          <p14:tracePt t="141587" x="9105900" y="4768850"/>
          <p14:tracePt t="141603" x="9105900" y="4776788"/>
          <p14:tracePt t="141652" x="9105900" y="4784725"/>
          <p14:tracePt t="141667" x="9097963" y="4784725"/>
          <p14:tracePt t="141675" x="9097963" y="4792663"/>
          <p14:tracePt t="141691" x="9090025" y="4792663"/>
          <p14:tracePt t="141707" x="9090025" y="4800600"/>
          <p14:tracePt t="142115" x="9082088" y="4800600"/>
          <p14:tracePt t="142339" x="9082088" y="4808538"/>
          <p14:tracePt t="142379" x="9082088" y="4816475"/>
          <p14:tracePt t="142907" x="9082088" y="4824413"/>
          <p14:tracePt t="143283" x="9090025" y="4824413"/>
          <p14:tracePt t="143291" x="9097963" y="4824413"/>
          <p14:tracePt t="143299" x="9113838" y="4824413"/>
          <p14:tracePt t="143307" x="9129713" y="4824413"/>
          <p14:tracePt t="143314" x="9153525" y="4824413"/>
          <p14:tracePt t="143324" x="9185275" y="4816475"/>
          <p14:tracePt t="143331" x="9201150" y="4816475"/>
          <p14:tracePt t="143339" x="9209088" y="4800600"/>
          <p14:tracePt t="143347" x="9224963" y="4800600"/>
          <p14:tracePt t="143355" x="9250363" y="4792663"/>
          <p14:tracePt t="143371" x="9258300" y="4792663"/>
          <p14:tracePt t="143380" x="9274175" y="4784725"/>
          <p14:tracePt t="143387" x="9282113" y="4784725"/>
          <p14:tracePt t="143403" x="9290050" y="4784725"/>
          <p14:tracePt t="143507" x="9282113" y="4784725"/>
          <p14:tracePt t="143523" x="9274175" y="4784725"/>
          <p14:tracePt t="143531" x="9266238" y="4784725"/>
          <p14:tracePt t="143540" x="9258300" y="4784725"/>
          <p14:tracePt t="143555" x="9250363" y="4784725"/>
          <p14:tracePt t="143571" x="9242425" y="4784725"/>
          <p14:tracePt t="143580" x="9242425" y="4792663"/>
          <p14:tracePt t="143587" x="9224963" y="4792663"/>
          <p14:tracePt t="143595" x="9217025" y="4800600"/>
          <p14:tracePt t="143603" x="9209088" y="4800600"/>
          <p14:tracePt t="143619" x="9201150" y="4800600"/>
          <p14:tracePt t="143635" x="9193213" y="4800600"/>
          <p14:tracePt t="143651" x="9185275" y="4808538"/>
          <p14:tracePt t="143659" x="9177338" y="4808538"/>
          <p14:tracePt t="143683" x="9169400" y="4808538"/>
          <p14:tracePt t="143747" x="9161463" y="4808538"/>
          <p14:tracePt t="144163" x="9169400" y="4808538"/>
          <p14:tracePt t="144171" x="9193213" y="4808538"/>
          <p14:tracePt t="144180" x="9217025" y="4800600"/>
          <p14:tracePt t="144187" x="9258300" y="4792663"/>
          <p14:tracePt t="144197" x="9297988" y="4776788"/>
          <p14:tracePt t="144203" x="9369425" y="4768850"/>
          <p14:tracePt t="144211" x="9448800" y="4745038"/>
          <p14:tracePt t="144219" x="9551988" y="4713288"/>
          <p14:tracePt t="144227" x="9688513" y="4689475"/>
          <p14:tracePt t="144235" x="9863138" y="4641850"/>
          <p14:tracePt t="144243" x="10174288" y="4608513"/>
          <p14:tracePt t="144251" x="10548938" y="4552950"/>
          <p14:tracePt t="144259" x="11028363" y="4521200"/>
          <p14:tracePt t="144267" x="11577638" y="4489450"/>
          <p14:tracePt t="144275" x="12160250" y="44735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68766" y="1"/>
            <a:ext cx="6752208" cy="8128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Arial" panose="020B0604020202020204" pitchFamily="34" charset="0"/>
              </a:rPr>
              <a:t>Schéma míchy a výstupu míšních nervů 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95670" y="1258430"/>
            <a:ext cx="6382878" cy="54633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65931" y="628135"/>
            <a:ext cx="1051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Nerv vystupující z obratle obsahující vlákna všech kategorií: aferentní, eferentní, motorické, senzitivní, smíšené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510990" y="1512188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MP motorická ploténka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510990" y="2105654"/>
            <a:ext cx="2644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Podél páteře se nachází sympatický kmen tvořený</a:t>
            </a:r>
          </a:p>
          <a:p>
            <a:r>
              <a:rPr lang="cs-CZ" dirty="0"/>
              <a:t>autonomními gangliemi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1215" y="2004368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Zadní, přední, postranní ropy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551516" y="3557265"/>
            <a:ext cx="2603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modrá – aferentní - senzitivní neurony</a:t>
            </a:r>
          </a:p>
          <a:p>
            <a:r>
              <a:rPr lang="cs-CZ" dirty="0"/>
              <a:t>červená – eferentní - motoneurony předních rohů</a:t>
            </a:r>
          </a:p>
          <a:p>
            <a:r>
              <a:rPr lang="cs-CZ" dirty="0"/>
              <a:t>zelená – </a:t>
            </a:r>
            <a:r>
              <a:rPr lang="cs-CZ" dirty="0" err="1"/>
              <a:t>pregangliové</a:t>
            </a:r>
            <a:r>
              <a:rPr lang="cs-CZ" dirty="0"/>
              <a:t> sympatické neurony postranních rohů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8B6325-1303-4840-8151-0F9A549C7DD8}"/>
              </a:ext>
            </a:extLst>
          </p:cNvPr>
          <p:cNvSpPr txBox="1"/>
          <p:nvPr/>
        </p:nvSpPr>
        <p:spPr>
          <a:xfrm>
            <a:off x="2668766" y="3557265"/>
            <a:ext cx="993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interneurony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1DF23DE-0EB9-4542-A233-5CC2F57AE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35"/>
    </mc:Choice>
    <mc:Fallback xmlns="">
      <p:transition spd="slow" advTm="19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972" x="12049125" y="3278188"/>
          <p14:tracePt t="38980" x="11896725" y="3262313"/>
          <p14:tracePt t="38988" x="11690350" y="3236913"/>
          <p14:tracePt t="38996" x="11474450" y="3236913"/>
          <p14:tracePt t="39005" x="11210925" y="3228975"/>
          <p14:tracePt t="39012" x="10947400" y="3213100"/>
          <p14:tracePt t="39020" x="10677525" y="3189288"/>
          <p14:tracePt t="39029" x="10398125" y="3173413"/>
          <p14:tracePt t="39037" x="10126663" y="3149600"/>
          <p14:tracePt t="39045" x="9815513" y="3133725"/>
          <p14:tracePt t="39052" x="9544050" y="3094038"/>
          <p14:tracePt t="39061" x="9297988" y="3070225"/>
          <p14:tracePt t="39068" x="9066213" y="3030538"/>
          <p14:tracePt t="39077" x="8899525" y="2998788"/>
          <p14:tracePt t="39084" x="8675688" y="2967038"/>
          <p14:tracePt t="39092" x="8467725" y="2935288"/>
          <p14:tracePt t="39101" x="8261350" y="2909888"/>
          <p14:tracePt t="39108" x="8093075" y="2886075"/>
          <p14:tracePt t="39118" x="7958138" y="2862263"/>
          <p14:tracePt t="39124" x="7813675" y="2846388"/>
          <p14:tracePt t="39132" x="7686675" y="2830513"/>
          <p14:tracePt t="39140" x="7567613" y="2806700"/>
          <p14:tracePt t="39148" x="7439025" y="2774950"/>
          <p14:tracePt t="39157" x="7335838" y="2759075"/>
          <p14:tracePt t="39164" x="7216775" y="2743200"/>
          <p14:tracePt t="39172" x="7112000" y="2719388"/>
          <p14:tracePt t="39180" x="7008813" y="2695575"/>
          <p14:tracePt t="39189" x="6905625" y="2679700"/>
          <p14:tracePt t="39196" x="6802438" y="2663825"/>
          <p14:tracePt t="39205" x="6721475" y="2647950"/>
          <p14:tracePt t="39212" x="6626225" y="2640013"/>
          <p14:tracePt t="39221" x="6538913" y="2624138"/>
          <p14:tracePt t="39228" x="6442075" y="2608263"/>
          <p14:tracePt t="39236" x="6346825" y="2592388"/>
          <p14:tracePt t="39244" x="6251575" y="2584450"/>
          <p14:tracePt t="39252" x="6156325" y="2576513"/>
          <p14:tracePt t="39261" x="6067425" y="2559050"/>
          <p14:tracePt t="39268" x="5972175" y="2543175"/>
          <p14:tracePt t="39276" x="5876925" y="2535238"/>
          <p14:tracePt t="39284" x="5789613" y="2511425"/>
          <p14:tracePt t="39292" x="5676900" y="2495550"/>
          <p14:tracePt t="39301" x="5573713" y="2479675"/>
          <p14:tracePt t="39308" x="5454650" y="2463800"/>
          <p14:tracePt t="39318" x="5357813" y="2455863"/>
          <p14:tracePt t="39324" x="5254625" y="2439988"/>
          <p14:tracePt t="39334" x="5135563" y="2424113"/>
          <p14:tracePt t="39340" x="5022850" y="2408238"/>
          <p14:tracePt t="39348" x="4927600" y="2400300"/>
          <p14:tracePt t="39356" x="4832350" y="2392363"/>
          <p14:tracePt t="39364" x="4745038" y="2384425"/>
          <p14:tracePt t="39373" x="4679950" y="2376488"/>
          <p14:tracePt t="39380" x="4608513" y="2368550"/>
          <p14:tracePt t="39389" x="4560888" y="2360613"/>
          <p14:tracePt t="39396" x="4505325" y="2352675"/>
          <p14:tracePt t="39405" x="4457700" y="2336800"/>
          <p14:tracePt t="39412" x="4425950" y="2328863"/>
          <p14:tracePt t="39421" x="4394200" y="2312988"/>
          <p14:tracePt t="39428" x="4352925" y="2305050"/>
          <p14:tracePt t="39437" x="4321175" y="2297113"/>
          <p14:tracePt t="39445" x="4297363" y="2297113"/>
          <p14:tracePt t="39453" x="4273550" y="2289175"/>
          <p14:tracePt t="39460" x="4257675" y="2281238"/>
          <p14:tracePt t="39468" x="4233863" y="2273300"/>
          <p14:tracePt t="39477" x="4225925" y="2273300"/>
          <p14:tracePt t="39484" x="4217988" y="2265363"/>
          <p14:tracePt t="39492" x="4210050" y="2265363"/>
          <p14:tracePt t="39501" x="4210050" y="2257425"/>
          <p14:tracePt t="40604" x="4225925" y="2241550"/>
          <p14:tracePt t="40612" x="4249738" y="2233613"/>
          <p14:tracePt t="40620" x="4273550" y="2216150"/>
          <p14:tracePt t="40628" x="4289425" y="2208213"/>
          <p14:tracePt t="40636" x="4297363" y="2192338"/>
          <p14:tracePt t="40644" x="4313238" y="2184400"/>
          <p14:tracePt t="40654" x="4313238" y="2168525"/>
          <p14:tracePt t="40660" x="4329113" y="2152650"/>
          <p14:tracePt t="40668" x="4337050" y="2144713"/>
          <p14:tracePt t="40676" x="4337050" y="2128838"/>
          <p14:tracePt t="40684" x="4344988" y="2097088"/>
          <p14:tracePt t="40692" x="4344988" y="2081213"/>
          <p14:tracePt t="40700" x="4344988" y="2065338"/>
          <p14:tracePt t="40708" x="4344988" y="2033588"/>
          <p14:tracePt t="40717" x="4344988" y="2001838"/>
          <p14:tracePt t="40724" x="4344988" y="1978025"/>
          <p14:tracePt t="40734" x="4344988" y="1962150"/>
          <p14:tracePt t="40740" x="4344988" y="1938338"/>
          <p14:tracePt t="40749" x="4337050" y="1922463"/>
          <p14:tracePt t="40756" x="4329113" y="1898650"/>
          <p14:tracePt t="40764" x="4321175" y="1881188"/>
          <p14:tracePt t="40772" x="4321175" y="1865313"/>
          <p14:tracePt t="40780" x="4313238" y="1857375"/>
          <p14:tracePt t="40789" x="4305300" y="1841500"/>
          <p14:tracePt t="40796" x="4289425" y="1833563"/>
          <p14:tracePt t="40804" x="4281488" y="1825625"/>
          <p14:tracePt t="40812" x="4281488" y="1817688"/>
          <p14:tracePt t="40820" x="4273550" y="1809750"/>
          <p14:tracePt t="40837" x="4273550" y="1801813"/>
          <p14:tracePt t="40853" x="4265613" y="1801813"/>
          <p14:tracePt t="43068" x="4273550" y="1801813"/>
          <p14:tracePt t="43108" x="4273550" y="1809750"/>
          <p14:tracePt t="43125" x="4281488" y="1809750"/>
          <p14:tracePt t="43148" x="4289425" y="1809750"/>
          <p14:tracePt t="43324" x="4297363" y="1809750"/>
          <p14:tracePt t="43333" x="4297363" y="1817688"/>
          <p14:tracePt t="43364" x="4297363" y="1825625"/>
          <p14:tracePt t="43452" x="4305300" y="1825625"/>
          <p14:tracePt t="43628" x="4313238" y="1825625"/>
          <p14:tracePt t="44100" x="4321175" y="1825625"/>
          <p14:tracePt t="44125" x="4329113" y="1825625"/>
          <p14:tracePt t="44236" x="4337050" y="1825625"/>
          <p14:tracePt t="46348" x="4329113" y="1825625"/>
          <p14:tracePt t="46380" x="4329113" y="1817688"/>
          <p14:tracePt t="46388" x="4321175" y="1817688"/>
          <p14:tracePt t="46396" x="4313238" y="1817688"/>
          <p14:tracePt t="46412" x="4305300" y="1817688"/>
          <p14:tracePt t="46516" x="4305300" y="1809750"/>
          <p14:tracePt t="46564" x="4297363" y="1809750"/>
          <p14:tracePt t="46605" x="4289425" y="1809750"/>
          <p14:tracePt t="46644" x="4289425" y="1801813"/>
          <p14:tracePt t="46764" x="4289425" y="1793875"/>
          <p14:tracePt t="46772" x="4289425" y="1785938"/>
          <p14:tracePt t="46797" x="4289425" y="1778000"/>
          <p14:tracePt t="46820" x="4289425" y="1770063"/>
          <p14:tracePt t="46828" x="4297363" y="1770063"/>
          <p14:tracePt t="46836" x="4297363" y="1762125"/>
          <p14:tracePt t="46844" x="4305300" y="1754188"/>
          <p14:tracePt t="46860" x="4313238" y="1754188"/>
          <p14:tracePt t="46881" x="4321175" y="1746250"/>
          <p14:tracePt t="46900" x="4329113" y="1738313"/>
          <p14:tracePt t="46909" x="4337050" y="1738313"/>
          <p14:tracePt t="46925" x="4344988" y="1738313"/>
          <p14:tracePt t="46932" x="4352925" y="1730375"/>
          <p14:tracePt t="46940" x="4362450" y="1730375"/>
          <p14:tracePt t="46957" x="4378325" y="1730375"/>
          <p14:tracePt t="46972" x="4386263" y="1730375"/>
          <p14:tracePt t="46982" x="4402138" y="1730375"/>
          <p14:tracePt t="46988" x="4410075" y="1730375"/>
          <p14:tracePt t="46998" x="4418013" y="1730375"/>
          <p14:tracePt t="47004" x="4433888" y="1730375"/>
          <p14:tracePt t="47012" x="4449763" y="1730375"/>
          <p14:tracePt t="47020" x="4465638" y="1738313"/>
          <p14:tracePt t="47028" x="4489450" y="1746250"/>
          <p14:tracePt t="47036" x="4513263" y="1746250"/>
          <p14:tracePt t="47044" x="4537075" y="1754188"/>
          <p14:tracePt t="47053" x="4576763" y="1770063"/>
          <p14:tracePt t="47060" x="4608513" y="1778000"/>
          <p14:tracePt t="47068" x="4640263" y="1778000"/>
          <p14:tracePt t="47076" x="4695825" y="1785938"/>
          <p14:tracePt t="47084" x="4721225" y="1793875"/>
          <p14:tracePt t="47092" x="4768850" y="1801813"/>
          <p14:tracePt t="47101" x="4792663" y="1801813"/>
          <p14:tracePt t="47108" x="4824413" y="1801813"/>
          <p14:tracePt t="47117" x="4840288" y="1809750"/>
          <p14:tracePt t="47125" x="4848225" y="1809750"/>
          <p14:tracePt t="47132" x="4864100" y="1817688"/>
          <p14:tracePt t="47140" x="4872038" y="1817688"/>
          <p14:tracePt t="47148" x="4879975" y="1817688"/>
          <p14:tracePt t="47164" x="4879975" y="1825625"/>
          <p14:tracePt t="47172" x="4895850" y="1833563"/>
          <p14:tracePt t="47188" x="4903788" y="1841500"/>
          <p14:tracePt t="47197" x="4919663" y="1849438"/>
          <p14:tracePt t="47204" x="4927600" y="1849438"/>
          <p14:tracePt t="47211" x="4935538" y="1857375"/>
          <p14:tracePt t="47220" x="4943475" y="1857375"/>
          <p14:tracePt t="47228" x="4951413" y="1857375"/>
          <p14:tracePt t="47236" x="4951413" y="1865313"/>
          <p14:tracePt t="47244" x="4959350" y="1865313"/>
          <p14:tracePt t="47252" x="4959350" y="1873250"/>
          <p14:tracePt t="47301" x="4967288" y="1873250"/>
          <p14:tracePt t="47324" x="4975225" y="1881188"/>
          <p14:tracePt t="47340" x="4983163" y="1881188"/>
          <p14:tracePt t="47356" x="4983163" y="1890713"/>
          <p14:tracePt t="47372" x="4991100" y="1898650"/>
          <p14:tracePt t="47380" x="4991100" y="1906588"/>
          <p14:tracePt t="47388" x="4999038" y="1906588"/>
          <p14:tracePt t="47397" x="5006975" y="1914525"/>
          <p14:tracePt t="47404" x="5006975" y="1922463"/>
          <p14:tracePt t="47412" x="5014913" y="1930400"/>
          <p14:tracePt t="47420" x="5014913" y="1938338"/>
          <p14:tracePt t="47428" x="5022850" y="1946275"/>
          <p14:tracePt t="47436" x="5022850" y="1954213"/>
          <p14:tracePt t="47452" x="5030788" y="1962150"/>
          <p14:tracePt t="47460" x="5030788" y="1970088"/>
          <p14:tracePt t="47468" x="5030788" y="1978025"/>
          <p14:tracePt t="47484" x="5030788" y="1985963"/>
          <p14:tracePt t="47492" x="5038725" y="1993900"/>
          <p14:tracePt t="47500" x="5038725" y="2001838"/>
          <p14:tracePt t="47507" x="5046663" y="2001838"/>
          <p14:tracePt t="47516" x="5046663" y="2009775"/>
          <p14:tracePt t="47532" x="5056188" y="2017713"/>
          <p14:tracePt t="47540" x="5056188" y="2025650"/>
          <p14:tracePt t="47548" x="5064125" y="2025650"/>
          <p14:tracePt t="47564" x="5072063" y="2033588"/>
          <p14:tracePt t="47588" x="5072063" y="2041525"/>
          <p14:tracePt t="47604" x="5080000" y="2041525"/>
          <p14:tracePt t="47628" x="5087938" y="2041525"/>
          <p14:tracePt t="47636" x="5095875" y="2049463"/>
          <p14:tracePt t="47652" x="5103813" y="2057400"/>
          <p14:tracePt t="47660" x="5111750" y="2065338"/>
          <p14:tracePt t="47676" x="5127625" y="2073275"/>
          <p14:tracePt t="47692" x="5135563" y="2089150"/>
          <p14:tracePt t="47700" x="5143500" y="2089150"/>
          <p14:tracePt t="47708" x="5151438" y="2105025"/>
          <p14:tracePt t="47717" x="5159375" y="2105025"/>
          <p14:tracePt t="47724" x="5167313" y="2112963"/>
          <p14:tracePt t="47733" x="5175250" y="2120900"/>
          <p14:tracePt t="47740" x="5183188" y="2120900"/>
          <p14:tracePt t="47748" x="5183188" y="2128838"/>
          <p14:tracePt t="47773" x="5191125" y="2136775"/>
          <p14:tracePt t="47788" x="5199063" y="2136775"/>
          <p14:tracePt t="47798" x="5199063" y="2144713"/>
          <p14:tracePt t="47813" x="5199063" y="2152650"/>
          <p14:tracePt t="47828" x="5207000" y="2160588"/>
          <p14:tracePt t="47852" x="5207000" y="2168525"/>
          <p14:tracePt t="47868" x="5214938" y="2168525"/>
          <p14:tracePt t="47901" x="5214938" y="2176463"/>
          <p14:tracePt t="47916" x="5222875" y="2176463"/>
          <p14:tracePt t="47941" x="5222875" y="2184400"/>
          <p14:tracePt t="47957" x="5222875" y="2192338"/>
          <p14:tracePt t="47973" x="5230813" y="2192338"/>
          <p14:tracePt t="47981" x="5230813" y="2200275"/>
          <p14:tracePt t="47998" x="5238750" y="2200275"/>
          <p14:tracePt t="48004" x="5238750" y="2208213"/>
          <p14:tracePt t="48029" x="5246688" y="2208213"/>
          <p14:tracePt t="48052" x="5246688" y="2216150"/>
          <p14:tracePt t="48076" x="5246688" y="2224088"/>
          <p14:tracePt t="48140" x="5254625" y="2224088"/>
          <p14:tracePt t="48148" x="5254625" y="2233613"/>
          <p14:tracePt t="48180" x="5254625" y="2241550"/>
          <p14:tracePt t="48204" x="5262563" y="2241550"/>
          <p14:tracePt t="48220" x="5262563" y="2249488"/>
          <p14:tracePt t="48284" x="5262563" y="2257425"/>
          <p14:tracePt t="48332" x="5270500" y="2257425"/>
          <p14:tracePt t="48524" x="5270500" y="2249488"/>
          <p14:tracePt t="48564" x="5270500" y="2241550"/>
          <p14:tracePt t="48572" x="5262563" y="2241550"/>
          <p14:tracePt t="48588" x="5262563" y="2233613"/>
          <p14:tracePt t="48597" x="5254625" y="2233613"/>
          <p14:tracePt t="48604" x="5254625" y="2216150"/>
          <p14:tracePt t="48620" x="5238750" y="2208213"/>
          <p14:tracePt t="48628" x="5238750" y="2192338"/>
          <p14:tracePt t="48636" x="5230813" y="2192338"/>
          <p14:tracePt t="48644" x="5230813" y="2176463"/>
          <p14:tracePt t="48652" x="5214938" y="2176463"/>
          <p14:tracePt t="48660" x="5214938" y="2160588"/>
          <p14:tracePt t="48669" x="5199063" y="2160588"/>
          <p14:tracePt t="48676" x="5199063" y="2152650"/>
          <p14:tracePt t="48684" x="5191125" y="2152650"/>
          <p14:tracePt t="48692" x="5183188" y="2152650"/>
          <p14:tracePt t="48700" x="5183188" y="2144713"/>
          <p14:tracePt t="48836" x="5183188" y="2152650"/>
          <p14:tracePt t="48852" x="5191125" y="2152650"/>
          <p14:tracePt t="48892" x="5191125" y="2160588"/>
          <p14:tracePt t="48900" x="5199063" y="2160588"/>
          <p14:tracePt t="48933" x="5199063" y="2168525"/>
          <p14:tracePt t="48996" x="5199063" y="2176463"/>
          <p14:tracePt t="49132" x="5199063" y="2168525"/>
          <p14:tracePt t="49204" x="5199063" y="2160588"/>
          <p14:tracePt t="49476" x="5199063" y="2152650"/>
          <p14:tracePt t="49492" x="5199063" y="2144713"/>
          <p14:tracePt t="49572" x="5199063" y="2136775"/>
          <p14:tracePt t="49604" x="5191125" y="2136775"/>
          <p14:tracePt t="49620" x="5183188" y="2128838"/>
          <p14:tracePt t="49636" x="5175250" y="2120900"/>
          <p14:tracePt t="49644" x="5167313" y="2112963"/>
          <p14:tracePt t="49660" x="5151438" y="2105025"/>
          <p14:tracePt t="49668" x="5143500" y="2105025"/>
          <p14:tracePt t="49676" x="5135563" y="2097088"/>
          <p14:tracePt t="49684" x="5119688" y="2081213"/>
          <p14:tracePt t="49692" x="5111750" y="2073275"/>
          <p14:tracePt t="49700" x="5095875" y="2065338"/>
          <p14:tracePt t="49708" x="5087938" y="2057400"/>
          <p14:tracePt t="49717" x="5072063" y="2049463"/>
          <p14:tracePt t="49724" x="5056188" y="2041525"/>
          <p14:tracePt t="49733" x="5056188" y="2033588"/>
          <p14:tracePt t="49740" x="5038725" y="2033588"/>
          <p14:tracePt t="49748" x="5022850" y="2025650"/>
          <p14:tracePt t="49756" x="5014913" y="2009775"/>
          <p14:tracePt t="49764" x="4999038" y="2009775"/>
          <p14:tracePt t="49772" x="4983163" y="2001838"/>
          <p14:tracePt t="49780" x="4975225" y="1993900"/>
          <p14:tracePt t="49788" x="4959350" y="1985963"/>
          <p14:tracePt t="49797" x="4935538" y="1970088"/>
          <p14:tracePt t="49804" x="4911725" y="1970088"/>
          <p14:tracePt t="49813" x="4887913" y="1954213"/>
          <p14:tracePt t="49820" x="4856163" y="1946275"/>
          <p14:tracePt t="49828" x="4808538" y="1938338"/>
          <p14:tracePt t="49836" x="4768850" y="1930400"/>
          <p14:tracePt t="49844" x="4721225" y="1914525"/>
          <p14:tracePt t="49852" x="4687888" y="1906588"/>
          <p14:tracePt t="49860" x="4640263" y="1898650"/>
          <p14:tracePt t="49868" x="4592638" y="1898650"/>
          <p14:tracePt t="49882" x="4552950" y="1890713"/>
          <p14:tracePt t="49886" x="4505325" y="1881188"/>
          <p14:tracePt t="49892" x="4473575" y="1873250"/>
          <p14:tracePt t="49900" x="4441825" y="1873250"/>
          <p14:tracePt t="49908" x="4394200" y="1865313"/>
          <p14:tracePt t="49917" x="4370388" y="1857375"/>
          <p14:tracePt t="49924" x="4337050" y="1857375"/>
          <p14:tracePt t="49932" x="4297363" y="1849438"/>
          <p14:tracePt t="49940" x="4281488" y="1849438"/>
          <p14:tracePt t="49949" x="4265613" y="1849438"/>
          <p14:tracePt t="49956" x="4249738" y="1841500"/>
          <p14:tracePt t="49964" x="4241800" y="1833563"/>
          <p14:tracePt t="49972" x="4225925" y="1833563"/>
          <p14:tracePt t="49981" x="4217988" y="1833563"/>
          <p14:tracePt t="49988" x="4210050" y="1833563"/>
          <p14:tracePt t="49997" x="4202113" y="1833563"/>
          <p14:tracePt t="50004" x="4194175" y="1833563"/>
          <p14:tracePt t="50013" x="4186238" y="1833563"/>
          <p14:tracePt t="50020" x="4170363" y="1833563"/>
          <p14:tracePt t="50030" x="4154488" y="1825625"/>
          <p14:tracePt t="50036" x="4146550" y="1825625"/>
          <p14:tracePt t="50044" x="4130675" y="1825625"/>
          <p14:tracePt t="50052" x="4114800" y="1825625"/>
          <p14:tracePt t="50061" x="4106863" y="1825625"/>
          <p14:tracePt t="50156" x="4106863" y="1817688"/>
          <p14:tracePt t="50196" x="4114800" y="1809750"/>
          <p14:tracePt t="50213" x="4122738" y="1809750"/>
          <p14:tracePt t="50220" x="4130675" y="1809750"/>
          <p14:tracePt t="50236" x="4138613" y="1809750"/>
          <p14:tracePt t="50269" x="4138613" y="1801813"/>
          <p14:tracePt t="50284" x="4146550" y="1801813"/>
          <p14:tracePt t="50300" x="4154488" y="1801813"/>
          <p14:tracePt t="50316" x="4162425" y="1801813"/>
          <p14:tracePt t="50356" x="4170363" y="1801813"/>
          <p14:tracePt t="50380" x="4178300" y="1801813"/>
          <p14:tracePt t="50388" x="4178300" y="1793875"/>
          <p14:tracePt t="50397" x="4186238" y="1793875"/>
          <p14:tracePt t="50404" x="4194175" y="1793875"/>
          <p14:tracePt t="50414" x="4194175" y="1785938"/>
          <p14:tracePt t="50430" x="4202113" y="1785938"/>
          <p14:tracePt t="50476" x="4210050" y="1785938"/>
          <p14:tracePt t="50892" x="4202113" y="1785938"/>
          <p14:tracePt t="54092" x="4194175" y="1793875"/>
          <p14:tracePt t="54108" x="4186238" y="1793875"/>
          <p14:tracePt t="54116" x="4186238" y="1809750"/>
          <p14:tracePt t="54124" x="4178300" y="1809750"/>
          <p14:tracePt t="54132" x="4178300" y="1817688"/>
          <p14:tracePt t="54140" x="4178300" y="1825625"/>
          <p14:tracePt t="54148" x="4170363" y="1833563"/>
          <p14:tracePt t="54156" x="4162425" y="1841500"/>
          <p14:tracePt t="54164" x="4162425" y="1849438"/>
          <p14:tracePt t="54172" x="4154488" y="1865313"/>
          <p14:tracePt t="54180" x="4146550" y="1881188"/>
          <p14:tracePt t="54188" x="4146550" y="1890713"/>
          <p14:tracePt t="54195" x="4138613" y="1906588"/>
          <p14:tracePt t="54204" x="4130675" y="1930400"/>
          <p14:tracePt t="54212" x="4122738" y="1962150"/>
          <p14:tracePt t="54220" x="4114800" y="2001838"/>
          <p14:tracePt t="54229" x="4106863" y="2073275"/>
          <p14:tracePt t="54236" x="4098925" y="2120900"/>
          <p14:tracePt t="54246" x="4090988" y="2192338"/>
          <p14:tracePt t="54252" x="4090988" y="2265363"/>
          <p14:tracePt t="54262" x="4090988" y="2336800"/>
          <p14:tracePt t="54268" x="4090988" y="2400300"/>
          <p14:tracePt t="54276" x="4090988" y="2463800"/>
          <p14:tracePt t="54284" x="4098925" y="2543175"/>
          <p14:tracePt t="54292" x="4106863" y="2584450"/>
          <p14:tracePt t="54300" x="4122738" y="2655888"/>
          <p14:tracePt t="54308" x="4138613" y="2711450"/>
          <p14:tracePt t="54316" x="4162425" y="2767013"/>
          <p14:tracePt t="54324" x="4178300" y="2822575"/>
          <p14:tracePt t="54332" x="4202113" y="2870200"/>
          <p14:tracePt t="54340" x="4210050" y="2901950"/>
          <p14:tracePt t="54348" x="4217988" y="2943225"/>
          <p14:tracePt t="54356" x="4233863" y="2982913"/>
          <p14:tracePt t="54365" x="4257675" y="3030538"/>
          <p14:tracePt t="54372" x="4273550" y="3070225"/>
          <p14:tracePt t="54380" x="4281488" y="3101975"/>
          <p14:tracePt t="54389" x="4289425" y="3141663"/>
          <p14:tracePt t="54396" x="4289425" y="3173413"/>
          <p14:tracePt t="54404" x="4289425" y="3205163"/>
          <p14:tracePt t="54412" x="4297363" y="3236913"/>
          <p14:tracePt t="54420" x="4297363" y="3252788"/>
          <p14:tracePt t="54429" x="4297363" y="3286125"/>
          <p14:tracePt t="54436" x="4297363" y="3309938"/>
          <p14:tracePt t="54445" x="4297363" y="3325813"/>
          <p14:tracePt t="54452" x="4297363" y="3349625"/>
          <p14:tracePt t="54462" x="4297363" y="3373438"/>
          <p14:tracePt t="54468" x="4297363" y="3397250"/>
          <p14:tracePt t="54476" x="4289425" y="3421063"/>
          <p14:tracePt t="54484" x="4289425" y="3436938"/>
          <p14:tracePt t="54492" x="4281488" y="3444875"/>
          <p14:tracePt t="54500" x="4281488" y="3460750"/>
          <p14:tracePt t="54508" x="4281488" y="3468688"/>
          <p14:tracePt t="54516" x="4281488" y="3476625"/>
          <p14:tracePt t="54525" x="4273550" y="3484563"/>
          <p14:tracePt t="54548" x="4265613" y="3484563"/>
          <p14:tracePt t="54604" x="4265613" y="3476625"/>
          <p14:tracePt t="54612" x="4265613" y="3468688"/>
          <p14:tracePt t="54620" x="4265613" y="3460750"/>
          <p14:tracePt t="54628" x="4257675" y="3452813"/>
          <p14:tracePt t="54645" x="4249738" y="3444875"/>
          <p14:tracePt t="54668" x="4249738" y="3436938"/>
          <p14:tracePt t="54684" x="4241800" y="3436938"/>
          <p14:tracePt t="54700" x="4241800" y="3429000"/>
          <p14:tracePt t="54716" x="4241800" y="3421063"/>
          <p14:tracePt t="54749" x="4241800" y="3413125"/>
          <p14:tracePt t="54780" x="4241800" y="3405188"/>
          <p14:tracePt t="54788" x="4249738" y="3405188"/>
          <p14:tracePt t="54796" x="4257675" y="3405188"/>
          <p14:tracePt t="54812" x="4265613" y="3405188"/>
          <p14:tracePt t="54837" x="4273550" y="3397250"/>
          <p14:tracePt t="54852" x="4289425" y="3397250"/>
          <p14:tracePt t="54862" x="4297363" y="3397250"/>
          <p14:tracePt t="54868" x="4313238" y="3397250"/>
          <p14:tracePt t="54876" x="4337050" y="3397250"/>
          <p14:tracePt t="54898" x="4394200" y="3405188"/>
          <p14:tracePt t="54900" x="4418013" y="3405188"/>
          <p14:tracePt t="54908" x="4441825" y="3405188"/>
          <p14:tracePt t="54916" x="4465638" y="3405188"/>
          <p14:tracePt t="54924" x="4505325" y="3413125"/>
          <p14:tracePt t="54932" x="4529138" y="3413125"/>
          <p14:tracePt t="54940" x="4552950" y="3413125"/>
          <p14:tracePt t="54948" x="4592638" y="3413125"/>
          <p14:tracePt t="54956" x="4640263" y="3413125"/>
          <p14:tracePt t="54964" x="4695825" y="3413125"/>
          <p14:tracePt t="54972" x="4768850" y="3413125"/>
          <p14:tracePt t="54980" x="4864100" y="3413125"/>
          <p14:tracePt t="54988" x="4959350" y="3413125"/>
          <p14:tracePt t="54996" x="5056188" y="3413125"/>
          <p14:tracePt t="55004" x="5127625" y="3413125"/>
          <p14:tracePt t="55012" x="5183188" y="3413125"/>
          <p14:tracePt t="55020" x="5230813" y="3413125"/>
          <p14:tracePt t="55028" x="5246688" y="3413125"/>
          <p14:tracePt t="55037" x="5254625" y="3413125"/>
          <p14:tracePt t="55052" x="5262563" y="3413125"/>
          <p14:tracePt t="55068" x="5270500" y="3405188"/>
          <p14:tracePt t="55077" x="5278438" y="3405188"/>
          <p14:tracePt t="55084" x="5286375" y="3397250"/>
          <p14:tracePt t="55092" x="5294313" y="3381375"/>
          <p14:tracePt t="55100" x="5310188" y="3373438"/>
          <p14:tracePt t="55108" x="5326063" y="3365500"/>
          <p14:tracePt t="55116" x="5334000" y="3365500"/>
          <p14:tracePt t="55124" x="5349875" y="3357563"/>
          <p14:tracePt t="55132" x="5349875" y="3349625"/>
          <p14:tracePt t="55148" x="5357813" y="3341688"/>
          <p14:tracePt t="55164" x="5357813" y="3333750"/>
          <p14:tracePt t="55172" x="5365750" y="3333750"/>
          <p14:tracePt t="55189" x="5365750" y="3325813"/>
          <p14:tracePt t="55197" x="5365750" y="3317875"/>
          <p14:tracePt t="55204" x="5365750" y="3309938"/>
          <p14:tracePt t="55213" x="5373688" y="3302000"/>
          <p14:tracePt t="55220" x="5373688" y="3294063"/>
          <p14:tracePt t="55228" x="5373688" y="3286125"/>
          <p14:tracePt t="55245" x="5373688" y="3278188"/>
          <p14:tracePt t="55252" x="5373688" y="3270250"/>
          <p14:tracePt t="55262" x="5381625" y="3262313"/>
          <p14:tracePt t="55268" x="5381625" y="3252788"/>
          <p14:tracePt t="55284" x="5389563" y="3244850"/>
          <p14:tracePt t="55292" x="5389563" y="3236913"/>
          <p14:tracePt t="55308" x="5397500" y="3221038"/>
          <p14:tracePt t="55316" x="5407025" y="3213100"/>
          <p14:tracePt t="55324" x="5407025" y="3205163"/>
          <p14:tracePt t="55333" x="5407025" y="3197225"/>
          <p14:tracePt t="55348" x="5414963" y="3181350"/>
          <p14:tracePt t="55365" x="5414963" y="3173413"/>
          <p14:tracePt t="55372" x="5414963" y="3165475"/>
          <p14:tracePt t="55389" x="5422900" y="3157538"/>
          <p14:tracePt t="55397" x="5422900" y="3149600"/>
          <p14:tracePt t="55412" x="5422900" y="3141663"/>
          <p14:tracePt t="55429" x="5430838" y="3133725"/>
          <p14:tracePt t="55437" x="5430838" y="3125788"/>
          <p14:tracePt t="55452" x="5430838" y="3117850"/>
          <p14:tracePt t="55462" x="5430838" y="3109913"/>
          <p14:tracePt t="55478" x="5430838" y="3094038"/>
          <p14:tracePt t="55492" x="5430838" y="3078163"/>
          <p14:tracePt t="55500" x="5430838" y="3062288"/>
          <p14:tracePt t="55508" x="5422900" y="3038475"/>
          <p14:tracePt t="55516" x="5407025" y="3014663"/>
          <p14:tracePt t="55524" x="5397500" y="2990850"/>
          <p14:tracePt t="55533" x="5365750" y="2935288"/>
          <p14:tracePt t="55540" x="5349875" y="2886075"/>
          <p14:tracePt t="55548" x="5318125" y="2814638"/>
          <p14:tracePt t="55556" x="5294313" y="2759075"/>
          <p14:tracePt t="55565" x="5254625" y="2695575"/>
          <p14:tracePt t="55572" x="5222875" y="2632075"/>
          <p14:tracePt t="55582" x="5199063" y="2584450"/>
          <p14:tracePt t="55589" x="5183188" y="2543175"/>
          <p14:tracePt t="55596" x="5167313" y="2503488"/>
          <p14:tracePt t="55604" x="5159375" y="2471738"/>
          <p14:tracePt t="55612" x="5135563" y="2424113"/>
          <p14:tracePt t="55620" x="5135563" y="2400300"/>
          <p14:tracePt t="55628" x="5119688" y="2376488"/>
          <p14:tracePt t="55637" x="5111750" y="2344738"/>
          <p14:tracePt t="55645" x="5095875" y="2312988"/>
          <p14:tracePt t="55652" x="5080000" y="2273300"/>
          <p14:tracePt t="55661" x="5064125" y="2241550"/>
          <p14:tracePt t="55668" x="5030788" y="2200275"/>
          <p14:tracePt t="55678" x="5006975" y="2160588"/>
          <p14:tracePt t="55684" x="4975225" y="2120900"/>
          <p14:tracePt t="55692" x="4951413" y="2097088"/>
          <p14:tracePt t="55700" x="4927600" y="2065338"/>
          <p14:tracePt t="55708" x="4911725" y="2049463"/>
          <p14:tracePt t="55716" x="4887913" y="2033588"/>
          <p14:tracePt t="55724" x="4872038" y="2017713"/>
          <p14:tracePt t="55733" x="4864100" y="2017713"/>
          <p14:tracePt t="55740" x="4856163" y="2009775"/>
          <p14:tracePt t="55748" x="4856163" y="2001838"/>
          <p14:tracePt t="55756" x="4848225" y="2001838"/>
          <p14:tracePt t="55772" x="4840288" y="1993900"/>
          <p14:tracePt t="55804" x="4840288" y="1985963"/>
          <p14:tracePt t="55884" x="4840288" y="1978025"/>
          <p14:tracePt t="55893" x="4840288" y="1970088"/>
          <p14:tracePt t="55900" x="4848225" y="1970088"/>
          <p14:tracePt t="55908" x="4856163" y="1970088"/>
          <p14:tracePt t="55916" x="4864100" y="1970088"/>
          <p14:tracePt t="55924" x="4872038" y="1970088"/>
          <p14:tracePt t="55932" x="4895850" y="1970088"/>
          <p14:tracePt t="55940" x="4927600" y="1970088"/>
          <p14:tracePt t="55948" x="4959350" y="1978025"/>
          <p14:tracePt t="55956" x="4991100" y="1978025"/>
          <p14:tracePt t="55964" x="5038725" y="1993900"/>
          <p14:tracePt t="55972" x="5087938" y="2009775"/>
          <p14:tracePt t="55980" x="5135563" y="2033588"/>
          <p14:tracePt t="55988" x="5159375" y="2049463"/>
          <p14:tracePt t="55996" x="5191125" y="2073275"/>
          <p14:tracePt t="56004" x="5214938" y="2073275"/>
          <p14:tracePt t="56012" x="5222875" y="2097088"/>
          <p14:tracePt t="56021" x="5238750" y="2097088"/>
          <p14:tracePt t="56028" x="5254625" y="2112963"/>
          <p14:tracePt t="56037" x="5270500" y="2128838"/>
          <p14:tracePt t="56045" x="5286375" y="2136775"/>
          <p14:tracePt t="56052" x="5310188" y="2152650"/>
          <p14:tracePt t="56061" x="5318125" y="2160588"/>
          <p14:tracePt t="56068" x="5341938" y="2176463"/>
          <p14:tracePt t="56078" x="5365750" y="2192338"/>
          <p14:tracePt t="56084" x="5381625" y="2208213"/>
          <p14:tracePt t="56092" x="5397500" y="2216150"/>
          <p14:tracePt t="56100" x="5407025" y="2233613"/>
          <p14:tracePt t="56108" x="5414963" y="2241550"/>
          <p14:tracePt t="56116" x="5430838" y="2257425"/>
          <p14:tracePt t="56124" x="5438775" y="2265363"/>
          <p14:tracePt t="56132" x="5446713" y="2273300"/>
          <p14:tracePt t="56140" x="5462588" y="2297113"/>
          <p14:tracePt t="56148" x="5470525" y="2305050"/>
          <p14:tracePt t="56156" x="5486400" y="2320925"/>
          <p14:tracePt t="56165" x="5494338" y="2328863"/>
          <p14:tracePt t="56172" x="5518150" y="2352675"/>
          <p14:tracePt t="56182" x="5534025" y="2368550"/>
          <p14:tracePt t="56188" x="5549900" y="2376488"/>
          <p14:tracePt t="56196" x="5565775" y="2392363"/>
          <p14:tracePt t="56204" x="5589588" y="2400300"/>
          <p14:tracePt t="56211" x="5605463" y="2424113"/>
          <p14:tracePt t="56220" x="5629275" y="2432050"/>
          <p14:tracePt t="56228" x="5653088" y="2447925"/>
          <p14:tracePt t="56236" x="5668963" y="2447925"/>
          <p14:tracePt t="56244" x="5676900" y="2455863"/>
          <p14:tracePt t="56252" x="5692775" y="2471738"/>
          <p14:tracePt t="56261" x="5700713" y="2471738"/>
          <p14:tracePt t="56268" x="5708650" y="2479675"/>
          <p14:tracePt t="56278" x="5724525" y="2487613"/>
          <p14:tracePt t="56284" x="5732463" y="2495550"/>
          <p14:tracePt t="56292" x="5740400" y="2503488"/>
          <p14:tracePt t="56300" x="5740400" y="2519363"/>
          <p14:tracePt t="56308" x="5765800" y="2527300"/>
          <p14:tracePt t="56316" x="5765800" y="2535238"/>
          <p14:tracePt t="56325" x="5773738" y="2551113"/>
          <p14:tracePt t="56332" x="5781675" y="2559050"/>
          <p14:tracePt t="56340" x="5781675" y="2576513"/>
          <p14:tracePt t="56348" x="5789613" y="2584450"/>
          <p14:tracePt t="56356" x="5797550" y="2592388"/>
          <p14:tracePt t="56364" x="5797550" y="2608263"/>
          <p14:tracePt t="56372" x="5805488" y="2616200"/>
          <p14:tracePt t="56380" x="5805488" y="2632075"/>
          <p14:tracePt t="56388" x="5813425" y="2647950"/>
          <p14:tracePt t="56397" x="5821363" y="2663825"/>
          <p14:tracePt t="56404" x="5821363" y="2671763"/>
          <p14:tracePt t="56411" x="5821363" y="2679700"/>
          <p14:tracePt t="56420" x="5821363" y="2695575"/>
          <p14:tracePt t="56428" x="5821363" y="2703513"/>
          <p14:tracePt t="56436" x="5821363" y="2711450"/>
          <p14:tracePt t="56452" x="5829300" y="2719388"/>
          <p14:tracePt t="56468" x="5829300" y="2727325"/>
          <p14:tracePt t="56484" x="5829300" y="2743200"/>
          <p14:tracePt t="56500" x="5829300" y="2751138"/>
          <p14:tracePt t="56508" x="5829300" y="2759075"/>
          <p14:tracePt t="56524" x="5829300" y="2767013"/>
          <p14:tracePt t="56532" x="5837238" y="2774950"/>
          <p14:tracePt t="56540" x="5837238" y="2782888"/>
          <p14:tracePt t="56549" x="5845175" y="2782888"/>
          <p14:tracePt t="56556" x="5845175" y="2790825"/>
          <p14:tracePt t="56564" x="5861050" y="2798763"/>
          <p14:tracePt t="56572" x="5884863" y="2806700"/>
          <p14:tracePt t="56580" x="5924550" y="2822575"/>
          <p14:tracePt t="56588" x="5972175" y="2838450"/>
          <p14:tracePt t="56597" x="6003925" y="2854325"/>
          <p14:tracePt t="56604" x="6051550" y="2862263"/>
          <p14:tracePt t="56612" x="6083300" y="2878138"/>
          <p14:tracePt t="56620" x="6124575" y="2886075"/>
          <p14:tracePt t="56628" x="6148388" y="2894013"/>
          <p14:tracePt t="56636" x="6164263" y="2894013"/>
          <p14:tracePt t="56645" x="6180138" y="2894013"/>
          <p14:tracePt t="56653" x="6188075" y="2894013"/>
          <p14:tracePt t="56661" x="6196013" y="2894013"/>
          <p14:tracePt t="56678" x="6211888" y="2901950"/>
          <p14:tracePt t="56684" x="6219825" y="2901950"/>
          <p14:tracePt t="56692" x="6227763" y="2901950"/>
          <p14:tracePt t="56700" x="6243638" y="2901950"/>
          <p14:tracePt t="56708" x="6267450" y="2901950"/>
          <p14:tracePt t="56716" x="6283325" y="2909888"/>
          <p14:tracePt t="56724" x="6307138" y="2909888"/>
          <p14:tracePt t="56732" x="6330950" y="2919413"/>
          <p14:tracePt t="56740" x="6346825" y="2919413"/>
          <p14:tracePt t="56749" x="6362700" y="2919413"/>
          <p14:tracePt t="56756" x="6378575" y="2919413"/>
          <p14:tracePt t="56764" x="6394450" y="2927350"/>
          <p14:tracePt t="56772" x="6410325" y="2927350"/>
          <p14:tracePt t="56780" x="6418263" y="2927350"/>
          <p14:tracePt t="56788" x="6426200" y="2927350"/>
          <p14:tracePt t="56796" x="6442075" y="2927350"/>
          <p14:tracePt t="56805" x="6451600" y="2927350"/>
          <p14:tracePt t="56812" x="6459538" y="2927350"/>
          <p14:tracePt t="56820" x="6475413" y="2927350"/>
          <p14:tracePt t="56837" x="6483350" y="2927350"/>
          <p14:tracePt t="56853" x="6483350" y="2919413"/>
          <p14:tracePt t="56869" x="6491288" y="2919413"/>
          <p14:tracePt t="56901" x="6491288" y="2909888"/>
          <p14:tracePt t="56908" x="6491288" y="2901950"/>
          <p14:tracePt t="56924" x="6491288" y="2886075"/>
          <p14:tracePt t="56940" x="6491288" y="2878138"/>
          <p14:tracePt t="56949" x="6475413" y="2878138"/>
          <p14:tracePt t="56956" x="6475413" y="2862263"/>
          <p14:tracePt t="56964" x="6459538" y="2862263"/>
          <p14:tracePt t="56972" x="6451600" y="2854325"/>
          <p14:tracePt t="56980" x="6434138" y="2846388"/>
          <p14:tracePt t="56988" x="6418263" y="2838450"/>
          <p14:tracePt t="56997" x="6394450" y="2830513"/>
          <p14:tracePt t="57004" x="6362700" y="2822575"/>
          <p14:tracePt t="57012" x="6330950" y="2814638"/>
          <p14:tracePt t="57020" x="6291263" y="2790825"/>
          <p14:tracePt t="57028" x="6243638" y="2782888"/>
          <p14:tracePt t="57036" x="6211888" y="2767013"/>
          <p14:tracePt t="57045" x="6172200" y="2751138"/>
          <p14:tracePt t="57053" x="6140450" y="2735263"/>
          <p14:tracePt t="57061" x="6108700" y="2727325"/>
          <p14:tracePt t="57068" x="6083300" y="2711450"/>
          <p14:tracePt t="57078" x="6059488" y="2703513"/>
          <p14:tracePt t="57084" x="6043613" y="2695575"/>
          <p14:tracePt t="57092" x="6027738" y="2695575"/>
          <p14:tracePt t="57100" x="6011863" y="2695575"/>
          <p14:tracePt t="57108" x="6003925" y="2695575"/>
          <p14:tracePt t="57117" x="5988050" y="2687638"/>
          <p14:tracePt t="57124" x="5972175" y="2679700"/>
          <p14:tracePt t="57132" x="5948363" y="2679700"/>
          <p14:tracePt t="57140" x="5932488" y="2679700"/>
          <p14:tracePt t="57149" x="5916613" y="2671763"/>
          <p14:tracePt t="57156" x="5892800" y="2671763"/>
          <p14:tracePt t="57164" x="5868988" y="2671763"/>
          <p14:tracePt t="57172" x="5845175" y="2671763"/>
          <p14:tracePt t="57180" x="5829300" y="2671763"/>
          <p14:tracePt t="57188" x="5805488" y="2671763"/>
          <p14:tracePt t="57196" x="5781675" y="2663825"/>
          <p14:tracePt t="57205" x="5765800" y="2663825"/>
          <p14:tracePt t="57213" x="5740400" y="2663825"/>
          <p14:tracePt t="57220" x="5724525" y="2663825"/>
          <p14:tracePt t="57228" x="5700713" y="2655888"/>
          <p14:tracePt t="57236" x="5684838" y="2655888"/>
          <p14:tracePt t="57244" x="5676900" y="2655888"/>
          <p14:tracePt t="57253" x="5668963" y="2655888"/>
          <p14:tracePt t="57261" x="5661025" y="2655888"/>
          <p14:tracePt t="57268" x="5653088" y="2655888"/>
          <p14:tracePt t="57278" x="5645150" y="2655888"/>
          <p14:tracePt t="57294" x="5645150" y="2663825"/>
          <p14:tracePt t="57300" x="5637213" y="2663825"/>
          <p14:tracePt t="57316" x="5637213" y="2671763"/>
          <p14:tracePt t="57324" x="5629275" y="2679700"/>
          <p14:tracePt t="57332" x="5621338" y="2687638"/>
          <p14:tracePt t="57349" x="5621338" y="2703513"/>
          <p14:tracePt t="57356" x="5621338" y="2711450"/>
          <p14:tracePt t="57364" x="5613400" y="2719388"/>
          <p14:tracePt t="57372" x="5613400" y="2735263"/>
          <p14:tracePt t="57380" x="5613400" y="2751138"/>
          <p14:tracePt t="57388" x="5613400" y="2759075"/>
          <p14:tracePt t="57396" x="5613400" y="2767013"/>
          <p14:tracePt t="57404" x="5613400" y="2782888"/>
          <p14:tracePt t="57412" x="5613400" y="2798763"/>
          <p14:tracePt t="57420" x="5613400" y="2806700"/>
          <p14:tracePt t="57428" x="5621338" y="2814638"/>
          <p14:tracePt t="57436" x="5621338" y="2830513"/>
          <p14:tracePt t="57444" x="5637213" y="2830513"/>
          <p14:tracePt t="57452" x="5645150" y="2846388"/>
          <p14:tracePt t="57461" x="5653088" y="2862263"/>
          <p14:tracePt t="57468" x="5668963" y="2870200"/>
          <p14:tracePt t="57478" x="5676900" y="2894013"/>
          <p14:tracePt t="57484" x="5692775" y="2901950"/>
          <p14:tracePt t="57494" x="5700713" y="2919413"/>
          <p14:tracePt t="57500" x="5716588" y="2927350"/>
          <p14:tracePt t="57508" x="5724525" y="2935288"/>
          <p14:tracePt t="57516" x="5732463" y="2951163"/>
          <p14:tracePt t="57524" x="5740400" y="2959100"/>
          <p14:tracePt t="57532" x="5757863" y="2974975"/>
          <p14:tracePt t="57540" x="5765800" y="2982913"/>
          <p14:tracePt t="57548" x="5781675" y="2990850"/>
          <p14:tracePt t="57556" x="5789613" y="3006725"/>
          <p14:tracePt t="57564" x="5805488" y="3014663"/>
          <p14:tracePt t="57572" x="5821363" y="3030538"/>
          <p14:tracePt t="57581" x="5853113" y="3038475"/>
          <p14:tracePt t="57588" x="5884863" y="3054350"/>
          <p14:tracePt t="57597" x="5908675" y="3070225"/>
          <p14:tracePt t="57604" x="5948363" y="3086100"/>
          <p14:tracePt t="57613" x="5995988" y="3101975"/>
          <p14:tracePt t="57620" x="6027738" y="3109913"/>
          <p14:tracePt t="57628" x="6059488" y="3109913"/>
          <p14:tracePt t="57636" x="6100763" y="3117850"/>
          <p14:tracePt t="57644" x="6132513" y="3117850"/>
          <p14:tracePt t="57652" x="6164263" y="3125788"/>
          <p14:tracePt t="57661" x="6180138" y="3133725"/>
          <p14:tracePt t="57669" x="6203950" y="3133725"/>
          <p14:tracePt t="57678" x="6219825" y="3133725"/>
          <p14:tracePt t="57685" x="6235700" y="3133725"/>
          <p14:tracePt t="57694" x="6259513" y="3133725"/>
          <p14:tracePt t="57700" x="6283325" y="3133725"/>
          <p14:tracePt t="57708" x="6299200" y="3133725"/>
          <p14:tracePt t="57716" x="6330950" y="3133725"/>
          <p14:tracePt t="57724" x="6362700" y="3133725"/>
          <p14:tracePt t="57732" x="6410325" y="3125788"/>
          <p14:tracePt t="57740" x="6459538" y="3117850"/>
          <p14:tracePt t="57748" x="6491288" y="3109913"/>
          <p14:tracePt t="57756" x="6523038" y="3101975"/>
          <p14:tracePt t="57764" x="6546850" y="3101975"/>
          <p14:tracePt t="57772" x="6562725" y="3094038"/>
          <p14:tracePt t="57780" x="6594475" y="3086100"/>
          <p14:tracePt t="57788" x="6602413" y="3078163"/>
          <p14:tracePt t="57797" x="6610350" y="3078163"/>
          <p14:tracePt t="57804" x="6626225" y="3070225"/>
          <p14:tracePt t="57814" x="6642100" y="3062288"/>
          <p14:tracePt t="57820" x="6650038" y="3054350"/>
          <p14:tracePt t="57828" x="6657975" y="3046413"/>
          <p14:tracePt t="57844" x="6673850" y="3038475"/>
          <p14:tracePt t="57869" x="6673850" y="3030538"/>
          <p14:tracePt t="57877" x="6673850" y="3022600"/>
          <p14:tracePt t="57897" x="6673850" y="3014663"/>
          <p14:tracePt t="57908" x="6673850" y="3006725"/>
          <p14:tracePt t="57916" x="6673850" y="2990850"/>
          <p14:tracePt t="57924" x="6673850" y="2982913"/>
          <p14:tracePt t="57932" x="6673850" y="2974975"/>
          <p14:tracePt t="57940" x="6673850" y="2959100"/>
          <p14:tracePt t="57948" x="6665913" y="2943225"/>
          <p14:tracePt t="57956" x="6665913" y="2935288"/>
          <p14:tracePt t="57964" x="6657975" y="2927350"/>
          <p14:tracePt t="57972" x="6650038" y="2919413"/>
          <p14:tracePt t="57980" x="6650038" y="2901950"/>
          <p14:tracePt t="57988" x="6634163" y="2894013"/>
          <p14:tracePt t="57996" x="6626225" y="2886075"/>
          <p14:tracePt t="58004" x="6602413" y="2870200"/>
          <p14:tracePt t="58013" x="6586538" y="2862263"/>
          <p14:tracePt t="58020" x="6570663" y="2838450"/>
          <p14:tracePt t="58028" x="6554788" y="2830513"/>
          <p14:tracePt t="58036" x="6530975" y="2822575"/>
          <p14:tracePt t="58044" x="6523038" y="2814638"/>
          <p14:tracePt t="58052" x="6507163" y="2806700"/>
          <p14:tracePt t="58060" x="6491288" y="2798763"/>
          <p14:tracePt t="58068" x="6483350" y="2798763"/>
          <p14:tracePt t="58077" x="6475413" y="2790825"/>
          <p14:tracePt t="58084" x="6459538" y="2782888"/>
          <p14:tracePt t="58094" x="6434138" y="2782888"/>
          <p14:tracePt t="58100" x="6418263" y="2774950"/>
          <p14:tracePt t="58108" x="6402388" y="2774950"/>
          <p14:tracePt t="58116" x="6394450" y="2774950"/>
          <p14:tracePt t="58124" x="6378575" y="2767013"/>
          <p14:tracePt t="58132" x="6354763" y="2767013"/>
          <p14:tracePt t="58140" x="6330950" y="2759075"/>
          <p14:tracePt t="58148" x="6315075" y="2759075"/>
          <p14:tracePt t="58156" x="6291263" y="2759075"/>
          <p14:tracePt t="58164" x="6275388" y="2759075"/>
          <p14:tracePt t="58172" x="6251575" y="2759075"/>
          <p14:tracePt t="58180" x="6227763" y="2759075"/>
          <p14:tracePt t="58188" x="6203950" y="2751138"/>
          <p14:tracePt t="58196" x="6172200" y="2751138"/>
          <p14:tracePt t="58204" x="6148388" y="2751138"/>
          <p14:tracePt t="58212" x="6116638" y="2751138"/>
          <p14:tracePt t="58220" x="6083300" y="2751138"/>
          <p14:tracePt t="58228" x="6035675" y="2751138"/>
          <p14:tracePt t="58236" x="6003925" y="2743200"/>
          <p14:tracePt t="58244" x="5956300" y="2743200"/>
          <p14:tracePt t="58252" x="5924550" y="2743200"/>
          <p14:tracePt t="58261" x="5892800" y="2743200"/>
          <p14:tracePt t="58268" x="5861050" y="2735263"/>
          <p14:tracePt t="58277" x="5829300" y="2735263"/>
          <p14:tracePt t="58284" x="5805488" y="2735263"/>
          <p14:tracePt t="58294" x="5781675" y="2735263"/>
          <p14:tracePt t="58300" x="5765800" y="2735263"/>
          <p14:tracePt t="58308" x="5749925" y="2735263"/>
          <p14:tracePt t="58316" x="5740400" y="2735263"/>
          <p14:tracePt t="58324" x="5732463" y="2735263"/>
          <p14:tracePt t="58332" x="5724525" y="2735263"/>
          <p14:tracePt t="58348" x="5708650" y="2735263"/>
          <p14:tracePt t="58356" x="5708650" y="2743200"/>
          <p14:tracePt t="58364" x="5700713" y="2743200"/>
          <p14:tracePt t="58388" x="5692775" y="2743200"/>
          <p14:tracePt t="58404" x="5692775" y="2751138"/>
          <p14:tracePt t="58412" x="5684838" y="2751138"/>
          <p14:tracePt t="58437" x="5684838" y="2759075"/>
          <p14:tracePt t="58444" x="5684838" y="2767013"/>
          <p14:tracePt t="58452" x="5676900" y="2767013"/>
          <p14:tracePt t="58461" x="5676900" y="2774950"/>
          <p14:tracePt t="58477" x="5676900" y="2782888"/>
          <p14:tracePt t="58501" x="5676900" y="2790825"/>
          <p14:tracePt t="58508" x="5668963" y="2790825"/>
          <p14:tracePt t="58516" x="5668963" y="2798763"/>
          <p14:tracePt t="58524" x="5668963" y="2806700"/>
          <p14:tracePt t="58540" x="5668963" y="2814638"/>
          <p14:tracePt t="58556" x="5661025" y="2822575"/>
          <p14:tracePt t="58572" x="5653088" y="2830513"/>
          <p14:tracePt t="58580" x="5653088" y="2838450"/>
          <p14:tracePt t="58597" x="5653088" y="2846388"/>
          <p14:tracePt t="58629" x="5653088" y="2854325"/>
          <p14:tracePt t="58660" x="5653088" y="2862263"/>
          <p14:tracePt t="58668" x="5653088" y="2870200"/>
          <p14:tracePt t="58716" x="5653088" y="2878138"/>
          <p14:tracePt t="58844" x="5661025" y="2878138"/>
          <p14:tracePt t="58884" x="5668963" y="2878138"/>
          <p14:tracePt t="58916" x="5676900" y="2886075"/>
          <p14:tracePt t="58932" x="5692775" y="2886075"/>
          <p14:tracePt t="58940" x="5700713" y="2886075"/>
          <p14:tracePt t="58949" x="5708650" y="2886075"/>
          <p14:tracePt t="58956" x="5724525" y="2894013"/>
          <p14:tracePt t="58964" x="5732463" y="2894013"/>
          <p14:tracePt t="58972" x="5740400" y="2894013"/>
          <p14:tracePt t="58980" x="5757863" y="2894013"/>
          <p14:tracePt t="58988" x="5765800" y="2901950"/>
          <p14:tracePt t="58997" x="5773738" y="2901950"/>
          <p14:tracePt t="59004" x="5781675" y="2901950"/>
          <p14:tracePt t="59020" x="5789613" y="2909888"/>
          <p14:tracePt t="59037" x="5797550" y="2909888"/>
          <p14:tracePt t="59044" x="5797550" y="2919413"/>
          <p14:tracePt t="59052" x="5805488" y="2919413"/>
          <p14:tracePt t="59132" x="5805488" y="2909888"/>
          <p14:tracePt t="59140" x="5805488" y="2901950"/>
          <p14:tracePt t="59148" x="5805488" y="2894013"/>
          <p14:tracePt t="59156" x="5797550" y="2878138"/>
          <p14:tracePt t="59164" x="5789613" y="2862263"/>
          <p14:tracePt t="59172" x="5773738" y="2838450"/>
          <p14:tracePt t="59180" x="5749925" y="2798763"/>
          <p14:tracePt t="59188" x="5716588" y="2774950"/>
          <p14:tracePt t="59197" x="5700713" y="2751138"/>
          <p14:tracePt t="59204" x="5676900" y="2727325"/>
          <p14:tracePt t="59213" x="5668963" y="2711450"/>
          <p14:tracePt t="59220" x="5653088" y="2687638"/>
          <p14:tracePt t="59228" x="5653088" y="2679700"/>
          <p14:tracePt t="59236" x="5645150" y="2671763"/>
          <p14:tracePt t="59244" x="5645150" y="2663825"/>
          <p14:tracePt t="59253" x="5637213" y="2655888"/>
          <p14:tracePt t="59260" x="5629275" y="2647950"/>
          <p14:tracePt t="59268" x="5629275" y="2640013"/>
          <p14:tracePt t="59277" x="5629275" y="2632075"/>
          <p14:tracePt t="59284" x="5613400" y="2624138"/>
          <p14:tracePt t="59294" x="5613400" y="2616200"/>
          <p14:tracePt t="59300" x="5613400" y="2608263"/>
          <p14:tracePt t="59324" x="5613400" y="2600325"/>
          <p14:tracePt t="59340" x="5613400" y="2592388"/>
          <p14:tracePt t="59372" x="5613400" y="2584450"/>
          <p14:tracePt t="59420" x="5613400" y="2576513"/>
          <p14:tracePt t="59740" x="5605463" y="2576513"/>
          <p14:tracePt t="60108" x="5613400" y="2566988"/>
          <p14:tracePt t="60116" x="5613400" y="2559050"/>
          <p14:tracePt t="60124" x="5621338" y="2551113"/>
          <p14:tracePt t="60140" x="5637213" y="2535238"/>
          <p14:tracePt t="60156" x="5637213" y="2527300"/>
          <p14:tracePt t="60164" x="5645150" y="2511425"/>
          <p14:tracePt t="60181" x="5645150" y="2495550"/>
          <p14:tracePt t="60188" x="5653088" y="2487613"/>
          <p14:tracePt t="60197" x="5661025" y="2479675"/>
          <p14:tracePt t="60204" x="5661025" y="2463800"/>
          <p14:tracePt t="60212" x="5668963" y="2455863"/>
          <p14:tracePt t="60220" x="5668963" y="2447925"/>
          <p14:tracePt t="60229" x="5668963" y="2439988"/>
          <p14:tracePt t="60236" x="5668963" y="2432050"/>
          <p14:tracePt t="60245" x="5668963" y="2424113"/>
          <p14:tracePt t="60252" x="5668963" y="2408238"/>
          <p14:tracePt t="60260" x="5668963" y="2392363"/>
          <p14:tracePt t="60269" x="5668963" y="2376488"/>
          <p14:tracePt t="60277" x="5668963" y="2360613"/>
          <p14:tracePt t="60284" x="5668963" y="2344738"/>
          <p14:tracePt t="60293" x="5668963" y="2328863"/>
          <p14:tracePt t="60301" x="5668963" y="2312988"/>
          <p14:tracePt t="60310" x="5668963" y="2305050"/>
          <p14:tracePt t="60316" x="5668963" y="2297113"/>
          <p14:tracePt t="60324" x="5668963" y="2289175"/>
          <p14:tracePt t="60332" x="5661025" y="2289175"/>
          <p14:tracePt t="60340" x="5661025" y="2273300"/>
          <p14:tracePt t="60348" x="5653088" y="2273300"/>
          <p14:tracePt t="60356" x="5653088" y="2265363"/>
          <p14:tracePt t="60364" x="5645150" y="2249488"/>
          <p14:tracePt t="60372" x="5629275" y="2249488"/>
          <p14:tracePt t="60380" x="5605463" y="2233613"/>
          <p14:tracePt t="60388" x="5597525" y="2224088"/>
          <p14:tracePt t="60397" x="5573713" y="2216150"/>
          <p14:tracePt t="60404" x="5549900" y="2200275"/>
          <p14:tracePt t="60413" x="5510213" y="2192338"/>
          <p14:tracePt t="60420" x="5486400" y="2184400"/>
          <p14:tracePt t="60429" x="5478463" y="2184400"/>
          <p14:tracePt t="60436" x="5462588" y="2184400"/>
          <p14:tracePt t="60445" x="5446713" y="2184400"/>
          <p14:tracePt t="60460" x="5438775" y="2176463"/>
          <p14:tracePt t="60540" x="5430838" y="2176463"/>
          <p14:tracePt t="60548" x="5422900" y="2176463"/>
          <p14:tracePt t="60556" x="5407025" y="2176463"/>
          <p14:tracePt t="60564" x="5389563" y="2176463"/>
          <p14:tracePt t="60572" x="5381625" y="2176463"/>
          <p14:tracePt t="60588" x="5365750" y="2176463"/>
          <p14:tracePt t="60636" x="5357813" y="2176463"/>
          <p14:tracePt t="60660" x="5349875" y="2176463"/>
          <p14:tracePt t="60676" x="5341938" y="2184400"/>
          <p14:tracePt t="60693" x="5334000" y="2200275"/>
          <p14:tracePt t="60700" x="5334000" y="2208213"/>
          <p14:tracePt t="60709" x="5334000" y="2216150"/>
          <p14:tracePt t="60716" x="5334000" y="2224088"/>
          <p14:tracePt t="60732" x="5326063" y="2241550"/>
          <p14:tracePt t="60740" x="5326063" y="2249488"/>
          <p14:tracePt t="60757" x="5326063" y="2265363"/>
          <p14:tracePt t="60764" x="5326063" y="2273300"/>
          <p14:tracePt t="60772" x="5326063" y="2281238"/>
          <p14:tracePt t="60797" x="5326063" y="2289175"/>
          <p14:tracePt t="60812" x="5334000" y="2297113"/>
          <p14:tracePt t="60820" x="5334000" y="2305050"/>
          <p14:tracePt t="60828" x="5341938" y="2312988"/>
          <p14:tracePt t="60836" x="5349875" y="2328863"/>
          <p14:tracePt t="60853" x="5365750" y="2344738"/>
          <p14:tracePt t="60860" x="5365750" y="2352675"/>
          <p14:tracePt t="60868" x="5381625" y="2360613"/>
          <p14:tracePt t="60879" x="5381625" y="2368550"/>
          <p14:tracePt t="60884" x="5397500" y="2384425"/>
          <p14:tracePt t="60893" x="5407025" y="2392363"/>
          <p14:tracePt t="60900" x="5414963" y="2416175"/>
          <p14:tracePt t="60910" x="5430838" y="2432050"/>
          <p14:tracePt t="60916" x="5438775" y="2447925"/>
          <p14:tracePt t="60926" x="5462588" y="2471738"/>
          <p14:tracePt t="60932" x="5478463" y="2495550"/>
          <p14:tracePt t="60940" x="5494338" y="2519363"/>
          <p14:tracePt t="60948" x="5518150" y="2551113"/>
          <p14:tracePt t="60956" x="5541963" y="2566988"/>
          <p14:tracePt t="60964" x="5557838" y="2584450"/>
          <p14:tracePt t="60972" x="5589588" y="2624138"/>
          <p14:tracePt t="60980" x="5621338" y="2655888"/>
          <p14:tracePt t="60988" x="5645150" y="2679700"/>
          <p14:tracePt t="60996" x="5676900" y="2703513"/>
          <p14:tracePt t="61004" x="5700713" y="2735263"/>
          <p14:tracePt t="61012" x="5732463" y="2759075"/>
          <p14:tracePt t="61020" x="5765800" y="2790825"/>
          <p14:tracePt t="61029" x="5789613" y="2814638"/>
          <p14:tracePt t="61036" x="5813425" y="2838450"/>
          <p14:tracePt t="61044" x="5837238" y="2870200"/>
          <p14:tracePt t="61053" x="5868988" y="2894013"/>
          <p14:tracePt t="61060" x="5900738" y="2927350"/>
          <p14:tracePt t="61068" x="5924550" y="2951163"/>
          <p14:tracePt t="61077" x="5956300" y="2974975"/>
          <p14:tracePt t="61084" x="5972175" y="3006725"/>
          <p14:tracePt t="61092" x="5995988" y="3014663"/>
          <p14:tracePt t="61100" x="6011863" y="3030538"/>
          <p14:tracePt t="61109" x="6035675" y="3046413"/>
          <p14:tracePt t="61116" x="6051550" y="3054350"/>
          <p14:tracePt t="61126" x="6067425" y="3062288"/>
          <p14:tracePt t="61132" x="6083300" y="3078163"/>
          <p14:tracePt t="61140" x="6100763" y="3078163"/>
          <p14:tracePt t="61148" x="6116638" y="3094038"/>
          <p14:tracePt t="61156" x="6148388" y="3101975"/>
          <p14:tracePt t="61164" x="6172200" y="3101975"/>
          <p14:tracePt t="61172" x="6203950" y="3101975"/>
          <p14:tracePt t="61180" x="6227763" y="3109913"/>
          <p14:tracePt t="61188" x="6259513" y="3109913"/>
          <p14:tracePt t="61197" x="6275388" y="3109913"/>
          <p14:tracePt t="61204" x="6299200" y="3109913"/>
          <p14:tracePt t="61212" x="6315075" y="3109913"/>
          <p14:tracePt t="61220" x="6323013" y="3109913"/>
          <p14:tracePt t="61228" x="6338888" y="3109913"/>
          <p14:tracePt t="61253" x="6346825" y="3109913"/>
          <p14:tracePt t="61268" x="6346825" y="3101975"/>
          <p14:tracePt t="61285" x="6354763" y="3101975"/>
          <p14:tracePt t="61293" x="6362700" y="3101975"/>
          <p14:tracePt t="61300" x="6362700" y="3094038"/>
          <p14:tracePt t="61316" x="6362700" y="3086100"/>
          <p14:tracePt t="61340" x="6362700" y="3070225"/>
          <p14:tracePt t="61364" x="6354763" y="3062288"/>
          <p14:tracePt t="61372" x="6354763" y="3054350"/>
          <p14:tracePt t="61380" x="6346825" y="3046413"/>
          <p14:tracePt t="61388" x="6338888" y="3038475"/>
          <p14:tracePt t="61397" x="6330950" y="3030538"/>
          <p14:tracePt t="61404" x="6315075" y="3014663"/>
          <p14:tracePt t="61413" x="6307138" y="3006725"/>
          <p14:tracePt t="61420" x="6299200" y="2990850"/>
          <p14:tracePt t="61430" x="6291263" y="2974975"/>
          <p14:tracePt t="61436" x="6275388" y="2959100"/>
          <p14:tracePt t="61444" x="6267450" y="2951163"/>
          <p14:tracePt t="61453" x="6243638" y="2919413"/>
          <p14:tracePt t="61460" x="6235700" y="2909888"/>
          <p14:tracePt t="61468" x="6219825" y="2894013"/>
          <p14:tracePt t="61476" x="6211888" y="2870200"/>
          <p14:tracePt t="61484" x="6196013" y="2870200"/>
          <p14:tracePt t="61493" x="6172200" y="2854325"/>
          <p14:tracePt t="61500" x="6156325" y="2846388"/>
          <p14:tracePt t="61509" x="6148388" y="2838450"/>
          <p14:tracePt t="61516" x="6132513" y="2830513"/>
          <p14:tracePt t="61526" x="6116638" y="2830513"/>
          <p14:tracePt t="61532" x="6100763" y="2822575"/>
          <p14:tracePt t="61540" x="6091238" y="2814638"/>
          <p14:tracePt t="61548" x="6075363" y="2814638"/>
          <p14:tracePt t="61556" x="6067425" y="2814638"/>
          <p14:tracePt t="61564" x="6051550" y="2814638"/>
          <p14:tracePt t="61572" x="6043613" y="2814638"/>
          <p14:tracePt t="61580" x="6027738" y="2814638"/>
          <p14:tracePt t="61588" x="6011863" y="2814638"/>
          <p14:tracePt t="61597" x="5988050" y="2806700"/>
          <p14:tracePt t="61604" x="5980113" y="2806700"/>
          <p14:tracePt t="61612" x="5956300" y="2806700"/>
          <p14:tracePt t="61620" x="5940425" y="2806700"/>
          <p14:tracePt t="61628" x="5924550" y="2806700"/>
          <p14:tracePt t="61636" x="5908675" y="2806700"/>
          <p14:tracePt t="61644" x="5884863" y="2806700"/>
          <p14:tracePt t="61660" x="5876925" y="2806700"/>
          <p14:tracePt t="61668" x="5861050" y="2806700"/>
          <p14:tracePt t="61684" x="5853113" y="2806700"/>
          <p14:tracePt t="61701" x="5845175" y="2806700"/>
          <p14:tracePt t="61709" x="5837238" y="2806700"/>
          <p14:tracePt t="61740" x="5829300" y="2806700"/>
          <p14:tracePt t="61748" x="5829300" y="2814638"/>
          <p14:tracePt t="61772" x="5821363" y="2814638"/>
          <p14:tracePt t="61788" x="5821363" y="2822575"/>
          <p14:tracePt t="61796" x="5813425" y="2822575"/>
          <p14:tracePt t="61812" x="5805488" y="2822575"/>
          <p14:tracePt t="63252" x="5813425" y="2822575"/>
          <p14:tracePt t="63268" x="5821363" y="2822575"/>
          <p14:tracePt t="63285" x="5829300" y="2822575"/>
          <p14:tracePt t="63524" x="5837238" y="2822575"/>
          <p14:tracePt t="63532" x="5845175" y="2830513"/>
          <p14:tracePt t="63580" x="5845175" y="2838450"/>
          <p14:tracePt t="63748" x="5853113" y="2838450"/>
          <p14:tracePt t="63772" x="5853113" y="2830513"/>
          <p14:tracePt t="63796" x="5853113" y="2822575"/>
          <p14:tracePt t="63804" x="5861050" y="2822575"/>
          <p14:tracePt t="63829" x="5861050" y="2814638"/>
          <p14:tracePt t="63852" x="5861050" y="2806700"/>
          <p14:tracePt t="64036" x="5861050" y="2814638"/>
          <p14:tracePt t="64796" x="5868988" y="2814638"/>
          <p14:tracePt t="65132" x="5876925" y="2814638"/>
          <p14:tracePt t="65141" x="5876925" y="2822575"/>
          <p14:tracePt t="65188" x="5884863" y="2822575"/>
          <p14:tracePt t="65212" x="5884863" y="2830513"/>
          <p14:tracePt t="65228" x="5892800" y="2830513"/>
          <p14:tracePt t="65324" x="5900738" y="2830513"/>
          <p14:tracePt t="67324" x="5892800" y="2830513"/>
          <p14:tracePt t="67340" x="5892800" y="2838450"/>
          <p14:tracePt t="67444" x="5884863" y="2838450"/>
          <p14:tracePt t="67676" x="5876925" y="2838450"/>
          <p14:tracePt t="67700" x="5868988" y="2838450"/>
          <p14:tracePt t="67772" x="5861050" y="2838450"/>
          <p14:tracePt t="67812" x="5853113" y="2838450"/>
          <p14:tracePt t="67852" x="5853113" y="2830513"/>
          <p14:tracePt t="67860" x="5845175" y="2830513"/>
          <p14:tracePt t="67932" x="5845175" y="2822575"/>
          <p14:tracePt t="67956" x="5837238" y="2822575"/>
          <p14:tracePt t="67964" x="5837238" y="2814638"/>
          <p14:tracePt t="67973" x="5837238" y="2806700"/>
          <p14:tracePt t="67990" x="5837238" y="2798763"/>
          <p14:tracePt t="67996" x="5829300" y="2790825"/>
          <p14:tracePt t="68004" x="5829300" y="2782888"/>
          <p14:tracePt t="68013" x="5821363" y="2774950"/>
          <p14:tracePt t="68020" x="5821363" y="2767013"/>
          <p14:tracePt t="68029" x="5813425" y="2759075"/>
          <p14:tracePt t="68036" x="5813425" y="2751138"/>
          <p14:tracePt t="68045" x="5805488" y="2743200"/>
          <p14:tracePt t="68052" x="5805488" y="2727325"/>
          <p14:tracePt t="68060" x="5797550" y="2711450"/>
          <p14:tracePt t="68068" x="5797550" y="2687638"/>
          <p14:tracePt t="68077" x="5789613" y="2663825"/>
          <p14:tracePt t="68084" x="5781675" y="2640013"/>
          <p14:tracePt t="68093" x="5773738" y="2624138"/>
          <p14:tracePt t="68100" x="5773738" y="2608263"/>
          <p14:tracePt t="68109" x="5773738" y="2584450"/>
          <p14:tracePt t="68116" x="5765800" y="2559050"/>
          <p14:tracePt t="68124" x="5749925" y="2543175"/>
          <p14:tracePt t="68132" x="5749925" y="2527300"/>
          <p14:tracePt t="68140" x="5740400" y="2519363"/>
          <p14:tracePt t="68148" x="5740400" y="2503488"/>
          <p14:tracePt t="68157" x="5732463" y="2495550"/>
          <p14:tracePt t="68164" x="5732463" y="2487613"/>
          <p14:tracePt t="68180" x="5732463" y="2479675"/>
          <p14:tracePt t="68196" x="5732463" y="2463800"/>
          <p14:tracePt t="68220" x="5732463" y="2455863"/>
          <p14:tracePt t="68229" x="5732463" y="2447925"/>
          <p14:tracePt t="68245" x="5732463" y="2439988"/>
          <p14:tracePt t="68252" x="5732463" y="2432050"/>
          <p14:tracePt t="68268" x="5732463" y="2424113"/>
          <p14:tracePt t="68284" x="5732463" y="2408238"/>
          <p14:tracePt t="68292" x="5732463" y="2400300"/>
          <p14:tracePt t="68300" x="5732463" y="2392363"/>
          <p14:tracePt t="68308" x="5732463" y="2384425"/>
          <p14:tracePt t="68316" x="5732463" y="2376488"/>
          <p14:tracePt t="68324" x="5732463" y="2368550"/>
          <p14:tracePt t="68332" x="5732463" y="2360613"/>
          <p14:tracePt t="68340" x="5732463" y="2352675"/>
          <p14:tracePt t="68348" x="5732463" y="2344738"/>
          <p14:tracePt t="68364" x="5732463" y="2336800"/>
          <p14:tracePt t="68380" x="5732463" y="2320925"/>
          <p14:tracePt t="68390" x="5740400" y="2320925"/>
          <p14:tracePt t="68396" x="5740400" y="2312988"/>
          <p14:tracePt t="68412" x="5740400" y="2305050"/>
          <p14:tracePt t="68428" x="5740400" y="2289175"/>
          <p14:tracePt t="68444" x="5740400" y="2281238"/>
          <p14:tracePt t="68461" x="5740400" y="2265363"/>
          <p14:tracePt t="68477" x="5740400" y="2257425"/>
          <p14:tracePt t="68492" x="5732463" y="2257425"/>
          <p14:tracePt t="68516" x="5732463" y="2249488"/>
          <p14:tracePt t="68524" x="5724525" y="2249488"/>
          <p14:tracePt t="68541" x="5716588" y="2241550"/>
          <p14:tracePt t="68548" x="5708650" y="2233613"/>
          <p14:tracePt t="68557" x="5700713" y="2233613"/>
          <p14:tracePt t="68564" x="5692775" y="2224088"/>
          <p14:tracePt t="68573" x="5684838" y="2216150"/>
          <p14:tracePt t="68580" x="5676900" y="2216150"/>
          <p14:tracePt t="68590" x="5668963" y="2208213"/>
          <p14:tracePt t="68596" x="5653088" y="2208213"/>
          <p14:tracePt t="68604" x="5629275" y="2200275"/>
          <p14:tracePt t="68612" x="5621338" y="2192338"/>
          <p14:tracePt t="68620" x="5605463" y="2184400"/>
          <p14:tracePt t="68628" x="5589588" y="2184400"/>
          <p14:tracePt t="68636" x="5557838" y="2168525"/>
          <p14:tracePt t="68644" x="5549900" y="2160588"/>
          <p14:tracePt t="68652" x="5534025" y="2160588"/>
          <p14:tracePt t="68660" x="5518150" y="2152650"/>
          <p14:tracePt t="68668" x="5494338" y="2136775"/>
          <p14:tracePt t="68677" x="5478463" y="2136775"/>
          <p14:tracePt t="68684" x="5470525" y="2136775"/>
          <p14:tracePt t="68692" x="5462588" y="2128838"/>
          <p14:tracePt t="68701" x="5454650" y="2128838"/>
          <p14:tracePt t="68708" x="5446713" y="2120900"/>
          <p14:tracePt t="68723" x="5438775" y="2120900"/>
          <p14:tracePt t="68748" x="5430838" y="2120900"/>
          <p14:tracePt t="68765" x="5422900" y="2120900"/>
          <p14:tracePt t="68789" x="5414963" y="2120900"/>
          <p14:tracePt t="68820" x="5407025" y="2120900"/>
          <p14:tracePt t="68836" x="5397500" y="2120900"/>
          <p14:tracePt t="68852" x="5389563" y="2128838"/>
          <p14:tracePt t="68860" x="5381625" y="2128838"/>
          <p14:tracePt t="68868" x="5381625" y="2136775"/>
          <p14:tracePt t="68876" x="5373688" y="2152650"/>
          <p14:tracePt t="68893" x="5373688" y="2168525"/>
          <p14:tracePt t="68900" x="5373688" y="2184400"/>
          <p14:tracePt t="68908" x="5373688" y="2192338"/>
          <p14:tracePt t="68917" x="5373688" y="2208213"/>
          <p14:tracePt t="68924" x="5373688" y="2224088"/>
          <p14:tracePt t="68932" x="5373688" y="2249488"/>
          <p14:tracePt t="68940" x="5381625" y="2273300"/>
          <p14:tracePt t="68948" x="5389563" y="2289175"/>
          <p14:tracePt t="68956" x="5397500" y="2305050"/>
          <p14:tracePt t="68964" x="5407025" y="2312988"/>
          <p14:tracePt t="68973" x="5414963" y="2328863"/>
          <p14:tracePt t="68980" x="5422900" y="2336800"/>
          <p14:tracePt t="68989" x="5430838" y="2352675"/>
          <p14:tracePt t="68996" x="5454650" y="2368550"/>
          <p14:tracePt t="69004" x="5454650" y="2376488"/>
          <p14:tracePt t="69012" x="5470525" y="2392363"/>
          <p14:tracePt t="69020" x="5486400" y="2400300"/>
          <p14:tracePt t="69028" x="5502275" y="2416175"/>
          <p14:tracePt t="69036" x="5526088" y="2424113"/>
          <p14:tracePt t="69044" x="5534025" y="2432050"/>
          <p14:tracePt t="69052" x="5549900" y="2447925"/>
          <p14:tracePt t="69060" x="5573713" y="2463800"/>
          <p14:tracePt t="69068" x="5581650" y="2463800"/>
          <p14:tracePt t="69076" x="5589588" y="2463800"/>
          <p14:tracePt t="69084" x="5605463" y="2471738"/>
          <p14:tracePt t="69101" x="5613400" y="2471738"/>
          <p14:tracePt t="69108" x="5613400" y="2479675"/>
          <p14:tracePt t="69133" x="5621338" y="2479675"/>
          <p14:tracePt t="69172" x="5629275" y="2479675"/>
          <p14:tracePt t="69189" x="5637213" y="2471738"/>
          <p14:tracePt t="69204" x="5645150" y="2463800"/>
          <p14:tracePt t="69212" x="5645150" y="2455863"/>
          <p14:tracePt t="69220" x="5645150" y="2447925"/>
          <p14:tracePt t="69228" x="5645150" y="2439988"/>
          <p14:tracePt t="69236" x="5645150" y="2424113"/>
          <p14:tracePt t="69244" x="5645150" y="2408238"/>
          <p14:tracePt t="69252" x="5645150" y="2400300"/>
          <p14:tracePt t="69260" x="5645150" y="2384425"/>
          <p14:tracePt t="69268" x="5645150" y="2368550"/>
          <p14:tracePt t="69276" x="5645150" y="2360613"/>
          <p14:tracePt t="69284" x="5637213" y="2344738"/>
          <p14:tracePt t="69292" x="5637213" y="2328863"/>
          <p14:tracePt t="69300" x="5637213" y="2312988"/>
          <p14:tracePt t="69308" x="5637213" y="2297113"/>
          <p14:tracePt t="69316" x="5637213" y="2289175"/>
          <p14:tracePt t="69324" x="5637213" y="2281238"/>
          <p14:tracePt t="69332" x="5637213" y="2265363"/>
          <p14:tracePt t="69349" x="5637213" y="2257425"/>
          <p14:tracePt t="69357" x="5629275" y="2249488"/>
          <p14:tracePt t="69364" x="5629275" y="2241550"/>
          <p14:tracePt t="69373" x="5621338" y="2241550"/>
          <p14:tracePt t="69380" x="5621338" y="2233613"/>
          <p14:tracePt t="69389" x="5613400" y="2224088"/>
          <p14:tracePt t="69396" x="5605463" y="2224088"/>
          <p14:tracePt t="69412" x="5597525" y="2224088"/>
          <p14:tracePt t="69420" x="5597525" y="2216150"/>
          <p14:tracePt t="69428" x="5589588" y="2208213"/>
          <p14:tracePt t="69436" x="5581650" y="2208213"/>
          <p14:tracePt t="69444" x="5573713" y="2208213"/>
          <p14:tracePt t="69452" x="5565775" y="2200275"/>
          <p14:tracePt t="69460" x="5557838" y="2200275"/>
          <p14:tracePt t="69468" x="5541963" y="2200275"/>
          <p14:tracePt t="69476" x="5534025" y="2200275"/>
          <p14:tracePt t="69492" x="5518150" y="2200275"/>
          <p14:tracePt t="69508" x="5510213" y="2200275"/>
          <p14:tracePt t="69533" x="5502275" y="2200275"/>
          <p14:tracePt t="69549" x="5494338" y="2208213"/>
          <p14:tracePt t="69565" x="5486400" y="2216150"/>
          <p14:tracePt t="69573" x="5486400" y="2224088"/>
          <p14:tracePt t="69580" x="5478463" y="2233613"/>
          <p14:tracePt t="69596" x="5470525" y="2249488"/>
          <p14:tracePt t="69606" x="5470525" y="2257425"/>
          <p14:tracePt t="69612" x="5462588" y="2265363"/>
          <p14:tracePt t="69620" x="5462588" y="2281238"/>
          <p14:tracePt t="69628" x="5454650" y="2289175"/>
          <p14:tracePt t="69636" x="5454650" y="2297113"/>
          <p14:tracePt t="69644" x="5454650" y="2305050"/>
          <p14:tracePt t="69652" x="5454650" y="2320925"/>
          <p14:tracePt t="69660" x="5454650" y="2328863"/>
          <p14:tracePt t="69668" x="5462588" y="2336800"/>
          <p14:tracePt t="69676" x="5470525" y="2344738"/>
          <p14:tracePt t="69684" x="5470525" y="2352675"/>
          <p14:tracePt t="69692" x="5486400" y="2360613"/>
          <p14:tracePt t="69700" x="5486400" y="2376488"/>
          <p14:tracePt t="69709" x="5494338" y="2384425"/>
          <p14:tracePt t="69716" x="5494338" y="2392363"/>
          <p14:tracePt t="69725" x="5510213" y="2408238"/>
          <p14:tracePt t="69732" x="5518150" y="2424113"/>
          <p14:tracePt t="69739" x="5534025" y="2432050"/>
          <p14:tracePt t="69748" x="5541963" y="2439988"/>
          <p14:tracePt t="69756" x="5549900" y="2455863"/>
          <p14:tracePt t="69764" x="5557838" y="2463800"/>
          <p14:tracePt t="69773" x="5573713" y="2479675"/>
          <p14:tracePt t="69780" x="5581650" y="2479675"/>
          <p14:tracePt t="69790" x="5589588" y="2479675"/>
          <p14:tracePt t="69796" x="5597525" y="2479675"/>
          <p14:tracePt t="69806" x="5605463" y="2479675"/>
          <p14:tracePt t="69812" x="5605463" y="2487613"/>
          <p14:tracePt t="69820" x="5613400" y="2487613"/>
          <p14:tracePt t="69861" x="5621338" y="2487613"/>
          <p14:tracePt t="69876" x="5629275" y="2487613"/>
          <p14:tracePt t="69890" x="5637213" y="2487613"/>
          <p14:tracePt t="69892" x="5653088" y="2487613"/>
          <p14:tracePt t="69900" x="5661025" y="2487613"/>
          <p14:tracePt t="69908" x="5668963" y="2479675"/>
          <p14:tracePt t="69915" x="5684838" y="2479675"/>
          <p14:tracePt t="69924" x="5684838" y="2471738"/>
          <p14:tracePt t="69931" x="5692775" y="2471738"/>
          <p14:tracePt t="69940" x="5692775" y="2463800"/>
          <p14:tracePt t="69948" x="5700713" y="2463800"/>
          <p14:tracePt t="69955" x="5700713" y="2455863"/>
          <p14:tracePt t="69964" x="5700713" y="2447925"/>
          <p14:tracePt t="69972" x="5716588" y="2432050"/>
          <p14:tracePt t="69980" x="5724525" y="2424113"/>
          <p14:tracePt t="69988" x="5724525" y="2416175"/>
          <p14:tracePt t="69996" x="5724525" y="2400300"/>
          <p14:tracePt t="70005" x="5732463" y="2392363"/>
          <p14:tracePt t="70012" x="5732463" y="2376488"/>
          <p14:tracePt t="70019" x="5732463" y="2360613"/>
          <p14:tracePt t="70028" x="5732463" y="2344738"/>
          <p14:tracePt t="70035" x="5732463" y="2336800"/>
          <p14:tracePt t="70044" x="5732463" y="2328863"/>
          <p14:tracePt t="70051" x="5724525" y="2312988"/>
          <p14:tracePt t="70060" x="5716588" y="2305050"/>
          <p14:tracePt t="70067" x="5716588" y="2297113"/>
          <p14:tracePt t="70076" x="5708650" y="2289175"/>
          <p14:tracePt t="70083" x="5700713" y="2281238"/>
          <p14:tracePt t="70092" x="5692775" y="2273300"/>
          <p14:tracePt t="70099" x="5684838" y="2265363"/>
          <p14:tracePt t="70108" x="5676900" y="2265363"/>
          <p14:tracePt t="70115" x="5676900" y="2257425"/>
          <p14:tracePt t="70125" x="5661025" y="2249488"/>
          <p14:tracePt t="70132" x="5653088" y="2241550"/>
          <p14:tracePt t="70139" x="5645150" y="2241550"/>
          <p14:tracePt t="70148" x="5645150" y="2233613"/>
          <p14:tracePt t="70156" x="5637213" y="2224088"/>
          <p14:tracePt t="70164" x="5629275" y="2224088"/>
          <p14:tracePt t="70173" x="5621338" y="2224088"/>
          <p14:tracePt t="70180" x="5613400" y="2224088"/>
          <p14:tracePt t="70190" x="5605463" y="2224088"/>
          <p14:tracePt t="70196" x="5589588" y="2216150"/>
          <p14:tracePt t="70212" x="5581650" y="2216150"/>
          <p14:tracePt t="70220" x="5573713" y="2216150"/>
          <p14:tracePt t="70228" x="5565775" y="2216150"/>
          <p14:tracePt t="70244" x="5557838" y="2216150"/>
          <p14:tracePt t="70268" x="5549900" y="2216150"/>
          <p14:tracePt t="70293" x="5541963" y="2216150"/>
          <p14:tracePt t="70308" x="5534025" y="2216150"/>
          <p14:tracePt t="70332" x="5526088" y="2216150"/>
          <p14:tracePt t="70348" x="5526088" y="2224088"/>
          <p14:tracePt t="70356" x="5518150" y="2224088"/>
          <p14:tracePt t="70380" x="5510213" y="2224088"/>
          <p14:tracePt t="70389" x="5502275" y="2241550"/>
          <p14:tracePt t="70406" x="5502275" y="2249488"/>
          <p14:tracePt t="70412" x="5494338" y="2257425"/>
          <p14:tracePt t="70420" x="5494338" y="2265363"/>
          <p14:tracePt t="70428" x="5486400" y="2281238"/>
          <p14:tracePt t="70436" x="5478463" y="2289175"/>
          <p14:tracePt t="70444" x="5478463" y="2305050"/>
          <p14:tracePt t="70452" x="5478463" y="2312988"/>
          <p14:tracePt t="70460" x="5478463" y="2328863"/>
          <p14:tracePt t="70468" x="5478463" y="2336800"/>
          <p14:tracePt t="70476" x="5478463" y="2344738"/>
          <p14:tracePt t="70484" x="5486400" y="2360613"/>
          <p14:tracePt t="70500" x="5494338" y="2376488"/>
          <p14:tracePt t="70516" x="5502275" y="2384425"/>
          <p14:tracePt t="70532" x="5518150" y="2400300"/>
          <p14:tracePt t="70540" x="5526088" y="2400300"/>
          <p14:tracePt t="70548" x="5541963" y="2416175"/>
          <p14:tracePt t="70564" x="5549900" y="2432050"/>
          <p14:tracePt t="70573" x="5565775" y="2432050"/>
          <p14:tracePt t="70580" x="5565775" y="2439988"/>
          <p14:tracePt t="70589" x="5581650" y="2439988"/>
          <p14:tracePt t="70596" x="5581650" y="2455863"/>
          <p14:tracePt t="70606" x="5589588" y="2455863"/>
          <p14:tracePt t="70692" x="5597525" y="2455863"/>
          <p14:tracePt t="70700" x="5605463" y="2455863"/>
          <p14:tracePt t="70716" x="5613400" y="2455863"/>
          <p14:tracePt t="70724" x="5621338" y="2447925"/>
          <p14:tracePt t="70732" x="5621338" y="2439988"/>
          <p14:tracePt t="70740" x="5629275" y="2439988"/>
          <p14:tracePt t="70748" x="5629275" y="2432050"/>
          <p14:tracePt t="70764" x="5629275" y="2424113"/>
          <p14:tracePt t="70773" x="5637213" y="2416175"/>
          <p14:tracePt t="70780" x="5637213" y="2408238"/>
          <p14:tracePt t="70789" x="5637213" y="2400300"/>
          <p14:tracePt t="70806" x="5637213" y="2392363"/>
          <p14:tracePt t="70812" x="5637213" y="2384425"/>
          <p14:tracePt t="70820" x="5637213" y="2376488"/>
          <p14:tracePt t="70828" x="5637213" y="2360613"/>
          <p14:tracePt t="70844" x="5629275" y="2344738"/>
          <p14:tracePt t="70852" x="5629275" y="2328863"/>
          <p14:tracePt t="70860" x="5629275" y="2320925"/>
          <p14:tracePt t="70868" x="5621338" y="2312988"/>
          <p14:tracePt t="70877" x="5613400" y="2305050"/>
          <p14:tracePt t="70884" x="5613400" y="2297113"/>
          <p14:tracePt t="70892" x="5605463" y="2289175"/>
          <p14:tracePt t="70900" x="5605463" y="2281238"/>
          <p14:tracePt t="70908" x="5605463" y="2273300"/>
          <p14:tracePt t="70933" x="5597525" y="2273300"/>
          <p14:tracePt t="70956" x="5597525" y="2265363"/>
          <p14:tracePt t="70980" x="5589588" y="2265363"/>
          <p14:tracePt t="70989" x="5581650" y="2265363"/>
          <p14:tracePt t="70996" x="5581650" y="2257425"/>
          <p14:tracePt t="71012" x="5573713" y="2257425"/>
          <p14:tracePt t="71044" x="5565775" y="2257425"/>
          <p14:tracePt t="71077" x="5557838" y="2257425"/>
          <p14:tracePt t="71084" x="5549900" y="2257425"/>
          <p14:tracePt t="71100" x="5541963" y="2257425"/>
          <p14:tracePt t="71108" x="5526088" y="2257425"/>
          <p14:tracePt t="71116" x="5518150" y="2257425"/>
          <p14:tracePt t="71124" x="5510213" y="2265363"/>
          <p14:tracePt t="71132" x="5494338" y="2273300"/>
          <p14:tracePt t="71139" x="5486400" y="2281238"/>
          <p14:tracePt t="71148" x="5470525" y="2281238"/>
          <p14:tracePt t="71156" x="5454650" y="2297113"/>
          <p14:tracePt t="71172" x="5446713" y="2305050"/>
          <p14:tracePt t="71180" x="5438775" y="2305050"/>
          <p14:tracePt t="71220" x="5438775" y="2312988"/>
          <p14:tracePt t="71228" x="5438775" y="2320925"/>
          <p14:tracePt t="71244" x="5438775" y="2328863"/>
          <p14:tracePt t="71268" x="5438775" y="2336800"/>
          <p14:tracePt t="71284" x="5446713" y="2336800"/>
          <p14:tracePt t="71292" x="5446713" y="2344738"/>
          <p14:tracePt t="71300" x="5454650" y="2352675"/>
          <p14:tracePt t="71316" x="5462588" y="2352675"/>
          <p14:tracePt t="71324" x="5462588" y="2360613"/>
          <p14:tracePt t="71340" x="5470525" y="2360613"/>
          <p14:tracePt t="71348" x="5478463" y="2368550"/>
          <p14:tracePt t="71356" x="5486400" y="2368550"/>
          <p14:tracePt t="71364" x="5494338" y="2384425"/>
          <p14:tracePt t="71372" x="5502275" y="2384425"/>
          <p14:tracePt t="71380" x="5518150" y="2392363"/>
          <p14:tracePt t="71389" x="5526088" y="2400300"/>
          <p14:tracePt t="71396" x="5541963" y="2408238"/>
          <p14:tracePt t="71406" x="5541963" y="2416175"/>
          <p14:tracePt t="71412" x="5549900" y="2416175"/>
          <p14:tracePt t="71420" x="5557838" y="2416175"/>
          <p14:tracePt t="71436" x="5565775" y="2416175"/>
          <p14:tracePt t="71444" x="5565775" y="2424113"/>
          <p14:tracePt t="71484" x="5573713" y="2424113"/>
          <p14:tracePt t="71500" x="5581650" y="2424113"/>
          <p14:tracePt t="71509" x="5581650" y="2416175"/>
          <p14:tracePt t="71516" x="5589588" y="2408238"/>
          <p14:tracePt t="71524" x="5597525" y="2400300"/>
          <p14:tracePt t="71532" x="5597525" y="2392363"/>
          <p14:tracePt t="71541" x="5605463" y="2392363"/>
          <p14:tracePt t="71548" x="5613400" y="2376488"/>
          <p14:tracePt t="71564" x="5613400" y="2360613"/>
          <p14:tracePt t="71573" x="5621338" y="2352675"/>
          <p14:tracePt t="71580" x="5629275" y="2336800"/>
          <p14:tracePt t="71589" x="5629275" y="2328863"/>
          <p14:tracePt t="71596" x="5645150" y="2312988"/>
          <p14:tracePt t="71606" x="5645150" y="2305050"/>
          <p14:tracePt t="71612" x="5645150" y="2289175"/>
          <p14:tracePt t="71628" x="5645150" y="2281238"/>
          <p14:tracePt t="71636" x="5645150" y="2265363"/>
          <p14:tracePt t="71652" x="5645150" y="2257425"/>
          <p14:tracePt t="71668" x="5645150" y="2249488"/>
          <p14:tracePt t="71676" x="5637213" y="2249488"/>
          <p14:tracePt t="71684" x="5637213" y="2241550"/>
          <p14:tracePt t="71692" x="5629275" y="2233613"/>
          <p14:tracePt t="71700" x="5621338" y="2233613"/>
          <p14:tracePt t="71709" x="5621338" y="2224088"/>
          <p14:tracePt t="71716" x="5613400" y="2224088"/>
          <p14:tracePt t="71732" x="5605463" y="2216150"/>
          <p14:tracePt t="71749" x="5597525" y="2216150"/>
          <p14:tracePt t="71756" x="5589588" y="2208213"/>
          <p14:tracePt t="71788" x="5581650" y="2208213"/>
          <p14:tracePt t="71805" x="5565775" y="2208213"/>
          <p14:tracePt t="71822" x="5557838" y="2208213"/>
          <p14:tracePt t="71828" x="5549900" y="2208213"/>
          <p14:tracePt t="71844" x="5541963" y="2208213"/>
          <p14:tracePt t="71852" x="5534025" y="2208213"/>
          <p14:tracePt t="71868" x="5534025" y="2216150"/>
          <p14:tracePt t="71889" x="5526088" y="2216150"/>
          <p14:tracePt t="72212" x="5526088" y="2224088"/>
          <p14:tracePt t="72244" x="5526088" y="2233613"/>
          <p14:tracePt t="72252" x="5518150" y="2233613"/>
          <p14:tracePt t="72260" x="5518150" y="2241550"/>
          <p14:tracePt t="72293" x="5518150" y="2249488"/>
          <p14:tracePt t="72308" x="5518150" y="2257425"/>
          <p14:tracePt t="72316" x="5510213" y="2257425"/>
          <p14:tracePt t="72332" x="5510213" y="2265363"/>
          <p14:tracePt t="72356" x="5510213" y="2273300"/>
          <p14:tracePt t="72388" x="5510213" y="2281238"/>
          <p14:tracePt t="72396" x="5502275" y="2281238"/>
          <p14:tracePt t="73316" x="5502275" y="2289175"/>
          <p14:tracePt t="73708" x="5510213" y="2289175"/>
          <p14:tracePt t="75092" x="5510213" y="2297113"/>
          <p14:tracePt t="75100" x="5510213" y="2305050"/>
          <p14:tracePt t="75108" x="5510213" y="2320925"/>
          <p14:tracePt t="75116" x="5510213" y="2328863"/>
          <p14:tracePt t="75124" x="5518150" y="2336800"/>
          <p14:tracePt t="75132" x="5526088" y="2360613"/>
          <p14:tracePt t="75140" x="5534025" y="2368550"/>
          <p14:tracePt t="75148" x="5541963" y="2376488"/>
          <p14:tracePt t="75156" x="5541963" y="2392363"/>
          <p14:tracePt t="75164" x="5557838" y="2392363"/>
          <p14:tracePt t="75173" x="5565775" y="2408238"/>
          <p14:tracePt t="75188" x="5573713" y="2416175"/>
          <p14:tracePt t="75196" x="5589588" y="2424113"/>
          <p14:tracePt t="75213" x="5597525" y="2424113"/>
          <p14:tracePt t="75230" x="5597525" y="2432050"/>
          <p14:tracePt t="75245" x="5605463" y="2439988"/>
          <p14:tracePt t="75261" x="5613400" y="2439988"/>
          <p14:tracePt t="75316" x="5613400" y="2447925"/>
          <p14:tracePt t="75372" x="5613400" y="2455863"/>
          <p14:tracePt t="75468" x="5613400" y="2463800"/>
          <p14:tracePt t="75628" x="5613400" y="2455863"/>
          <p14:tracePt t="75692" x="5613400" y="2447925"/>
          <p14:tracePt t="75916" x="5621338" y="2447925"/>
          <p14:tracePt t="76204" x="5621338" y="2439988"/>
          <p14:tracePt t="76764" x="5621338" y="2432050"/>
          <p14:tracePt t="76772" x="5629275" y="2432050"/>
          <p14:tracePt t="77396" x="5637213" y="2424113"/>
          <p14:tracePt t="81748" x="5645150" y="2424113"/>
          <p14:tracePt t="83772" x="5645150" y="2432050"/>
          <p14:tracePt t="83780" x="5645150" y="2439988"/>
          <p14:tracePt t="83805" x="5645150" y="2447925"/>
          <p14:tracePt t="83820" x="5645150" y="2455863"/>
          <p14:tracePt t="83836" x="5645150" y="2463800"/>
          <p14:tracePt t="83845" x="5645150" y="2471738"/>
          <p14:tracePt t="83868" x="5653088" y="2471738"/>
          <p14:tracePt t="83877" x="5653088" y="2479675"/>
          <p14:tracePt t="83899" x="5653088" y="2487613"/>
          <p14:tracePt t="84212" x="5645150" y="2487613"/>
          <p14:tracePt t="84252" x="5637213" y="2487613"/>
          <p14:tracePt t="84364" x="5637213" y="2479675"/>
          <p14:tracePt t="84556" x="5629275" y="2479675"/>
          <p14:tracePt t="84572" x="5621338" y="2479675"/>
          <p14:tracePt t="84580" x="5605463" y="2479675"/>
          <p14:tracePt t="84588" x="5589588" y="2479675"/>
          <p14:tracePt t="84596" x="5557838" y="2479675"/>
          <p14:tracePt t="84604" x="5526088" y="2479675"/>
          <p14:tracePt t="84612" x="5470525" y="2479675"/>
          <p14:tracePt t="84620" x="5407025" y="2479675"/>
          <p14:tracePt t="84629" x="5318125" y="2479675"/>
          <p14:tracePt t="84636" x="5222875" y="2479675"/>
          <p14:tracePt t="84644" x="5151438" y="2479675"/>
          <p14:tracePt t="84652" x="5056188" y="2479675"/>
          <p14:tracePt t="84661" x="4967288" y="2479675"/>
          <p14:tracePt t="84668" x="4887913" y="2479675"/>
          <p14:tracePt t="84676" x="4816475" y="2479675"/>
          <p14:tracePt t="84684" x="4745038" y="2479675"/>
          <p14:tracePt t="84692" x="4687888" y="2471738"/>
          <p14:tracePt t="84700" x="4656138" y="2463800"/>
          <p14:tracePt t="84708" x="4600575" y="2455863"/>
          <p14:tracePt t="84718" x="4576763" y="2447925"/>
          <p14:tracePt t="84724" x="4552950" y="2439988"/>
          <p14:tracePt t="84734" x="4513263" y="2424113"/>
          <p14:tracePt t="84740" x="4489450" y="2416175"/>
          <p14:tracePt t="84748" x="4473575" y="2416175"/>
          <p14:tracePt t="84756" x="4465638" y="2408238"/>
          <p14:tracePt t="84764" x="4449763" y="2408238"/>
          <p14:tracePt t="84772" x="4441825" y="2400300"/>
          <p14:tracePt t="84780" x="4433888" y="2400300"/>
          <p14:tracePt t="84821" x="4425950" y="2392363"/>
          <p14:tracePt t="84845" x="4410075" y="2384425"/>
          <p14:tracePt t="84852" x="4402138" y="2384425"/>
          <p14:tracePt t="84860" x="4394200" y="2368550"/>
          <p14:tracePt t="84867" x="4378325" y="2368550"/>
          <p14:tracePt t="84877" x="4352925" y="2352675"/>
          <p14:tracePt t="84887" x="4337050" y="2352675"/>
          <p14:tracePt t="84892" x="4313238" y="2344738"/>
          <p14:tracePt t="84901" x="4281488" y="2328863"/>
          <p14:tracePt t="84908" x="4249738" y="2312988"/>
          <p14:tracePt t="84917" x="4217988" y="2305050"/>
          <p14:tracePt t="84924" x="4178300" y="2297113"/>
          <p14:tracePt t="84934" x="4154488" y="2289175"/>
          <p14:tracePt t="84940" x="4146550" y="2281238"/>
          <p14:tracePt t="84948" x="4130675" y="2273300"/>
          <p14:tracePt t="84956" x="4122738" y="2273300"/>
          <p14:tracePt t="84964" x="4122738" y="2265363"/>
          <p14:tracePt t="84988" x="4122738" y="2257425"/>
          <p14:tracePt t="85004" x="4122738" y="2249488"/>
          <p14:tracePt t="85012" x="4122738" y="2241550"/>
          <p14:tracePt t="85028" x="4122738" y="2233613"/>
          <p14:tracePt t="85044" x="4122738" y="2224088"/>
          <p14:tracePt t="85061" x="4122738" y="2216150"/>
          <p14:tracePt t="85067" x="4122738" y="2208213"/>
          <p14:tracePt t="85077" x="4122738" y="2200275"/>
          <p14:tracePt t="85084" x="4122738" y="2192338"/>
          <p14:tracePt t="85092" x="4122738" y="2184400"/>
          <p14:tracePt t="85101" x="4122738" y="2168525"/>
          <p14:tracePt t="85108" x="4114800" y="2160588"/>
          <p14:tracePt t="85117" x="4114800" y="2152650"/>
          <p14:tracePt t="85124" x="4114800" y="2144713"/>
          <p14:tracePt t="85134" x="4114800" y="2136775"/>
          <p14:tracePt t="85140" x="4114800" y="2128838"/>
          <p14:tracePt t="85148" x="4114800" y="2120900"/>
          <p14:tracePt t="85156" x="4114800" y="2112963"/>
          <p14:tracePt t="85165" x="4114800" y="2105025"/>
          <p14:tracePt t="85180" x="4114800" y="2097088"/>
          <p14:tracePt t="85188" x="4114800" y="2089150"/>
          <p14:tracePt t="85196" x="4114800" y="2081213"/>
          <p14:tracePt t="85212" x="4114800" y="2073275"/>
          <p14:tracePt t="85228" x="4114800" y="2065338"/>
          <p14:tracePt t="85395" x="4114800" y="2057400"/>
          <p14:tracePt t="85404" x="4114800" y="2049463"/>
          <p14:tracePt t="85436" x="4114800" y="2041525"/>
          <p14:tracePt t="85476" x="4122738" y="2041525"/>
          <p14:tracePt t="85484" x="4122738" y="2033588"/>
          <p14:tracePt t="85516" x="4122738" y="2025650"/>
          <p14:tracePt t="85533" x="4122738" y="2017713"/>
          <p14:tracePt t="85572" x="4122738" y="2009775"/>
          <p14:tracePt t="85580" x="4130675" y="2009775"/>
          <p14:tracePt t="85604" x="4130675" y="2001838"/>
          <p14:tracePt t="85716" x="4130675" y="1993900"/>
          <p14:tracePt t="85733" x="4138613" y="1985963"/>
          <p14:tracePt t="85780" x="4146550" y="1978025"/>
          <p14:tracePt t="85820" x="4146550" y="1970088"/>
          <p14:tracePt t="85860" x="4154488" y="1970088"/>
          <p14:tracePt t="85884" x="4154488" y="1962150"/>
          <p14:tracePt t="85900" x="4154488" y="1954213"/>
          <p14:tracePt t="85932" x="4162425" y="1954213"/>
          <p14:tracePt t="85940" x="4162425" y="1946275"/>
          <p14:tracePt t="85996" x="4162425" y="1938338"/>
          <p14:tracePt t="86076" x="4170363" y="1938338"/>
          <p14:tracePt t="86341" x="4162425" y="1954213"/>
          <p14:tracePt t="86350" x="4162425" y="1962150"/>
          <p14:tracePt t="86356" x="4162425" y="1970088"/>
          <p14:tracePt t="86364" x="4162425" y="1993900"/>
          <p14:tracePt t="86372" x="4162425" y="2009775"/>
          <p14:tracePt t="86380" x="4170363" y="2025650"/>
          <p14:tracePt t="86388" x="4178300" y="2049463"/>
          <p14:tracePt t="86396" x="4194175" y="2073275"/>
          <p14:tracePt t="86404" x="4217988" y="2097088"/>
          <p14:tracePt t="86412" x="4265613" y="2120900"/>
          <p14:tracePt t="86420" x="4344988" y="2128838"/>
          <p14:tracePt t="86428" x="4418013" y="2136775"/>
          <p14:tracePt t="86436" x="4513263" y="2176463"/>
          <p14:tracePt t="86444" x="4608513" y="2192338"/>
          <p14:tracePt t="86454" x="4721225" y="2208213"/>
          <p14:tracePt t="86460" x="4872038" y="2241550"/>
          <p14:tracePt t="86468" x="5038725" y="2265363"/>
          <p14:tracePt t="86476" x="5214938" y="2273300"/>
          <p14:tracePt t="86483" x="5397500" y="2297113"/>
          <p14:tracePt t="86492" x="5534025" y="2305050"/>
          <p14:tracePt t="86500" x="5676900" y="2328863"/>
          <p14:tracePt t="86508" x="5773738" y="2336800"/>
          <p14:tracePt t="86517" x="5861050" y="2336800"/>
          <p14:tracePt t="86524" x="5924550" y="2344738"/>
          <p14:tracePt t="86533" x="5964238" y="2360613"/>
          <p14:tracePt t="86540" x="5995988" y="2368550"/>
          <p14:tracePt t="86549" x="6027738" y="2392363"/>
          <p14:tracePt t="86556" x="6051550" y="2400300"/>
          <p14:tracePt t="86564" x="6059488" y="2408238"/>
          <p14:tracePt t="86572" x="6091238" y="2439988"/>
          <p14:tracePt t="86580" x="6108700" y="2455863"/>
          <p14:tracePt t="86588" x="6140450" y="2479675"/>
          <p14:tracePt t="86596" x="6164263" y="2503488"/>
          <p14:tracePt t="86604" x="6203950" y="2535238"/>
          <p14:tracePt t="86612" x="6251575" y="2559050"/>
          <p14:tracePt t="86620" x="6307138" y="2584450"/>
          <p14:tracePt t="86628" x="6354763" y="2608263"/>
          <p14:tracePt t="86636" x="6418263" y="2632075"/>
          <p14:tracePt t="86644" x="6467475" y="2647950"/>
          <p14:tracePt t="86653" x="6515100" y="2663825"/>
          <p14:tracePt t="86660" x="6554788" y="2679700"/>
          <p14:tracePt t="86669" x="6586538" y="2687638"/>
          <p14:tracePt t="86676" x="6610350" y="2695575"/>
          <p14:tracePt t="86683" x="6626225" y="2695575"/>
          <p14:tracePt t="86692" x="6657975" y="2703513"/>
          <p14:tracePt t="86700" x="6673850" y="2711450"/>
          <p14:tracePt t="86708" x="6689725" y="2711450"/>
          <p14:tracePt t="86717" x="6721475" y="2719388"/>
          <p14:tracePt t="86724" x="6737350" y="2735263"/>
          <p14:tracePt t="86733" x="6777038" y="2743200"/>
          <p14:tracePt t="86740" x="6826250" y="2767013"/>
          <p14:tracePt t="86750" x="6889750" y="2790825"/>
          <p14:tracePt t="86756" x="6961188" y="2806700"/>
          <p14:tracePt t="86764" x="7032625" y="2822575"/>
          <p14:tracePt t="86772" x="7119938" y="2838450"/>
          <p14:tracePt t="86780" x="7224713" y="2854325"/>
          <p14:tracePt t="86788" x="7335838" y="2878138"/>
          <p14:tracePt t="86796" x="7446963" y="2886075"/>
          <p14:tracePt t="86804" x="7559675" y="2894013"/>
          <p14:tracePt t="86812" x="7654925" y="2901950"/>
          <p14:tracePt t="86821" x="7734300" y="2901950"/>
          <p14:tracePt t="86828" x="7789863" y="2909888"/>
          <p14:tracePt t="86836" x="7805738" y="2909888"/>
          <p14:tracePt t="86844" x="7821613" y="2909888"/>
          <p14:tracePt t="86908" x="7813675" y="2901950"/>
          <p14:tracePt t="86924" x="7805738" y="2894013"/>
          <p14:tracePt t="86940" x="7797800" y="2886075"/>
          <p14:tracePt t="86949" x="7789863" y="2886075"/>
          <p14:tracePt t="86956" x="7781925" y="2878138"/>
          <p14:tracePt t="86966" x="7773988" y="2878138"/>
          <p14:tracePt t="86972" x="7766050" y="2870200"/>
          <p14:tracePt t="86980" x="7750175" y="2862263"/>
          <p14:tracePt t="86988" x="7734300" y="2854325"/>
          <p14:tracePt t="86996" x="7726363" y="2854325"/>
          <p14:tracePt t="87004" x="7710488" y="2846388"/>
          <p14:tracePt t="87012" x="7702550" y="2838450"/>
          <p14:tracePt t="87021" x="7694613" y="2838450"/>
          <p14:tracePt t="87028" x="7686675" y="2822575"/>
          <p14:tracePt t="87036" x="7678738" y="2822575"/>
          <p14:tracePt t="87044" x="7670800" y="2814638"/>
          <p14:tracePt t="87052" x="7662863" y="2806700"/>
          <p14:tracePt t="87060" x="7639050" y="2774950"/>
          <p14:tracePt t="87069" x="7639050" y="2767013"/>
          <p14:tracePt t="87076" x="7623175" y="2751138"/>
          <p14:tracePt t="87084" x="7615238" y="2727325"/>
          <p14:tracePt t="87092" x="7607300" y="2711450"/>
          <p14:tracePt t="87100" x="7607300" y="2695575"/>
          <p14:tracePt t="87108" x="7607300" y="2687638"/>
          <p14:tracePt t="87116" x="7607300" y="2671763"/>
          <p14:tracePt t="87125" x="7607300" y="2663825"/>
          <p14:tracePt t="87133" x="7607300" y="2655888"/>
          <p14:tracePt t="87140" x="7615238" y="2640013"/>
          <p14:tracePt t="87150" x="7623175" y="2640013"/>
          <p14:tracePt t="87156" x="7639050" y="2624138"/>
          <p14:tracePt t="87166" x="7646988" y="2616200"/>
          <p14:tracePt t="87172" x="7654925" y="2608263"/>
          <p14:tracePt t="87180" x="7662863" y="2608263"/>
          <p14:tracePt t="87188" x="7662863" y="2600325"/>
          <p14:tracePt t="87196" x="7670800" y="2600325"/>
          <p14:tracePt t="87204" x="7678738" y="2600325"/>
          <p14:tracePt t="87220" x="7686675" y="2600325"/>
          <p14:tracePt t="87228" x="7686675" y="2592388"/>
          <p14:tracePt t="87244" x="7694613" y="2592388"/>
          <p14:tracePt t="87252" x="7702550" y="2584450"/>
          <p14:tracePt t="87260" x="7710488" y="2584450"/>
          <p14:tracePt t="87292" x="7718425" y="2584450"/>
          <p14:tracePt t="87332" x="7726363" y="2584450"/>
          <p14:tracePt t="87372" x="7726363" y="2576513"/>
          <p14:tracePt t="87404" x="7726363" y="2566988"/>
          <p14:tracePt t="87412" x="7718425" y="2559050"/>
          <p14:tracePt t="87420" x="7710488" y="2559050"/>
          <p14:tracePt t="87428" x="7702550" y="2543175"/>
          <p14:tracePt t="87436" x="7686675" y="2535238"/>
          <p14:tracePt t="87444" x="7678738" y="2527300"/>
          <p14:tracePt t="87452" x="7662863" y="2519363"/>
          <p14:tracePt t="87460" x="7639050" y="2511425"/>
          <p14:tracePt t="87469" x="7631113" y="2503488"/>
          <p14:tracePt t="87476" x="7623175" y="2503488"/>
          <p14:tracePt t="87485" x="7607300" y="2495550"/>
          <p14:tracePt t="87628" x="7623175" y="2495550"/>
          <p14:tracePt t="87653" x="7623175" y="2503488"/>
          <p14:tracePt t="87684" x="7623175" y="2511425"/>
          <p14:tracePt t="87692" x="7623175" y="2519363"/>
          <p14:tracePt t="87708" x="7623175" y="2527300"/>
          <p14:tracePt t="87724" x="7623175" y="2535238"/>
          <p14:tracePt t="87732" x="7615238" y="2535238"/>
          <p14:tracePt t="87749" x="7607300" y="2543175"/>
          <p14:tracePt t="87756" x="7607300" y="2551113"/>
          <p14:tracePt t="87788" x="7599363" y="2559050"/>
          <p14:tracePt t="87844" x="7599363" y="2566988"/>
          <p14:tracePt t="87852" x="7591425" y="2566988"/>
          <p14:tracePt t="87876" x="7583488" y="2566988"/>
          <p14:tracePt t="87893" x="7575550" y="2566988"/>
          <p14:tracePt t="87900" x="7575550" y="2576513"/>
          <p14:tracePt t="87908" x="7567613" y="2584450"/>
          <p14:tracePt t="87916" x="7551738" y="2584450"/>
          <p14:tracePt t="87933" x="7535863" y="2592388"/>
          <p14:tracePt t="87940" x="7527925" y="2592388"/>
          <p14:tracePt t="87949" x="7512050" y="2600325"/>
          <p14:tracePt t="87956" x="7504113" y="2600325"/>
          <p14:tracePt t="87966" x="7478713" y="2600325"/>
          <p14:tracePt t="87972" x="7470775" y="2616200"/>
          <p14:tracePt t="87980" x="7454900" y="2616200"/>
          <p14:tracePt t="87988" x="7446963" y="2616200"/>
          <p14:tracePt t="87996" x="7423150" y="2624138"/>
          <p14:tracePt t="88004" x="7407275" y="2632075"/>
          <p14:tracePt t="88012" x="7391400" y="2640013"/>
          <p14:tracePt t="88020" x="7375525" y="2640013"/>
          <p14:tracePt t="88028" x="7351713" y="2655888"/>
          <p14:tracePt t="88036" x="7335838" y="2663825"/>
          <p14:tracePt t="88044" x="7319963" y="2663825"/>
          <p14:tracePt t="88052" x="7304088" y="2671763"/>
          <p14:tracePt t="88060" x="7288213" y="2679700"/>
          <p14:tracePt t="88068" x="7264400" y="2687638"/>
          <p14:tracePt t="88076" x="7240588" y="2695575"/>
          <p14:tracePt t="88085" x="7224713" y="2711450"/>
          <p14:tracePt t="88092" x="7200900" y="2711450"/>
          <p14:tracePt t="88099" x="7185025" y="2727325"/>
          <p14:tracePt t="88108" x="7169150" y="2735263"/>
          <p14:tracePt t="88116" x="7145338" y="2743200"/>
          <p14:tracePt t="88125" x="7135813" y="2759075"/>
          <p14:tracePt t="88133" x="7119938" y="2767013"/>
          <p14:tracePt t="88140" x="7096125" y="2774950"/>
          <p14:tracePt t="88149" x="7080250" y="2782888"/>
          <p14:tracePt t="88156" x="7072313" y="2790825"/>
          <p14:tracePt t="88166" x="7056438" y="2798763"/>
          <p14:tracePt t="88172" x="7040563" y="2798763"/>
          <p14:tracePt t="88180" x="7016750" y="2806700"/>
          <p14:tracePt t="88188" x="7008813" y="2814638"/>
          <p14:tracePt t="88196" x="6992938" y="2822575"/>
          <p14:tracePt t="88204" x="6977063" y="2822575"/>
          <p14:tracePt t="88212" x="6953250" y="2830513"/>
          <p14:tracePt t="88220" x="6937375" y="2838450"/>
          <p14:tracePt t="88228" x="6905625" y="2846388"/>
          <p14:tracePt t="88236" x="6873875" y="2846388"/>
          <p14:tracePt t="88244" x="6826250" y="2854325"/>
          <p14:tracePt t="88252" x="6769100" y="2862263"/>
          <p14:tracePt t="88260" x="6713538" y="2862263"/>
          <p14:tracePt t="88268" x="6657975" y="2870200"/>
          <p14:tracePt t="88276" x="6618288" y="2870200"/>
          <p14:tracePt t="88285" x="6570663" y="2878138"/>
          <p14:tracePt t="88292" x="6538913" y="2878138"/>
          <p14:tracePt t="88299" x="6507163" y="2878138"/>
          <p14:tracePt t="88308" x="6475413" y="2878138"/>
          <p14:tracePt t="88316" x="6442075" y="2878138"/>
          <p14:tracePt t="88324" x="6418263" y="2878138"/>
          <p14:tracePt t="88333" x="6386513" y="2878138"/>
          <p14:tracePt t="88340" x="6354763" y="2878138"/>
          <p14:tracePt t="88349" x="6323013" y="2878138"/>
          <p14:tracePt t="88356" x="6283325" y="2878138"/>
          <p14:tracePt t="88366" x="6251575" y="2878138"/>
          <p14:tracePt t="88372" x="6219825" y="2878138"/>
          <p14:tracePt t="88380" x="6188075" y="2878138"/>
          <p14:tracePt t="88388" x="6148388" y="2870200"/>
          <p14:tracePt t="88396" x="6116638" y="2862263"/>
          <p14:tracePt t="88404" x="6083300" y="2854325"/>
          <p14:tracePt t="88412" x="6051550" y="2838450"/>
          <p14:tracePt t="88420" x="6027738" y="2830513"/>
          <p14:tracePt t="88428" x="5995988" y="2822575"/>
          <p14:tracePt t="88436" x="5980113" y="2814638"/>
          <p14:tracePt t="88444" x="5956300" y="2798763"/>
          <p14:tracePt t="88452" x="5932488" y="2790825"/>
          <p14:tracePt t="88460" x="5924550" y="2782888"/>
          <p14:tracePt t="88468" x="5908675" y="2774950"/>
          <p14:tracePt t="88476" x="5892800" y="2767013"/>
          <p14:tracePt t="88485" x="5884863" y="2759075"/>
          <p14:tracePt t="88492" x="5868988" y="2759075"/>
          <p14:tracePt t="88499" x="5853113" y="2743200"/>
          <p14:tracePt t="88508" x="5845175" y="2735263"/>
          <p14:tracePt t="88516" x="5829300" y="2735263"/>
          <p14:tracePt t="88524" x="5805488" y="2727325"/>
          <p14:tracePt t="88533" x="5789613" y="2727325"/>
          <p14:tracePt t="88540" x="5765800" y="2711450"/>
          <p14:tracePt t="88549" x="5757863" y="2711450"/>
          <p14:tracePt t="88556" x="5732463" y="2711450"/>
          <p14:tracePt t="88566" x="5716588" y="2711450"/>
          <p14:tracePt t="88572" x="5692775" y="2703513"/>
          <p14:tracePt t="88580" x="5676900" y="2695575"/>
          <p14:tracePt t="88588" x="5661025" y="2695575"/>
          <p14:tracePt t="88596" x="5653088" y="2695575"/>
          <p14:tracePt t="88604" x="5645150" y="2695575"/>
          <p14:tracePt t="88628" x="5637213" y="2687638"/>
          <p14:tracePt t="88636" x="5637213" y="2679700"/>
          <p14:tracePt t="88669" x="5629275" y="2679700"/>
          <p14:tracePt t="88684" x="5621338" y="2679700"/>
          <p14:tracePt t="88692" x="5621338" y="2671763"/>
          <p14:tracePt t="88748" x="5613400" y="2671763"/>
          <p14:tracePt t="94836" x="5629275" y="2671763"/>
          <p14:tracePt t="94844" x="5653088" y="2671763"/>
          <p14:tracePt t="94852" x="5676900" y="2671763"/>
          <p14:tracePt t="94860" x="5708650" y="2663825"/>
          <p14:tracePt t="94868" x="5749925" y="2655888"/>
          <p14:tracePt t="94876" x="5821363" y="2647950"/>
          <p14:tracePt t="94884" x="5868988" y="2640013"/>
          <p14:tracePt t="94901" x="6051550" y="2632075"/>
          <p14:tracePt t="94908" x="6172200" y="2632075"/>
          <p14:tracePt t="94916" x="6299200" y="2632075"/>
          <p14:tracePt t="94924" x="6410325" y="2632075"/>
          <p14:tracePt t="94932" x="6546850" y="2624138"/>
          <p14:tracePt t="94940" x="6650038" y="2624138"/>
          <p14:tracePt t="94949" x="6753225" y="2616200"/>
          <p14:tracePt t="94956" x="6850063" y="2616200"/>
          <p14:tracePt t="94963" x="6929438" y="2616200"/>
          <p14:tracePt t="94972" x="6985000" y="2608263"/>
          <p14:tracePt t="94980" x="7032625" y="2600325"/>
          <p14:tracePt t="94988" x="7072313" y="2600325"/>
          <p14:tracePt t="94997" x="7104063" y="2600325"/>
          <p14:tracePt t="95004" x="7127875" y="2600325"/>
          <p14:tracePt t="95013" x="7161213" y="2600325"/>
          <p14:tracePt t="95020" x="7185025" y="2592388"/>
          <p14:tracePt t="95030" x="7216775" y="2592388"/>
          <p14:tracePt t="95036" x="7256463" y="2592388"/>
          <p14:tracePt t="95044" x="7304088" y="2584450"/>
          <p14:tracePt t="95052" x="7367588" y="2584450"/>
          <p14:tracePt t="95060" x="7415213" y="2576513"/>
          <p14:tracePt t="95068" x="7478713" y="2576513"/>
          <p14:tracePt t="95076" x="7543800" y="2576513"/>
          <p14:tracePt t="95084" x="7591425" y="2576513"/>
          <p14:tracePt t="95092" x="7646988" y="2576513"/>
          <p14:tracePt t="95100" x="7686675" y="2576513"/>
          <p14:tracePt t="95108" x="7726363" y="2576513"/>
          <p14:tracePt t="95116" x="7750175" y="2576513"/>
          <p14:tracePt t="95124" x="7773988" y="2576513"/>
          <p14:tracePt t="95132" x="7781925" y="2576513"/>
          <p14:tracePt t="95140" x="7789863" y="2576513"/>
          <p14:tracePt t="95148" x="7797800" y="2576513"/>
          <p14:tracePt t="95156" x="7805738" y="2576513"/>
          <p14:tracePt t="95163" x="7813675" y="2576513"/>
          <p14:tracePt t="95180" x="7829550" y="2566988"/>
          <p14:tracePt t="95205" x="7839075" y="2566988"/>
          <p14:tracePt t="95244" x="7847013" y="2559050"/>
          <p14:tracePt t="95276" x="7854950" y="2551113"/>
          <p14:tracePt t="95284" x="7862888" y="2551113"/>
          <p14:tracePt t="95300" x="7870825" y="2551113"/>
          <p14:tracePt t="95308" x="7878763" y="2551113"/>
          <p14:tracePt t="95316" x="7878763" y="2543175"/>
          <p14:tracePt t="95332" x="7886700" y="2535238"/>
          <p14:tracePt t="95348" x="7894638" y="2535238"/>
          <p14:tracePt t="95365" x="7894638" y="2527300"/>
          <p14:tracePt t="95388" x="7902575" y="2527300"/>
          <p14:tracePt t="95397" x="7902575" y="2519363"/>
          <p14:tracePt t="95404" x="7910513" y="2511425"/>
          <p14:tracePt t="95429" x="7918450" y="2503488"/>
          <p14:tracePt t="95436" x="7918450" y="2495550"/>
          <p14:tracePt t="95452" x="7926388" y="2495550"/>
          <p14:tracePt t="95460" x="7926388" y="2487613"/>
          <p14:tracePt t="95476" x="7926388" y="2479675"/>
          <p14:tracePt t="95484" x="7926388" y="2471738"/>
          <p14:tracePt t="95500" x="7926388" y="2463800"/>
          <p14:tracePt t="95508" x="7926388" y="2455863"/>
          <p14:tracePt t="95524" x="7926388" y="2447925"/>
          <p14:tracePt t="95540" x="7926388" y="2439988"/>
          <p14:tracePt t="95556" x="7926388" y="2432050"/>
          <p14:tracePt t="95563" x="7926388" y="2424113"/>
          <p14:tracePt t="95580" x="7926388" y="2416175"/>
          <p14:tracePt t="95596" x="7926388" y="2408238"/>
          <p14:tracePt t="95613" x="7926388" y="2400300"/>
          <p14:tracePt t="95630" x="7926388" y="2392363"/>
          <p14:tracePt t="95660" x="7918450" y="2384425"/>
          <p14:tracePt t="95684" x="7918450" y="2376488"/>
          <p14:tracePt t="95692" x="7918450" y="2368550"/>
          <p14:tracePt t="95708" x="7918450" y="2360613"/>
          <p14:tracePt t="95740" x="7918450" y="2352675"/>
          <p14:tracePt t="96052" x="7910513" y="2352675"/>
          <p14:tracePt t="96060" x="7902575" y="2352675"/>
          <p14:tracePt t="96068" x="7894638" y="2352675"/>
          <p14:tracePt t="96076" x="7886700" y="2352675"/>
          <p14:tracePt t="96084" x="7870825" y="2352675"/>
          <p14:tracePt t="96100" x="7862888" y="2352675"/>
          <p14:tracePt t="96133" x="7854950" y="2352675"/>
          <p14:tracePt t="96165" x="7847013" y="2352675"/>
          <p14:tracePt t="96180" x="7847013" y="2360613"/>
          <p14:tracePt t="96420" x="7839075" y="2360613"/>
          <p14:tracePt t="96540" x="7839075" y="2368550"/>
          <p14:tracePt t="96548" x="7829550" y="2368550"/>
          <p14:tracePt t="96908" x="7821613" y="2368550"/>
          <p14:tracePt t="96948" x="7813675" y="2368550"/>
          <p14:tracePt t="96964" x="7805738" y="2368550"/>
          <p14:tracePt t="97004" x="7797800" y="2368550"/>
          <p14:tracePt t="97044" x="7789863" y="2368550"/>
          <p14:tracePt t="97076" x="7781925" y="2376488"/>
          <p14:tracePt t="97092" x="7773988" y="2376488"/>
          <p14:tracePt t="97117" x="7766050" y="2392363"/>
          <p14:tracePt t="97140" x="7758113" y="2392363"/>
          <p14:tracePt t="97156" x="7750175" y="2400300"/>
          <p14:tracePt t="97164" x="7742238" y="2400300"/>
          <p14:tracePt t="97172" x="7742238" y="2408238"/>
          <p14:tracePt t="97188" x="7734300" y="2408238"/>
          <p14:tracePt t="97196" x="7734300" y="2416175"/>
          <p14:tracePt t="97204" x="7726363" y="2416175"/>
          <p14:tracePt t="97213" x="7718425" y="2424113"/>
          <p14:tracePt t="97220" x="7710488" y="2424113"/>
          <p14:tracePt t="97236" x="7702550" y="2439988"/>
          <p14:tracePt t="97252" x="7686675" y="2447925"/>
          <p14:tracePt t="97260" x="7678738" y="2447925"/>
          <p14:tracePt t="97268" x="7678738" y="2455863"/>
          <p14:tracePt t="97276" x="7662863" y="2455863"/>
          <p14:tracePt t="97284" x="7662863" y="2463800"/>
          <p14:tracePt t="97292" x="7646988" y="2463800"/>
          <p14:tracePt t="97300" x="7646988" y="2471738"/>
          <p14:tracePt t="97308" x="7639050" y="2479675"/>
          <p14:tracePt t="97316" x="7631113" y="2479675"/>
          <p14:tracePt t="97324" x="7623175" y="2487613"/>
          <p14:tracePt t="97332" x="7607300" y="2495550"/>
          <p14:tracePt t="97348" x="7599363" y="2503488"/>
          <p14:tracePt t="97356" x="7583488" y="2503488"/>
          <p14:tracePt t="97372" x="7575550" y="2511425"/>
          <p14:tracePt t="97379" x="7567613" y="2519363"/>
          <p14:tracePt t="97388" x="7559675" y="2519363"/>
          <p14:tracePt t="97396" x="7543800" y="2527300"/>
          <p14:tracePt t="97413" x="7527925" y="2535238"/>
          <p14:tracePt t="97420" x="7519988" y="2543175"/>
          <p14:tracePt t="97429" x="7512050" y="2543175"/>
          <p14:tracePt t="97436" x="7504113" y="2551113"/>
          <p14:tracePt t="97445" x="7496175" y="2559050"/>
          <p14:tracePt t="97452" x="7478713" y="2559050"/>
          <p14:tracePt t="97460" x="7470775" y="2576513"/>
          <p14:tracePt t="97468" x="7462838" y="2576513"/>
          <p14:tracePt t="97476" x="7454900" y="2584450"/>
          <p14:tracePt t="97484" x="7446963" y="2592388"/>
          <p14:tracePt t="97492" x="7439025" y="2592388"/>
          <p14:tracePt t="97508" x="7431088" y="2600325"/>
          <p14:tracePt t="97524" x="7423150" y="2600325"/>
          <p14:tracePt t="97540" x="7415213" y="2608263"/>
          <p14:tracePt t="97556" x="7407275" y="2616200"/>
          <p14:tracePt t="97572" x="7391400" y="2624138"/>
          <p14:tracePt t="97589" x="7383463" y="2640013"/>
          <p14:tracePt t="97596" x="7367588" y="2640013"/>
          <p14:tracePt t="97604" x="7367588" y="2647950"/>
          <p14:tracePt t="97613" x="7351713" y="2655888"/>
          <p14:tracePt t="97629" x="7335838" y="2663825"/>
          <p14:tracePt t="97636" x="7327900" y="2663825"/>
          <p14:tracePt t="97645" x="7319963" y="2671763"/>
          <p14:tracePt t="97652" x="7319963" y="2679700"/>
          <p14:tracePt t="97660" x="7312025" y="2687638"/>
          <p14:tracePt t="97668" x="7312025" y="2695575"/>
          <p14:tracePt t="97676" x="7304088" y="2695575"/>
          <p14:tracePt t="97684" x="7304088" y="2703513"/>
          <p14:tracePt t="97692" x="7296150" y="2711450"/>
          <p14:tracePt t="97700" x="7280275" y="2727325"/>
          <p14:tracePt t="97708" x="7272338" y="2735263"/>
          <p14:tracePt t="97716" x="7264400" y="2743200"/>
          <p14:tracePt t="97724" x="7256463" y="2759075"/>
          <p14:tracePt t="97732" x="7248525" y="2767013"/>
          <p14:tracePt t="97740" x="7224713" y="2774950"/>
          <p14:tracePt t="97749" x="7216775" y="2782888"/>
          <p14:tracePt t="97756" x="7208838" y="2782888"/>
          <p14:tracePt t="97766" x="7200900" y="2790825"/>
          <p14:tracePt t="97772" x="7192963" y="2798763"/>
          <p14:tracePt t="97780" x="7185025" y="2806700"/>
          <p14:tracePt t="97788" x="7177088" y="2806700"/>
          <p14:tracePt t="97796" x="7177088" y="2814638"/>
          <p14:tracePt t="97804" x="7169150" y="2822575"/>
          <p14:tracePt t="97813" x="7153275" y="2822575"/>
          <p14:tracePt t="97820" x="7153275" y="2838450"/>
          <p14:tracePt t="97829" x="7135813" y="2838450"/>
          <p14:tracePt t="97836" x="7127875" y="2846388"/>
          <p14:tracePt t="97846" x="7119938" y="2854325"/>
          <p14:tracePt t="97852" x="7112000" y="2854325"/>
          <p14:tracePt t="97868" x="7104063" y="2854325"/>
          <p14:tracePt t="97876" x="7096125" y="2854325"/>
          <p14:tracePt t="97884" x="7088188" y="2862263"/>
          <p14:tracePt t="97892" x="7072313" y="2862263"/>
          <p14:tracePt t="97900" x="7064375" y="2862263"/>
          <p14:tracePt t="97908" x="7056438" y="2862263"/>
          <p14:tracePt t="97916" x="7040563" y="2862263"/>
          <p14:tracePt t="97924" x="7032625" y="2862263"/>
          <p14:tracePt t="97932" x="7016750" y="2870200"/>
          <p14:tracePt t="97940" x="7008813" y="2870200"/>
          <p14:tracePt t="97948" x="6992938" y="2870200"/>
          <p14:tracePt t="97956" x="6985000" y="2878138"/>
          <p14:tracePt t="97972" x="6969125" y="2886075"/>
          <p14:tracePt t="97981" x="6953250" y="2886075"/>
          <p14:tracePt t="97988" x="6945313" y="2886075"/>
          <p14:tracePt t="97996" x="6929438" y="2886075"/>
          <p14:tracePt t="98004" x="6921500" y="2886075"/>
          <p14:tracePt t="98014" x="6897688" y="2886075"/>
          <p14:tracePt t="98020" x="6889750" y="2886075"/>
          <p14:tracePt t="98029" x="6873875" y="2886075"/>
          <p14:tracePt t="98047" x="6858000" y="2886075"/>
          <p14:tracePt t="98053" x="6858000" y="2894013"/>
          <p14:tracePt t="98060" x="6842125" y="2894013"/>
          <p14:tracePt t="98068" x="6834188" y="2894013"/>
          <p14:tracePt t="98084" x="6818313" y="2894013"/>
          <p14:tracePt t="98092" x="6810375" y="2894013"/>
          <p14:tracePt t="98100" x="6802438" y="2894013"/>
          <p14:tracePt t="98108" x="6784975" y="2894013"/>
          <p14:tracePt t="98124" x="6777038" y="2894013"/>
          <p14:tracePt t="98132" x="6769100" y="2894013"/>
          <p14:tracePt t="98148" x="6761163" y="2894013"/>
          <p14:tracePt t="98164" x="6753225" y="2894013"/>
          <p14:tracePt t="98172" x="6745288" y="2894013"/>
          <p14:tracePt t="98180" x="6737350" y="2894013"/>
          <p14:tracePt t="98188" x="6729413" y="2894013"/>
          <p14:tracePt t="98204" x="6713538" y="2894013"/>
          <p14:tracePt t="98220" x="6705600" y="2894013"/>
          <p14:tracePt t="98236" x="6689725" y="2894013"/>
          <p14:tracePt t="98252" x="6681788" y="2894013"/>
          <p14:tracePt t="98262" x="6673850" y="2894013"/>
          <p14:tracePt t="98268" x="6665913" y="2894013"/>
          <p14:tracePt t="98276" x="6650038" y="2894013"/>
          <p14:tracePt t="98284" x="6642100" y="2894013"/>
          <p14:tracePt t="98292" x="6626225" y="2894013"/>
          <p14:tracePt t="98308" x="6610350" y="2894013"/>
          <p14:tracePt t="98324" x="6602413" y="2894013"/>
          <p14:tracePt t="98332" x="6594475" y="2894013"/>
          <p14:tracePt t="98340" x="6586538" y="2894013"/>
          <p14:tracePt t="98356" x="6570663" y="2894013"/>
          <p14:tracePt t="98372" x="6562725" y="2894013"/>
          <p14:tracePt t="98388" x="6546850" y="2894013"/>
          <p14:tracePt t="98404" x="6538913" y="2894013"/>
          <p14:tracePt t="98413" x="6523038" y="2894013"/>
          <p14:tracePt t="98420" x="6515100" y="2894013"/>
          <p14:tracePt t="98429" x="6507163" y="2894013"/>
          <p14:tracePt t="98436" x="6491288" y="2894013"/>
          <p14:tracePt t="98446" x="6475413" y="2894013"/>
          <p14:tracePt t="98452" x="6459538" y="2894013"/>
          <p14:tracePt t="98462" x="6451600" y="2894013"/>
          <p14:tracePt t="98468" x="6426200" y="2894013"/>
          <p14:tracePt t="98476" x="6418263" y="2894013"/>
          <p14:tracePt t="98484" x="6402388" y="2894013"/>
          <p14:tracePt t="98492" x="6386513" y="2894013"/>
          <p14:tracePt t="98508" x="6370638" y="2894013"/>
          <p14:tracePt t="98516" x="6362700" y="2894013"/>
          <p14:tracePt t="98524" x="6354763" y="2894013"/>
          <p14:tracePt t="98532" x="6346825" y="2886075"/>
          <p14:tracePt t="98540" x="6330950" y="2886075"/>
          <p14:tracePt t="98548" x="6315075" y="2886075"/>
          <p14:tracePt t="98556" x="6307138" y="2878138"/>
          <p14:tracePt t="98564" x="6291263" y="2878138"/>
          <p14:tracePt t="98572" x="6283325" y="2870200"/>
          <p14:tracePt t="98581" x="6267450" y="2870200"/>
          <p14:tracePt t="98588" x="6259513" y="2862263"/>
          <p14:tracePt t="98595" x="6243638" y="2862263"/>
          <p14:tracePt t="98604" x="6235700" y="2854325"/>
          <p14:tracePt t="98612" x="6219825" y="2854325"/>
          <p14:tracePt t="98620" x="6203950" y="2854325"/>
          <p14:tracePt t="98629" x="6180138" y="2846388"/>
          <p14:tracePt t="98636" x="6156325" y="2846388"/>
          <p14:tracePt t="98645" x="6132513" y="2846388"/>
          <p14:tracePt t="98652" x="6100763" y="2830513"/>
          <p14:tracePt t="98662" x="6067425" y="2830513"/>
          <p14:tracePt t="98668" x="6027738" y="2830513"/>
          <p14:tracePt t="98676" x="5980113" y="2822575"/>
          <p14:tracePt t="98684" x="5956300" y="2822575"/>
          <p14:tracePt t="98692" x="5908675" y="2822575"/>
          <p14:tracePt t="98700" x="5876925" y="2814638"/>
          <p14:tracePt t="98708" x="5853113" y="2806700"/>
          <p14:tracePt t="98716" x="5837238" y="2806700"/>
          <p14:tracePt t="98724" x="5829300" y="2798763"/>
          <p14:tracePt t="98732" x="5813425" y="2798763"/>
          <p14:tracePt t="98740" x="5805488" y="2798763"/>
          <p14:tracePt t="98748" x="5797550" y="2790825"/>
          <p14:tracePt t="98756" x="5789613" y="2790825"/>
          <p14:tracePt t="98764" x="5781675" y="2782888"/>
          <p14:tracePt t="98772" x="5765800" y="2774950"/>
          <p14:tracePt t="98781" x="5757863" y="2767013"/>
          <p14:tracePt t="98795" x="5740400" y="2759075"/>
          <p14:tracePt t="98804" x="5732463" y="2743200"/>
          <p14:tracePt t="98812" x="5724525" y="2727325"/>
          <p14:tracePt t="98820" x="5708650" y="2719388"/>
          <p14:tracePt t="98828" x="5692775" y="2703513"/>
          <p14:tracePt t="98836" x="5676900" y="2671763"/>
          <p14:tracePt t="98845" x="5668963" y="2663825"/>
          <p14:tracePt t="98852" x="5661025" y="2647950"/>
          <p14:tracePt t="98862" x="5645150" y="2632075"/>
          <p14:tracePt t="98868" x="5637213" y="2624138"/>
          <p14:tracePt t="98876" x="5629275" y="2616200"/>
          <p14:tracePt t="98884" x="5621338" y="2600325"/>
          <p14:tracePt t="98892" x="5613400" y="2592388"/>
          <p14:tracePt t="98900" x="5605463" y="2584450"/>
          <p14:tracePt t="98908" x="5597525" y="2576513"/>
          <p14:tracePt t="98916" x="5597525" y="2566988"/>
          <p14:tracePt t="98945" x="5581650" y="2559050"/>
          <p14:tracePt t="98950" x="5581650" y="2551113"/>
          <p14:tracePt t="98956" x="5573713" y="2543175"/>
          <p14:tracePt t="98964" x="5565775" y="2527300"/>
          <p14:tracePt t="98972" x="5518150" y="2511425"/>
          <p14:tracePt t="98981" x="5478463" y="2487613"/>
          <p14:tracePt t="98988" x="5438775" y="2463800"/>
          <p14:tracePt t="98995" x="5422900" y="2447925"/>
          <p14:tracePt t="99004" x="5397500" y="2432050"/>
          <p14:tracePt t="99012" x="5381625" y="2424113"/>
          <p14:tracePt t="99020" x="5365750" y="2416175"/>
          <p14:tracePt t="99029" x="5349875" y="2408238"/>
          <p14:tracePt t="99036" x="5341938" y="2408238"/>
          <p14:tracePt t="99045" x="5341938" y="2400300"/>
          <p14:tracePt t="99062" x="5334000" y="2392363"/>
          <p14:tracePt t="99068" x="5326063" y="2392363"/>
          <p14:tracePt t="99076" x="5318125" y="2384425"/>
          <p14:tracePt t="99092" x="5302250" y="2376488"/>
          <p14:tracePt t="99100" x="5278438" y="2360613"/>
          <p14:tracePt t="99108" x="5262563" y="2360613"/>
          <p14:tracePt t="99116" x="5246688" y="2344738"/>
          <p14:tracePt t="99124" x="5230813" y="2336800"/>
          <p14:tracePt t="99132" x="5207000" y="2320925"/>
          <p14:tracePt t="99140" x="5175250" y="2305050"/>
          <p14:tracePt t="99148" x="5151438" y="2289175"/>
          <p14:tracePt t="99156" x="5111750" y="2273300"/>
          <p14:tracePt t="99165" x="5087938" y="2257425"/>
          <p14:tracePt t="99172" x="5064125" y="2257425"/>
          <p14:tracePt t="99181" x="5046663" y="2249488"/>
          <p14:tracePt t="99188" x="5014913" y="2233613"/>
          <p14:tracePt t="99195" x="4999038" y="2233613"/>
          <p14:tracePt t="99204" x="4983163" y="2216150"/>
          <p14:tracePt t="99212" x="4967288" y="2208213"/>
          <p14:tracePt t="99220" x="4943475" y="2208213"/>
          <p14:tracePt t="99229" x="4927600" y="2200275"/>
          <p14:tracePt t="99236" x="4903788" y="2184400"/>
          <p14:tracePt t="99245" x="4887913" y="2184400"/>
          <p14:tracePt t="99252" x="4872038" y="2168525"/>
          <p14:tracePt t="99262" x="4848225" y="2160588"/>
          <p14:tracePt t="99268" x="4824413" y="2144713"/>
          <p14:tracePt t="99276" x="4808538" y="2136775"/>
          <p14:tracePt t="99284" x="4800600" y="2128838"/>
          <p14:tracePt t="99292" x="4784725" y="2120900"/>
          <p14:tracePt t="99300" x="4776788" y="2120900"/>
          <p14:tracePt t="99308" x="4768850" y="2112963"/>
          <p14:tracePt t="99316" x="4752975" y="2105025"/>
          <p14:tracePt t="99324" x="4745038" y="2105025"/>
          <p14:tracePt t="99332" x="4737100" y="2097088"/>
          <p14:tracePt t="99340" x="4721225" y="2089150"/>
          <p14:tracePt t="99348" x="4721225" y="2081213"/>
          <p14:tracePt t="99356" x="4705350" y="2073275"/>
          <p14:tracePt t="99364" x="4705350" y="2065338"/>
          <p14:tracePt t="99372" x="4695825" y="2057400"/>
          <p14:tracePt t="99380" x="4687888" y="2041525"/>
          <p14:tracePt t="99388" x="4672013" y="2033588"/>
          <p14:tracePt t="99395" x="4672013" y="2025650"/>
          <p14:tracePt t="99404" x="4664075" y="2025650"/>
          <p14:tracePt t="99412" x="4656138" y="2017713"/>
          <p14:tracePt t="99428" x="4648200" y="2017713"/>
          <p14:tracePt t="99436" x="4640263" y="2009775"/>
          <p14:tracePt t="99452" x="4632325" y="2001838"/>
          <p14:tracePt t="99462" x="4624388" y="1993900"/>
          <p14:tracePt t="99468" x="4616450" y="1993900"/>
          <p14:tracePt t="99476" x="4600575" y="1985963"/>
          <p14:tracePt t="99484" x="4592638" y="1978025"/>
          <p14:tracePt t="99492" x="4576763" y="1962150"/>
          <p14:tracePt t="99500" x="4560888" y="1954213"/>
          <p14:tracePt t="99508" x="4545013" y="1954213"/>
          <p14:tracePt t="99517" x="4537075" y="1954213"/>
          <p14:tracePt t="99524" x="4521200" y="1946275"/>
          <p14:tracePt t="99533" x="4505325" y="1946275"/>
          <p14:tracePt t="99540" x="4505325" y="1938338"/>
          <p14:tracePt t="99548" x="4489450" y="1938338"/>
          <p14:tracePt t="99556" x="4481513" y="1938338"/>
          <p14:tracePt t="99564" x="4473575" y="1938338"/>
          <p14:tracePt t="99572" x="4465638" y="1938338"/>
          <p14:tracePt t="99580" x="4449763" y="1938338"/>
          <p14:tracePt t="99589" x="4449763" y="1930400"/>
          <p14:tracePt t="99595" x="4441825" y="1930400"/>
          <p14:tracePt t="99604" x="4425950" y="1930400"/>
          <p14:tracePt t="99620" x="4410075" y="1930400"/>
          <p14:tracePt t="99628" x="4394200" y="1930400"/>
          <p14:tracePt t="99636" x="4378325" y="1930400"/>
          <p14:tracePt t="99645" x="4370388" y="1930400"/>
          <p14:tracePt t="99652" x="4352925" y="1930400"/>
          <p14:tracePt t="99662" x="4337050" y="1922463"/>
          <p14:tracePt t="99668" x="4321175" y="1922463"/>
          <p14:tracePt t="99676" x="4297363" y="1922463"/>
          <p14:tracePt t="99684" x="4281488" y="1922463"/>
          <p14:tracePt t="99692" x="4265613" y="1922463"/>
          <p14:tracePt t="99700" x="4257675" y="1922463"/>
          <p14:tracePt t="99708" x="4249738" y="1922463"/>
          <p14:tracePt t="99716" x="4241800" y="1922463"/>
          <p14:tracePt t="99724" x="4233863" y="1922463"/>
          <p14:tracePt t="99740" x="4225925" y="1922463"/>
          <p14:tracePt t="99748" x="4217988" y="1922463"/>
          <p14:tracePt t="99756" x="4210050" y="1922463"/>
          <p14:tracePt t="99772" x="4202113" y="1922463"/>
          <p14:tracePt t="99780" x="4186238" y="1922463"/>
          <p14:tracePt t="99796" x="4178300" y="1922463"/>
          <p14:tracePt t="99804" x="4170363" y="1930400"/>
          <p14:tracePt t="99812" x="4162425" y="1930400"/>
          <p14:tracePt t="99828" x="4154488" y="1930400"/>
          <p14:tracePt t="99836" x="4146550" y="1938338"/>
          <p14:tracePt t="99845" x="4138613" y="1938338"/>
          <p14:tracePt t="99861" x="4130675" y="1946275"/>
          <p14:tracePt t="99868" x="4122738" y="1946275"/>
          <p14:tracePt t="99884" x="4122738" y="1954213"/>
          <p14:tracePt t="99900" x="4114800" y="1954213"/>
          <p14:tracePt t="99949" x="4106863" y="1954213"/>
          <p14:tracePt t="99964" x="4106863" y="1962150"/>
          <p14:tracePt t="99988" x="4098925" y="1962150"/>
          <p14:tracePt t="100060" x="4090988" y="1962150"/>
          <p14:tracePt t="100078" x="4083050" y="1970088"/>
          <p14:tracePt t="100084" x="4075113" y="1970088"/>
          <p14:tracePt t="100100" x="4067175" y="1970088"/>
          <p14:tracePt t="100116" x="4067175" y="1978025"/>
          <p14:tracePt t="100132" x="4059238" y="1985963"/>
          <p14:tracePt t="100148" x="4059238" y="1993900"/>
          <p14:tracePt t="100156" x="4051300" y="1993900"/>
          <p14:tracePt t="100172" x="4043363" y="2001838"/>
          <p14:tracePt t="100188" x="4043363" y="2009775"/>
          <p14:tracePt t="100196" x="4035425" y="2009775"/>
          <p14:tracePt t="101748" x="4035425" y="2017713"/>
          <p14:tracePt t="101756" x="4035425" y="2025650"/>
          <p14:tracePt t="104308" x="4035425" y="2041525"/>
          <p14:tracePt t="104316" x="4035425" y="2073275"/>
          <p14:tracePt t="104324" x="4059238" y="2105025"/>
          <p14:tracePt t="104332" x="4083050" y="2136775"/>
          <p14:tracePt t="104340" x="4106863" y="2184400"/>
          <p14:tracePt t="104348" x="4146550" y="2224088"/>
          <p14:tracePt t="104356" x="4194175" y="2273300"/>
          <p14:tracePt t="104364" x="4257675" y="2320925"/>
          <p14:tracePt t="104372" x="4313238" y="2360613"/>
          <p14:tracePt t="104380" x="4378325" y="2392363"/>
          <p14:tracePt t="104388" x="4425950" y="2416175"/>
          <p14:tracePt t="104397" x="4465638" y="2447925"/>
          <p14:tracePt t="104404" x="4489450" y="2463800"/>
          <p14:tracePt t="104413" x="4513263" y="2479675"/>
          <p14:tracePt t="104420" x="4529138" y="2487613"/>
          <p14:tracePt t="104428" x="4537075" y="2495550"/>
          <p14:tracePt t="104436" x="4552950" y="2511425"/>
          <p14:tracePt t="104443" x="4576763" y="2527300"/>
          <p14:tracePt t="104452" x="4592638" y="2551113"/>
          <p14:tracePt t="104460" x="4616450" y="2566988"/>
          <p14:tracePt t="104468" x="4640263" y="2584450"/>
          <p14:tracePt t="104476" x="4664075" y="2608263"/>
          <p14:tracePt t="104484" x="4705350" y="2624138"/>
          <p14:tracePt t="104493" x="4729163" y="2640013"/>
          <p14:tracePt t="104500" x="4768850" y="2663825"/>
          <p14:tracePt t="104509" x="4792663" y="2687638"/>
          <p14:tracePt t="104516" x="4840288" y="2703513"/>
          <p14:tracePt t="104524" x="4887913" y="2727325"/>
          <p14:tracePt t="104532" x="4927600" y="2759075"/>
          <p14:tracePt t="104540" x="4975225" y="2790825"/>
          <p14:tracePt t="104548" x="5022850" y="2806700"/>
          <p14:tracePt t="104556" x="5064125" y="2838450"/>
          <p14:tracePt t="104564" x="5095875" y="2854325"/>
          <p14:tracePt t="104572" x="5119688" y="2862263"/>
          <p14:tracePt t="104580" x="5135563" y="2870200"/>
          <p14:tracePt t="104588" x="5143500" y="2878138"/>
          <p14:tracePt t="104597" x="5151438" y="2886075"/>
          <p14:tracePt t="104604" x="5159375" y="2901950"/>
          <p14:tracePt t="104613" x="5167313" y="2909888"/>
          <p14:tracePt t="104620" x="5167313" y="2919413"/>
          <p14:tracePt t="104629" x="5191125" y="2935288"/>
          <p14:tracePt t="104636" x="5207000" y="2943225"/>
          <p14:tracePt t="104643" x="5230813" y="2967038"/>
          <p14:tracePt t="104652" x="5278438" y="2990850"/>
          <p14:tracePt t="104660" x="5334000" y="3014663"/>
          <p14:tracePt t="104668" x="5407025" y="3038475"/>
          <p14:tracePt t="104676" x="5462588" y="3062288"/>
          <p14:tracePt t="104684" x="5518150" y="3078163"/>
          <p14:tracePt t="104693" x="5549900" y="3094038"/>
          <p14:tracePt t="104700" x="5581650" y="3101975"/>
          <p14:tracePt t="104709" x="5597525" y="3109913"/>
          <p14:tracePt t="104716" x="5605463" y="3109913"/>
          <p14:tracePt t="104724" x="5613400" y="3117850"/>
          <p14:tracePt t="104732" x="5621338" y="3117850"/>
          <p14:tracePt t="104740" x="5629275" y="3117850"/>
          <p14:tracePt t="104748" x="5645150" y="3117850"/>
          <p14:tracePt t="104756" x="5661025" y="3117850"/>
          <p14:tracePt t="104764" x="5684838" y="3117850"/>
          <p14:tracePt t="104772" x="5708650" y="3117850"/>
          <p14:tracePt t="104780" x="5740400" y="3117850"/>
          <p14:tracePt t="104788" x="5789613" y="3109913"/>
          <p14:tracePt t="104796" x="5829300" y="3094038"/>
          <p14:tracePt t="104804" x="5876925" y="3086100"/>
          <p14:tracePt t="104812" x="5924550" y="3078163"/>
          <p14:tracePt t="104820" x="5956300" y="3062288"/>
          <p14:tracePt t="104829" x="5988050" y="3054350"/>
          <p14:tracePt t="104836" x="6011863" y="3046413"/>
          <p14:tracePt t="104844" x="6043613" y="3046413"/>
          <p14:tracePt t="104852" x="6059488" y="3038475"/>
          <p14:tracePt t="104860" x="6075363" y="3030538"/>
          <p14:tracePt t="104868" x="6083300" y="3022600"/>
          <p14:tracePt t="104877" x="6108700" y="3022600"/>
          <p14:tracePt t="104893" x="6140450" y="3006725"/>
          <p14:tracePt t="104902" x="6156325" y="3006725"/>
          <p14:tracePt t="104909" x="6180138" y="2998788"/>
          <p14:tracePt t="104916" x="6211888" y="2998788"/>
          <p14:tracePt t="104924" x="6267450" y="2990850"/>
          <p14:tracePt t="104932" x="6299200" y="2990850"/>
          <p14:tracePt t="104940" x="6346825" y="2990850"/>
          <p14:tracePt t="104948" x="6378575" y="2990850"/>
          <p14:tracePt t="104956" x="6402388" y="2990850"/>
          <p14:tracePt t="104964" x="6418263" y="2990850"/>
          <p14:tracePt t="104972" x="6434138" y="2990850"/>
          <p14:tracePt t="104980" x="6442075" y="2990850"/>
          <p14:tracePt t="104988" x="6459538" y="2990850"/>
          <p14:tracePt t="104996" x="6467475" y="2990850"/>
          <p14:tracePt t="105004" x="6475413" y="2990850"/>
          <p14:tracePt t="105012" x="6483350" y="2990850"/>
          <p14:tracePt t="105020" x="6499225" y="2990850"/>
          <p14:tracePt t="105028" x="6507163" y="2990850"/>
          <p14:tracePt t="105036" x="6523038" y="2990850"/>
          <p14:tracePt t="105045" x="6546850" y="2990850"/>
          <p14:tracePt t="105052" x="6570663" y="2998788"/>
          <p14:tracePt t="105060" x="6594475" y="2998788"/>
          <p14:tracePt t="105068" x="6610350" y="3006725"/>
          <p14:tracePt t="105076" x="6626225" y="3006725"/>
          <p14:tracePt t="105084" x="6650038" y="3006725"/>
          <p14:tracePt t="105093" x="6657975" y="3014663"/>
          <p14:tracePt t="105100" x="6681788" y="3022600"/>
          <p14:tracePt t="105110" x="6689725" y="3022600"/>
          <p14:tracePt t="105124" x="6697663" y="3022600"/>
          <p14:tracePt t="105132" x="6705600" y="3022600"/>
          <p14:tracePt t="105148" x="6705600" y="3030538"/>
          <p14:tracePt t="105204" x="6713538" y="3030538"/>
          <p14:tracePt t="105252" x="6721475" y="3030538"/>
          <p14:tracePt t="105259" x="6721475" y="3038475"/>
          <p14:tracePt t="105268" x="6729413" y="3038475"/>
          <p14:tracePt t="105276" x="6737350" y="3038475"/>
          <p14:tracePt t="105284" x="6745288" y="3038475"/>
          <p14:tracePt t="105300" x="6761163" y="3038475"/>
          <p14:tracePt t="105316" x="6769100" y="3038475"/>
          <p14:tracePt t="105326" x="6777038" y="3038475"/>
          <p14:tracePt t="105340" x="6784975" y="3038475"/>
          <p14:tracePt t="105348" x="6794500" y="3038475"/>
          <p14:tracePt t="105356" x="6802438" y="3038475"/>
          <p14:tracePt t="105364" x="6818313" y="3038475"/>
          <p14:tracePt t="105372" x="6834188" y="3038475"/>
          <p14:tracePt t="105380" x="6850063" y="3038475"/>
          <p14:tracePt t="105388" x="6873875" y="3038475"/>
          <p14:tracePt t="105396" x="6897688" y="3038475"/>
          <p14:tracePt t="105404" x="6921500" y="3038475"/>
          <p14:tracePt t="105412" x="6961188" y="3038475"/>
          <p14:tracePt t="105420" x="6992938" y="3038475"/>
          <p14:tracePt t="105428" x="7032625" y="3038475"/>
          <p14:tracePt t="105436" x="7064375" y="3038475"/>
          <p14:tracePt t="105444" x="7096125" y="3038475"/>
          <p14:tracePt t="105452" x="7119938" y="3038475"/>
          <p14:tracePt t="105460" x="7135813" y="3038475"/>
          <p14:tracePt t="105468" x="7145338" y="3038475"/>
          <p14:tracePt t="105572" x="7135813" y="3038475"/>
          <p14:tracePt t="105580" x="7112000" y="3038475"/>
          <p14:tracePt t="105588" x="7088188" y="3038475"/>
          <p14:tracePt t="105596" x="7064375" y="3038475"/>
          <p14:tracePt t="105604" x="7040563" y="3038475"/>
          <p14:tracePt t="105612" x="7016750" y="3038475"/>
          <p14:tracePt t="105620" x="6985000" y="3038475"/>
          <p14:tracePt t="105628" x="6953250" y="3038475"/>
          <p14:tracePt t="105636" x="6929438" y="3038475"/>
          <p14:tracePt t="105644" x="6897688" y="3038475"/>
          <p14:tracePt t="105652" x="6873875" y="3038475"/>
          <p14:tracePt t="105660" x="6842125" y="3038475"/>
          <p14:tracePt t="105668" x="6810375" y="3038475"/>
          <p14:tracePt t="105676" x="6784975" y="3038475"/>
          <p14:tracePt t="105684" x="6745288" y="3038475"/>
          <p14:tracePt t="105693" x="6713538" y="3038475"/>
          <p14:tracePt t="105700" x="6665913" y="3030538"/>
          <p14:tracePt t="105709" x="6618288" y="3030538"/>
          <p14:tracePt t="105716" x="6546850" y="3030538"/>
          <p14:tracePt t="105726" x="6499225" y="3030538"/>
          <p14:tracePt t="105732" x="6418263" y="3030538"/>
          <p14:tracePt t="105740" x="6346825" y="3022600"/>
          <p14:tracePt t="105748" x="6275388" y="3022600"/>
          <p14:tracePt t="105756" x="6188075" y="3022600"/>
          <p14:tracePt t="105764" x="6091238" y="3022600"/>
          <p14:tracePt t="105772" x="5995988" y="3022600"/>
          <p14:tracePt t="105780" x="5900738" y="3014663"/>
          <p14:tracePt t="105788" x="5821363" y="3014663"/>
          <p14:tracePt t="105796" x="5708650" y="3014663"/>
          <p14:tracePt t="105804" x="5613400" y="3006725"/>
          <p14:tracePt t="105812" x="5526088" y="2990850"/>
          <p14:tracePt t="105820" x="5438775" y="2990850"/>
          <p14:tracePt t="105828" x="5334000" y="2982913"/>
          <p14:tracePt t="105836" x="5254625" y="2982913"/>
          <p14:tracePt t="105845" x="5175250" y="2974975"/>
          <p14:tracePt t="105852" x="5103813" y="2967038"/>
          <p14:tracePt t="105859" x="5030788" y="2959100"/>
          <p14:tracePt t="105868" x="4959350" y="2951163"/>
          <p14:tracePt t="105879" x="4895850" y="2943225"/>
          <p14:tracePt t="105884" x="4832350" y="2935288"/>
          <p14:tracePt t="105893" x="4776788" y="2935288"/>
          <p14:tracePt t="105900" x="4721225" y="2927350"/>
          <p14:tracePt t="105909" x="4679950" y="2919413"/>
          <p14:tracePt t="105916" x="4624388" y="2909888"/>
          <p14:tracePt t="105926" x="4576763" y="2901950"/>
          <p14:tracePt t="105932" x="4545013" y="2894013"/>
          <p14:tracePt t="105940" x="4489450" y="2878138"/>
          <p14:tracePt t="105948" x="4433888" y="2870200"/>
          <p14:tracePt t="105956" x="4402138" y="2854325"/>
          <p14:tracePt t="105964" x="4352925" y="2846388"/>
          <p14:tracePt t="105972" x="4305300" y="2838450"/>
          <p14:tracePt t="105980" x="4265613" y="2830513"/>
          <p14:tracePt t="105988" x="4241800" y="2830513"/>
          <p14:tracePt t="105996" x="4202113" y="2822575"/>
          <p14:tracePt t="106004" x="4186238" y="2822575"/>
          <p14:tracePt t="106012" x="4170363" y="2822575"/>
          <p14:tracePt t="106020" x="4146550" y="2814638"/>
          <p14:tracePt t="106028" x="4130675" y="2814638"/>
          <p14:tracePt t="106036" x="4114800" y="2806700"/>
          <p14:tracePt t="106045" x="4090988" y="2806700"/>
          <p14:tracePt t="106052" x="4083050" y="2798763"/>
          <p14:tracePt t="106059" x="4075113" y="2798763"/>
          <p14:tracePt t="106068" x="4059238" y="2790825"/>
          <p14:tracePt t="106076" x="4043363" y="2782888"/>
          <p14:tracePt t="106084" x="4035425" y="2782888"/>
          <p14:tracePt t="106092" x="4019550" y="2782888"/>
          <p14:tracePt t="106100" x="4002088" y="2782888"/>
          <p14:tracePt t="106109" x="3978275" y="2782888"/>
          <p14:tracePt t="106116" x="3970338" y="2782888"/>
          <p14:tracePt t="106126" x="3962400" y="2782888"/>
          <p14:tracePt t="106132" x="3954463" y="2774950"/>
          <p14:tracePt t="106156" x="3946525" y="2774950"/>
          <p14:tracePt t="106380" x="3946525" y="2782888"/>
          <p14:tracePt t="106396" x="3954463" y="2782888"/>
          <p14:tracePt t="106404" x="3954463" y="2790825"/>
          <p14:tracePt t="106412" x="3954463" y="2798763"/>
          <p14:tracePt t="106428" x="3962400" y="2798763"/>
          <p14:tracePt t="106436" x="3962400" y="2806700"/>
          <p14:tracePt t="106508" x="3962400" y="2814638"/>
          <p14:tracePt t="106540" x="3970338" y="2822575"/>
          <p14:tracePt t="106556" x="3970338" y="2830513"/>
          <p14:tracePt t="106604" x="3970338" y="2838450"/>
          <p14:tracePt t="109708" x="3962400" y="2838450"/>
          <p14:tracePt t="110284" x="3954463" y="2838450"/>
          <p14:tracePt t="113004" x="3946525" y="2838450"/>
          <p14:tracePt t="113044" x="3938588" y="2838450"/>
          <p14:tracePt t="113324" x="3946525" y="2838450"/>
          <p14:tracePt t="114076" x="3946525" y="2846388"/>
          <p14:tracePt t="114108" x="3946525" y="2854325"/>
          <p14:tracePt t="114124" x="3946525" y="2862263"/>
          <p14:tracePt t="114132" x="3954463" y="2862263"/>
          <p14:tracePt t="114148" x="3954463" y="2870200"/>
          <p14:tracePt t="114164" x="3962400" y="2878138"/>
          <p14:tracePt t="114188" x="3970338" y="2878138"/>
          <p14:tracePt t="114197" x="3970338" y="2886075"/>
          <p14:tracePt t="114212" x="3970338" y="2894013"/>
          <p14:tracePt t="114228" x="3978275" y="2901950"/>
          <p14:tracePt t="114252" x="3994150" y="2909888"/>
          <p14:tracePt t="114260" x="3994150" y="2919413"/>
          <p14:tracePt t="114268" x="3994150" y="2927350"/>
          <p14:tracePt t="114276" x="4002088" y="2927350"/>
          <p14:tracePt t="114284" x="4002088" y="2935288"/>
          <p14:tracePt t="114292" x="4011613" y="2943225"/>
          <p14:tracePt t="114308" x="4019550" y="2951163"/>
          <p14:tracePt t="114316" x="4027488" y="2951163"/>
          <p14:tracePt t="114325" x="4035425" y="2959100"/>
          <p14:tracePt t="114339" x="4043363" y="2967038"/>
          <p14:tracePt t="114348" x="4051300" y="2974975"/>
          <p14:tracePt t="114356" x="4059238" y="2990850"/>
          <p14:tracePt t="114364" x="4067175" y="2990850"/>
          <p14:tracePt t="114373" x="4067175" y="2998788"/>
          <p14:tracePt t="114380" x="4075113" y="3006725"/>
          <p14:tracePt t="114389" x="4083050" y="3014663"/>
          <p14:tracePt t="114396" x="4090988" y="3014663"/>
          <p14:tracePt t="114406" x="4098925" y="3030538"/>
          <p14:tracePt t="114412" x="4106863" y="3030538"/>
          <p14:tracePt t="114420" x="4114800" y="3038475"/>
          <p14:tracePt t="114428" x="4122738" y="3046413"/>
          <p14:tracePt t="114436" x="4138613" y="3062288"/>
          <p14:tracePt t="114445" x="4146550" y="3070225"/>
          <p14:tracePt t="114452" x="4162425" y="3078163"/>
          <p14:tracePt t="114460" x="4162425" y="3086100"/>
          <p14:tracePt t="114468" x="4170363" y="3094038"/>
          <p14:tracePt t="114476" x="4178300" y="3101975"/>
          <p14:tracePt t="114484" x="4186238" y="3109913"/>
          <p14:tracePt t="114492" x="4194175" y="3109913"/>
          <p14:tracePt t="114500" x="4202113" y="3117850"/>
          <p14:tracePt t="114508" x="4210050" y="3117850"/>
          <p14:tracePt t="114516" x="4210050" y="3125788"/>
          <p14:tracePt t="114524" x="4225925" y="3133725"/>
          <p14:tracePt t="114540" x="4225925" y="3141663"/>
          <p14:tracePt t="114548" x="4233863" y="3141663"/>
          <p14:tracePt t="114556" x="4241800" y="3149600"/>
          <p14:tracePt t="114564" x="4249738" y="3157538"/>
          <p14:tracePt t="114572" x="4257675" y="3165475"/>
          <p14:tracePt t="114589" x="4273550" y="3173413"/>
          <p14:tracePt t="114606" x="4289425" y="3181350"/>
          <p14:tracePt t="114620" x="4297363" y="3181350"/>
          <p14:tracePt t="114628" x="4313238" y="3189288"/>
          <p14:tracePt t="114636" x="4321175" y="3197225"/>
          <p14:tracePt t="114644" x="4329113" y="3197225"/>
          <p14:tracePt t="114652" x="4352925" y="3205163"/>
          <p14:tracePt t="114660" x="4362450" y="3213100"/>
          <p14:tracePt t="114668" x="4370388" y="3213100"/>
          <p14:tracePt t="114676" x="4386263" y="3221038"/>
          <p14:tracePt t="114684" x="4394200" y="3228975"/>
          <p14:tracePt t="114692" x="4402138" y="3228975"/>
          <p14:tracePt t="114700" x="4418013" y="3236913"/>
          <p14:tracePt t="114708" x="4425950" y="3236913"/>
          <p14:tracePt t="114716" x="4433888" y="3236913"/>
          <p14:tracePt t="114724" x="4449763" y="3236913"/>
          <p14:tracePt t="114733" x="4457700" y="3244850"/>
          <p14:tracePt t="114740" x="4465638" y="3252788"/>
          <p14:tracePt t="114748" x="4473575" y="3252788"/>
          <p14:tracePt t="114756" x="4481513" y="3252788"/>
          <p14:tracePt t="114764" x="4489450" y="3252788"/>
          <p14:tracePt t="114772" x="4505325" y="3262313"/>
          <p14:tracePt t="114780" x="4513263" y="3262313"/>
          <p14:tracePt t="114789" x="4521200" y="3270250"/>
          <p14:tracePt t="114796" x="4537075" y="3270250"/>
          <p14:tracePt t="114806" x="4545013" y="3270250"/>
          <p14:tracePt t="114812" x="4552950" y="3270250"/>
          <p14:tracePt t="114820" x="4560888" y="3278188"/>
          <p14:tracePt t="114836" x="4568825" y="3278188"/>
          <p14:tracePt t="114844" x="4576763" y="3278188"/>
          <p14:tracePt t="114860" x="4584700" y="3278188"/>
          <p14:tracePt t="114868" x="4592638" y="3278188"/>
          <p14:tracePt t="114884" x="4608513" y="3278188"/>
          <p14:tracePt t="114900" x="4616450" y="3278188"/>
          <p14:tracePt t="114916" x="4632325" y="3278188"/>
          <p14:tracePt t="114932" x="4640263" y="3278188"/>
          <p14:tracePt t="114940" x="4656138" y="3278188"/>
          <p14:tracePt t="114948" x="4672013" y="3278188"/>
          <p14:tracePt t="114964" x="4687888" y="3278188"/>
          <p14:tracePt t="114973" x="4705350" y="3278188"/>
          <p14:tracePt t="114980" x="4713288" y="3278188"/>
          <p14:tracePt t="114989" x="4721225" y="3278188"/>
          <p14:tracePt t="114996" x="4729163" y="3278188"/>
          <p14:tracePt t="115006" x="4737100" y="3278188"/>
          <p14:tracePt t="115020" x="4752975" y="3278188"/>
          <p14:tracePt t="115036" x="4768850" y="3270250"/>
          <p14:tracePt t="115044" x="4768850" y="3262313"/>
          <p14:tracePt t="115052" x="4776788" y="3262313"/>
          <p14:tracePt t="115060" x="4792663" y="3262313"/>
          <p14:tracePt t="115068" x="4792663" y="3252788"/>
          <p14:tracePt t="115076" x="4800600" y="3252788"/>
          <p14:tracePt t="115084" x="4816475" y="3252788"/>
          <p14:tracePt t="115092" x="4824413" y="3244850"/>
          <p14:tracePt t="115100" x="4832350" y="3236913"/>
          <p14:tracePt t="115108" x="4840288" y="3236913"/>
          <p14:tracePt t="115124" x="4848225" y="3228975"/>
          <p14:tracePt t="115142" x="4856163" y="3228975"/>
          <p14:tracePt t="115148" x="4864100" y="3228975"/>
          <p14:tracePt t="115164" x="4864100" y="3221038"/>
          <p14:tracePt t="115173" x="4872038" y="3213100"/>
          <p14:tracePt t="115196" x="4879975" y="3213100"/>
          <p14:tracePt t="115206" x="4879975" y="3205163"/>
          <p14:tracePt t="115212" x="4887913" y="3205163"/>
          <p14:tracePt t="115228" x="4887913" y="3197225"/>
          <p14:tracePt t="115236" x="4895850" y="3197225"/>
          <p14:tracePt t="115260" x="4903788" y="3197225"/>
          <p14:tracePt t="115276" x="4903788" y="3189288"/>
          <p14:tracePt t="115292" x="4911725" y="3181350"/>
          <p14:tracePt t="115300" x="4919663" y="3181350"/>
          <p14:tracePt t="115324" x="4927600" y="3181350"/>
          <p14:tracePt t="115348" x="4935538" y="3173413"/>
          <p14:tracePt t="115372" x="4943475" y="3173413"/>
          <p14:tracePt t="115380" x="4951413" y="3173413"/>
          <p14:tracePt t="115405" x="4959350" y="3165475"/>
          <p14:tracePt t="115420" x="4967288" y="3165475"/>
          <p14:tracePt t="115428" x="4975225" y="3165475"/>
          <p14:tracePt t="115436" x="4975225" y="3157538"/>
          <p14:tracePt t="115444" x="4983163" y="3157538"/>
          <p14:tracePt t="115460" x="4991100" y="3149600"/>
          <p14:tracePt t="115476" x="4999038" y="3141663"/>
          <p14:tracePt t="115492" x="5006975" y="3141663"/>
          <p14:tracePt t="115500" x="5014913" y="3141663"/>
          <p14:tracePt t="115517" x="5022850" y="3141663"/>
          <p14:tracePt t="115524" x="5022850" y="3133725"/>
          <p14:tracePt t="115540" x="5030788" y="3133725"/>
          <p14:tracePt t="115556" x="5030788" y="3125788"/>
          <p14:tracePt t="115564" x="5038725" y="3125788"/>
          <p14:tracePt t="115572" x="5046663" y="3125788"/>
          <p14:tracePt t="115589" x="5056188" y="3125788"/>
          <p14:tracePt t="115596" x="5056188" y="3117850"/>
          <p14:tracePt t="115605" x="5064125" y="3117850"/>
          <p14:tracePt t="115612" x="5064125" y="3109913"/>
          <p14:tracePt t="115620" x="5080000" y="3109913"/>
          <p14:tracePt t="115628" x="5080000" y="3101975"/>
          <p14:tracePt t="115636" x="5087938" y="3101975"/>
          <p14:tracePt t="115644" x="5095875" y="3101975"/>
          <p14:tracePt t="115652" x="5103813" y="3101975"/>
          <p14:tracePt t="115660" x="5103813" y="3094038"/>
          <p14:tracePt t="115668" x="5111750" y="3094038"/>
          <p14:tracePt t="115676" x="5119688" y="3086100"/>
          <p14:tracePt t="115684" x="5127625" y="3086100"/>
          <p14:tracePt t="115692" x="5135563" y="3078163"/>
          <p14:tracePt t="115700" x="5143500" y="3078163"/>
          <p14:tracePt t="115708" x="5151438" y="3078163"/>
          <p14:tracePt t="115716" x="5159375" y="3070225"/>
          <p14:tracePt t="115724" x="5167313" y="3062288"/>
          <p14:tracePt t="115732" x="5183188" y="3062288"/>
          <p14:tracePt t="115740" x="5191125" y="3062288"/>
          <p14:tracePt t="115748" x="5199063" y="3062288"/>
          <p14:tracePt t="115756" x="5214938" y="3054350"/>
          <p14:tracePt t="115764" x="5222875" y="3046413"/>
          <p14:tracePt t="115772" x="5230813" y="3046413"/>
          <p14:tracePt t="115780" x="5238750" y="3046413"/>
          <p14:tracePt t="115789" x="5254625" y="3038475"/>
          <p14:tracePt t="115806" x="5270500" y="3038475"/>
          <p14:tracePt t="115812" x="5278438" y="3030538"/>
          <p14:tracePt t="115820" x="5286375" y="3030538"/>
          <p14:tracePt t="115828" x="5294313" y="3022600"/>
          <p14:tracePt t="115836" x="5302250" y="3022600"/>
          <p14:tracePt t="115844" x="5302250" y="3014663"/>
          <p14:tracePt t="115852" x="5318125" y="3014663"/>
          <p14:tracePt t="115872" x="5326063" y="3006725"/>
          <p14:tracePt t="115877" x="5334000" y="3006725"/>
          <p14:tracePt t="115884" x="5341938" y="3006725"/>
          <p14:tracePt t="115900" x="5349875" y="3006725"/>
          <p14:tracePt t="115908" x="5357813" y="2998788"/>
          <p14:tracePt t="115924" x="5365750" y="2998788"/>
          <p14:tracePt t="115932" x="5373688" y="2990850"/>
          <p14:tracePt t="115941" x="5381625" y="2990850"/>
          <p14:tracePt t="115956" x="5397500" y="2990850"/>
          <p14:tracePt t="115972" x="5407025" y="2982913"/>
          <p14:tracePt t="115981" x="5414963" y="2982913"/>
          <p14:tracePt t="115989" x="5422900" y="2982913"/>
          <p14:tracePt t="116006" x="5430838" y="2982913"/>
          <p14:tracePt t="116028" x="5438775" y="2982913"/>
          <p14:tracePt t="116052" x="5446713" y="2974975"/>
          <p14:tracePt t="116060" x="5454650" y="2974975"/>
          <p14:tracePt t="116084" x="5454650" y="2967038"/>
          <p14:tracePt t="116092" x="5462588" y="2967038"/>
          <p14:tracePt t="116108" x="5470525" y="2967038"/>
          <p14:tracePt t="116116" x="5470525" y="2959100"/>
          <p14:tracePt t="116132" x="5478463" y="2959100"/>
          <p14:tracePt t="116140" x="5486400" y="2959100"/>
          <p14:tracePt t="116164" x="5486400" y="2951163"/>
          <p14:tracePt t="116172" x="5494338" y="2951163"/>
          <p14:tracePt t="116189" x="5502275" y="2951163"/>
          <p14:tracePt t="116205" x="5510213" y="2943225"/>
          <p14:tracePt t="116212" x="5518150" y="2943225"/>
          <p14:tracePt t="116222" x="5526088" y="2943225"/>
          <p14:tracePt t="116236" x="5541963" y="2935288"/>
          <p14:tracePt t="116252" x="5549900" y="2935288"/>
          <p14:tracePt t="116260" x="5565775" y="2927350"/>
          <p14:tracePt t="116268" x="5573713" y="2927350"/>
          <p14:tracePt t="116276" x="5581650" y="2927350"/>
          <p14:tracePt t="116284" x="5605463" y="2919413"/>
          <p14:tracePt t="116292" x="5613400" y="2919413"/>
          <p14:tracePt t="116300" x="5621338" y="2919413"/>
          <p14:tracePt t="116308" x="5629275" y="2919413"/>
          <p14:tracePt t="116316" x="5645150" y="2909888"/>
          <p14:tracePt t="116324" x="5653088" y="2909888"/>
          <p14:tracePt t="116332" x="5668963" y="2909888"/>
          <p14:tracePt t="116341" x="5684838" y="2909888"/>
          <p14:tracePt t="116348" x="5700713" y="2901950"/>
          <p14:tracePt t="116356" x="5708650" y="2901950"/>
          <p14:tracePt t="116364" x="5716588" y="2901950"/>
          <p14:tracePt t="116372" x="5732463" y="2901950"/>
          <p14:tracePt t="116380" x="5740400" y="2901950"/>
          <p14:tracePt t="116389" x="5749925" y="2901950"/>
          <p14:tracePt t="116396" x="5757863" y="2894013"/>
          <p14:tracePt t="116412" x="5773738" y="2894013"/>
          <p14:tracePt t="116422" x="5781675" y="2894013"/>
          <p14:tracePt t="116436" x="5797550" y="2894013"/>
          <p14:tracePt t="116444" x="5805488" y="2894013"/>
          <p14:tracePt t="116452" x="5813425" y="2886075"/>
          <p14:tracePt t="116460" x="5829300" y="2886075"/>
          <p14:tracePt t="116468" x="5845175" y="2886075"/>
          <p14:tracePt t="116476" x="5868988" y="2886075"/>
          <p14:tracePt t="116484" x="5884863" y="2886075"/>
          <p14:tracePt t="116492" x="5900738" y="2886075"/>
          <p14:tracePt t="116500" x="5908675" y="2886075"/>
          <p14:tracePt t="116508" x="5924550" y="2886075"/>
          <p14:tracePt t="116516" x="5940425" y="2886075"/>
          <p14:tracePt t="116524" x="5948363" y="2886075"/>
          <p14:tracePt t="116540" x="5964238" y="2886075"/>
          <p14:tracePt t="116548" x="5972175" y="2886075"/>
          <p14:tracePt t="116564" x="5988050" y="2886075"/>
          <p14:tracePt t="116580" x="5995988" y="2886075"/>
          <p14:tracePt t="116596" x="6011863" y="2886075"/>
          <p14:tracePt t="116612" x="6027738" y="2886075"/>
          <p14:tracePt t="116622" x="6035675" y="2886075"/>
          <p14:tracePt t="116628" x="6043613" y="2886075"/>
          <p14:tracePt t="116636" x="6051550" y="2886075"/>
          <p14:tracePt t="116644" x="6059488" y="2886075"/>
          <p14:tracePt t="116652" x="6075363" y="2886075"/>
          <p14:tracePt t="116668" x="6083300" y="2886075"/>
          <p14:tracePt t="116684" x="6091238" y="2886075"/>
          <p14:tracePt t="116692" x="6100763" y="2886075"/>
          <p14:tracePt t="116708" x="6108700" y="2886075"/>
          <p14:tracePt t="116724" x="6116638" y="2886075"/>
          <p14:tracePt t="116740" x="6132513" y="2886075"/>
          <p14:tracePt t="116756" x="6140450" y="2886075"/>
          <p14:tracePt t="116764" x="6148388" y="2886075"/>
          <p14:tracePt t="116772" x="6156325" y="2886075"/>
          <p14:tracePt t="116788" x="6164263" y="2886075"/>
          <p14:tracePt t="116796" x="6172200" y="2886075"/>
          <p14:tracePt t="116812" x="6188075" y="2894013"/>
          <p14:tracePt t="116822" x="6203950" y="2894013"/>
          <p14:tracePt t="116828" x="6211888" y="2894013"/>
          <p14:tracePt t="116836" x="6227763" y="2909888"/>
          <p14:tracePt t="116844" x="6235700" y="2909888"/>
          <p14:tracePt t="116852" x="6259513" y="2909888"/>
          <p14:tracePt t="116860" x="6267450" y="2919413"/>
          <p14:tracePt t="116868" x="6283325" y="2919413"/>
          <p14:tracePt t="116876" x="6307138" y="2919413"/>
          <p14:tracePt t="116891" x="6315075" y="2927350"/>
          <p14:tracePt t="116893" x="6330950" y="2927350"/>
          <p14:tracePt t="116900" x="6346825" y="2935288"/>
          <p14:tracePt t="116908" x="6370638" y="2935288"/>
          <p14:tracePt t="116916" x="6386513" y="2935288"/>
          <p14:tracePt t="116924" x="6402388" y="2935288"/>
          <p14:tracePt t="116932" x="6426200" y="2935288"/>
          <p14:tracePt t="116940" x="6442075" y="2943225"/>
          <p14:tracePt t="116948" x="6459538" y="2951163"/>
          <p14:tracePt t="116956" x="6475413" y="2951163"/>
          <p14:tracePt t="116964" x="6491288" y="2951163"/>
          <p14:tracePt t="116972" x="6515100" y="2951163"/>
          <p14:tracePt t="116980" x="6538913" y="2951163"/>
          <p14:tracePt t="116989" x="6562725" y="2951163"/>
          <p14:tracePt t="116996" x="6594475" y="2951163"/>
          <p14:tracePt t="117005" x="6618288" y="2951163"/>
          <p14:tracePt t="117012" x="6642100" y="2951163"/>
          <p14:tracePt t="117022" x="6673850" y="2951163"/>
          <p14:tracePt t="117028" x="6697663" y="2951163"/>
          <p14:tracePt t="117036" x="6721475" y="2951163"/>
          <p14:tracePt t="117044" x="6761163" y="2959100"/>
          <p14:tracePt t="117052" x="6794500" y="2959100"/>
          <p14:tracePt t="117060" x="6818313" y="2959100"/>
          <p14:tracePt t="117068" x="6842125" y="2959100"/>
          <p14:tracePt t="117076" x="6858000" y="2959100"/>
          <p14:tracePt t="117084" x="6873875" y="2959100"/>
          <p14:tracePt t="117092" x="6881813" y="2959100"/>
          <p14:tracePt t="117100" x="6897688" y="2959100"/>
          <p14:tracePt t="117108" x="6905625" y="2959100"/>
          <p14:tracePt t="117116" x="6913563" y="2959100"/>
          <p14:tracePt t="117132" x="6921500" y="2959100"/>
          <p14:tracePt t="117140" x="6929438" y="2959100"/>
          <p14:tracePt t="117148" x="6937375" y="2959100"/>
          <p14:tracePt t="117156" x="6945313" y="2959100"/>
          <p14:tracePt t="117164" x="6953250" y="2959100"/>
          <p14:tracePt t="117172" x="6961188" y="2959100"/>
          <p14:tracePt t="117180" x="6977063" y="2959100"/>
          <p14:tracePt t="117188" x="6985000" y="2959100"/>
          <p14:tracePt t="117196" x="6992938" y="2959100"/>
          <p14:tracePt t="117205" x="7000875" y="2959100"/>
          <p14:tracePt t="117212" x="7016750" y="2959100"/>
          <p14:tracePt t="117222" x="7016750" y="2967038"/>
          <p14:tracePt t="117228" x="7032625" y="2967038"/>
          <p14:tracePt t="117236" x="7040563" y="2967038"/>
          <p14:tracePt t="117244" x="7048500" y="2967038"/>
          <p14:tracePt t="117252" x="7056438" y="2967038"/>
          <p14:tracePt t="117260" x="7072313" y="2967038"/>
          <p14:tracePt t="117268" x="7080250" y="2967038"/>
          <p14:tracePt t="117276" x="7096125" y="2967038"/>
          <p14:tracePt t="117284" x="7104063" y="2967038"/>
          <p14:tracePt t="117292" x="7119938" y="2974975"/>
          <p14:tracePt t="117300" x="7127875" y="2974975"/>
          <p14:tracePt t="117308" x="7135813" y="2974975"/>
          <p14:tracePt t="117316" x="7145338" y="2974975"/>
          <p14:tracePt t="117324" x="7161213" y="2974975"/>
          <p14:tracePt t="117332" x="7169150" y="2974975"/>
          <p14:tracePt t="117340" x="7177088" y="2974975"/>
          <p14:tracePt t="117348" x="7185025" y="2974975"/>
          <p14:tracePt t="117356" x="7192963" y="2974975"/>
          <p14:tracePt t="117364" x="7200900" y="2974975"/>
          <p14:tracePt t="117372" x="7216775" y="2974975"/>
          <p14:tracePt t="117380" x="7224713" y="2974975"/>
          <p14:tracePt t="117388" x="7232650" y="2974975"/>
          <p14:tracePt t="117396" x="7248525" y="2974975"/>
          <p14:tracePt t="117405" x="7264400" y="2974975"/>
          <p14:tracePt t="117412" x="7280275" y="2974975"/>
          <p14:tracePt t="117422" x="7312025" y="2974975"/>
          <p14:tracePt t="117428" x="7351713" y="2974975"/>
          <p14:tracePt t="117436" x="7399338" y="2974975"/>
          <p14:tracePt t="117444" x="7431088" y="2974975"/>
          <p14:tracePt t="117452" x="7462838" y="2974975"/>
          <p14:tracePt t="117460" x="7486650" y="2974975"/>
          <p14:tracePt t="117468" x="7512050" y="2974975"/>
          <p14:tracePt t="117476" x="7535863" y="2974975"/>
          <p14:tracePt t="117484" x="7543800" y="2974975"/>
          <p14:tracePt t="117492" x="7551738" y="2974975"/>
          <p14:tracePt t="117500" x="7559675" y="2974975"/>
          <p14:tracePt t="117516" x="7567613" y="2974975"/>
          <p14:tracePt t="117524" x="7575550" y="2974975"/>
          <p14:tracePt t="117532" x="7583488" y="2974975"/>
          <p14:tracePt t="117541" x="7591425" y="2974975"/>
          <p14:tracePt t="117548" x="7599363" y="2974975"/>
          <p14:tracePt t="117556" x="7623175" y="2974975"/>
          <p14:tracePt t="117564" x="7639050" y="2974975"/>
          <p14:tracePt t="117572" x="7654925" y="2974975"/>
          <p14:tracePt t="117580" x="7686675" y="2974975"/>
          <p14:tracePt t="117588" x="7710488" y="2974975"/>
          <p14:tracePt t="117596" x="7734300" y="2974975"/>
          <p14:tracePt t="117605" x="7750175" y="2974975"/>
          <p14:tracePt t="117612" x="7766050" y="2974975"/>
          <p14:tracePt t="117621" x="7789863" y="2974975"/>
          <p14:tracePt t="117628" x="7805738" y="2974975"/>
          <p14:tracePt t="117636" x="7813675" y="2974975"/>
          <p14:tracePt t="117644" x="7829550" y="2974975"/>
          <p14:tracePt t="117652" x="7839075" y="2974975"/>
          <p14:tracePt t="117660" x="7847013" y="2974975"/>
          <p14:tracePt t="117676" x="7862888" y="2974975"/>
          <p14:tracePt t="117692" x="7870825" y="2974975"/>
          <p14:tracePt t="117708" x="7886700" y="2974975"/>
          <p14:tracePt t="117724" x="7894638" y="2974975"/>
          <p14:tracePt t="117748" x="7902575" y="2974975"/>
          <p14:tracePt t="118148" x="7910513" y="2974975"/>
          <p14:tracePt t="118156" x="7918450" y="2974975"/>
          <p14:tracePt t="118228" x="7926388" y="2974975"/>
          <p14:tracePt t="118260" x="7926388" y="2967038"/>
          <p14:tracePt t="118268" x="7934325" y="2967038"/>
          <p14:tracePt t="118316" x="7942263" y="2967038"/>
          <p14:tracePt t="118580" x="7950200" y="2967038"/>
          <p14:tracePt t="119148" x="7950200" y="2959100"/>
          <p14:tracePt t="120204" x="7942263" y="2959100"/>
          <p14:tracePt t="120980" x="7934325" y="2959100"/>
          <p14:tracePt t="121172" x="7926388" y="2959100"/>
          <p14:tracePt t="121556" x="7918450" y="2967038"/>
          <p14:tracePt t="121564" x="7918450" y="2974975"/>
          <p14:tracePt t="121572" x="7910513" y="2974975"/>
          <p14:tracePt t="121580" x="7910513" y="2982913"/>
          <p14:tracePt t="121604" x="7910513" y="2990850"/>
          <p14:tracePt t="121612" x="7902575" y="3006725"/>
          <p14:tracePt t="121628" x="7902575" y="3014663"/>
          <p14:tracePt t="121637" x="7902575" y="3022600"/>
          <p14:tracePt t="121644" x="7902575" y="3030538"/>
          <p14:tracePt t="121669" x="7902575" y="3038475"/>
          <p14:tracePt t="121708" x="7902575" y="3046413"/>
          <p14:tracePt t="121732" x="7902575" y="3054350"/>
          <p14:tracePt t="121748" x="7902575" y="3062288"/>
          <p14:tracePt t="121756" x="7910513" y="3070225"/>
          <p14:tracePt t="121764" x="7918450" y="3078163"/>
          <p14:tracePt t="121772" x="7926388" y="3094038"/>
          <p14:tracePt t="121780" x="7934325" y="3094038"/>
          <p14:tracePt t="121789" x="7942263" y="3117850"/>
          <p14:tracePt t="121796" x="7950200" y="3125788"/>
          <p14:tracePt t="121803" x="7958138" y="3133725"/>
          <p14:tracePt t="121812" x="7966075" y="3157538"/>
          <p14:tracePt t="121820" x="7974013" y="3173413"/>
          <p14:tracePt t="121828" x="7981950" y="3181350"/>
          <p14:tracePt t="121837" x="7981950" y="3189288"/>
          <p14:tracePt t="121844" x="7981950" y="3205163"/>
          <p14:tracePt t="121853" x="7989888" y="3221038"/>
          <p14:tracePt t="121860" x="7989888" y="3236913"/>
          <p14:tracePt t="121870" x="7989888" y="3244850"/>
          <p14:tracePt t="121889" x="7997825" y="3270250"/>
          <p14:tracePt t="121892" x="7997825" y="3278188"/>
          <p14:tracePt t="121900" x="7997825" y="3286125"/>
          <p14:tracePt t="121908" x="7997825" y="3294063"/>
          <p14:tracePt t="121916" x="7997825" y="3302000"/>
          <p14:tracePt t="121932" x="7989888" y="3309938"/>
          <p14:tracePt t="121948" x="7989888" y="3317875"/>
          <p14:tracePt t="121956" x="7989888" y="3325813"/>
          <p14:tracePt t="121964" x="7981950" y="3333750"/>
          <p14:tracePt t="121980" x="7981950" y="3341688"/>
          <p14:tracePt t="121996" x="7981950" y="3349625"/>
          <p14:tracePt t="122003" x="7981950" y="3357563"/>
          <p14:tracePt t="122012" x="7981950" y="3365500"/>
          <p14:tracePt t="122029" x="7981950" y="3373438"/>
          <p14:tracePt t="122045" x="7981950" y="3381375"/>
          <p14:tracePt t="122092" x="7997825" y="3381375"/>
          <p14:tracePt t="122100" x="8005763" y="3381375"/>
          <p14:tracePt t="122108" x="8013700" y="3373438"/>
          <p14:tracePt t="122124" x="8021638" y="3357563"/>
          <p14:tracePt t="122132" x="8029575" y="3357563"/>
          <p14:tracePt t="122140" x="8037513" y="3341688"/>
          <p14:tracePt t="122148" x="8053388" y="3333750"/>
          <p14:tracePt t="122156" x="8053388" y="3325813"/>
          <p14:tracePt t="122164" x="8061325" y="3325813"/>
          <p14:tracePt t="122172" x="8061325" y="3317875"/>
          <p14:tracePt t="122180" x="8069263" y="3317875"/>
          <p14:tracePt t="122188" x="8069263" y="3309938"/>
          <p14:tracePt t="122204" x="8077200" y="3302000"/>
          <p14:tracePt t="122212" x="8077200" y="3294063"/>
          <p14:tracePt t="122229" x="8077200" y="3286125"/>
          <p14:tracePt t="122245" x="8077200" y="3278188"/>
          <p14:tracePt t="122253" x="8077200" y="3270250"/>
          <p14:tracePt t="122269" x="8077200" y="3262313"/>
          <p14:tracePt t="122284" x="8077200" y="3252788"/>
          <p14:tracePt t="122308" x="8077200" y="3244850"/>
          <p14:tracePt t="122332" x="8077200" y="3236913"/>
          <p14:tracePt t="122340" x="8069263" y="3236913"/>
          <p14:tracePt t="122348" x="8061325" y="3236913"/>
          <p14:tracePt t="122380" x="8053388" y="3228975"/>
          <p14:tracePt t="122396" x="8045450" y="3228975"/>
          <p14:tracePt t="122412" x="8037513" y="3228975"/>
          <p14:tracePt t="122420" x="8029575" y="3228975"/>
          <p14:tracePt t="122436" x="8021638" y="3228975"/>
          <p14:tracePt t="122460" x="8013700" y="3228975"/>
          <p14:tracePt t="122469" x="8005763" y="3228975"/>
          <p14:tracePt t="122476" x="7997825" y="3228975"/>
          <p14:tracePt t="122484" x="7989888" y="3228975"/>
          <p14:tracePt t="122492" x="7981950" y="3236913"/>
          <p14:tracePt t="122500" x="7974013" y="3236913"/>
          <p14:tracePt t="122508" x="7966075" y="3236913"/>
          <p14:tracePt t="122516" x="7958138" y="3244850"/>
          <p14:tracePt t="122524" x="7958138" y="3252788"/>
          <p14:tracePt t="122532" x="7950200" y="3252788"/>
          <p14:tracePt t="122540" x="7950200" y="3262313"/>
          <p14:tracePt t="122556" x="7942263" y="3270250"/>
          <p14:tracePt t="122572" x="7942263" y="3278188"/>
          <p14:tracePt t="122580" x="7942263" y="3286125"/>
          <p14:tracePt t="122588" x="7942263" y="3294063"/>
          <p14:tracePt t="122604" x="7942263" y="3302000"/>
          <p14:tracePt t="122620" x="7942263" y="3309938"/>
          <p14:tracePt t="122644" x="7942263" y="3317875"/>
          <p14:tracePt t="122660" x="7950200" y="3317875"/>
          <p14:tracePt t="122669" x="7958138" y="3325813"/>
          <p14:tracePt t="122684" x="7966075" y="3333750"/>
          <p14:tracePt t="122708" x="7974013" y="3333750"/>
          <p14:tracePt t="122724" x="7981950" y="3333750"/>
          <p14:tracePt t="122740" x="7989888" y="3341688"/>
          <p14:tracePt t="122748" x="7997825" y="3341688"/>
          <p14:tracePt t="122756" x="8005763" y="3341688"/>
          <p14:tracePt t="122772" x="8013700" y="3341688"/>
          <p14:tracePt t="122780" x="8021638" y="3341688"/>
          <p14:tracePt t="122788" x="8029575" y="3341688"/>
          <p14:tracePt t="122796" x="8037513" y="3341688"/>
          <p14:tracePt t="122804" x="8045450" y="3341688"/>
          <p14:tracePt t="122812" x="8053388" y="3341688"/>
          <p14:tracePt t="122820" x="8061325" y="3341688"/>
          <p14:tracePt t="122836" x="8069263" y="3333750"/>
          <p14:tracePt t="122860" x="8077200" y="3333750"/>
          <p14:tracePt t="122884" x="8085138" y="3325813"/>
          <p14:tracePt t="122908" x="8093075" y="3325813"/>
          <p14:tracePt t="122916" x="8093075" y="3317875"/>
          <p14:tracePt t="122924" x="8101013" y="3317875"/>
          <p14:tracePt t="122956" x="8108950" y="3317875"/>
          <p14:tracePt t="122996" x="8116888" y="3317875"/>
          <p14:tracePt t="123012" x="8116888" y="3309938"/>
          <p14:tracePt t="123019" x="8116888" y="3302000"/>
          <p14:tracePt t="123028" x="8124825" y="3302000"/>
          <p14:tracePt t="123061" x="8132763" y="3294063"/>
          <p14:tracePt t="123100" x="8132763" y="3286125"/>
          <p14:tracePt t="123116" x="8140700" y="3286125"/>
          <p14:tracePt t="123132" x="8140700" y="3278188"/>
          <p14:tracePt t="123157" x="8140700" y="3270250"/>
          <p14:tracePt t="123196" x="8140700" y="3262313"/>
          <p14:tracePt t="123236" x="8140700" y="3252788"/>
          <p14:tracePt t="123268" x="8140700" y="3244850"/>
          <p14:tracePt t="123292" x="8140700" y="3236913"/>
          <p14:tracePt t="123308" x="8140700" y="3228975"/>
          <p14:tracePt t="123331" x="8140700" y="3221038"/>
          <p14:tracePt t="123363" x="8140700" y="3213100"/>
          <p14:tracePt t="123372" x="8140700" y="3205163"/>
          <p14:tracePt t="123396" x="8140700" y="3197225"/>
          <p14:tracePt t="123412" x="8132763" y="3197225"/>
          <p14:tracePt t="123444" x="8132763" y="3189288"/>
          <p14:tracePt t="123452" x="8116888" y="3189288"/>
          <p14:tracePt t="123476" x="8108950" y="3189288"/>
          <p14:tracePt t="123492" x="8101013" y="3181350"/>
          <p14:tracePt t="123508" x="8093075" y="3181350"/>
          <p14:tracePt t="123532" x="8085138" y="3181350"/>
          <p14:tracePt t="123540" x="8085138" y="3173413"/>
          <p14:tracePt t="123549" x="8077200" y="3173413"/>
          <p14:tracePt t="123580" x="8069263" y="3173413"/>
          <p14:tracePt t="123588" x="8061325" y="3173413"/>
          <p14:tracePt t="123628" x="8053388" y="3173413"/>
          <p14:tracePt t="123692" x="8045450" y="3173413"/>
          <p14:tracePt t="123700" x="8045450" y="3181350"/>
          <p14:tracePt t="123756" x="8045450" y="3189288"/>
          <p14:tracePt t="123804" x="8045450" y="3197225"/>
          <p14:tracePt t="123892" x="8045450" y="3205163"/>
          <p14:tracePt t="123916" x="8045450" y="3213100"/>
          <p14:tracePt t="123932" x="8037513" y="3213100"/>
          <p14:tracePt t="123940" x="8037513" y="3221038"/>
          <p14:tracePt t="123948" x="8029575" y="3221038"/>
          <p14:tracePt t="123956" x="8021638" y="3221038"/>
          <p14:tracePt t="123988" x="8013700" y="3221038"/>
          <p14:tracePt t="124012" x="8005763" y="3221038"/>
          <p14:tracePt t="124029" x="7997825" y="3221038"/>
          <p14:tracePt t="124044" x="7989888" y="3213100"/>
          <p14:tracePt t="124060" x="7981950" y="3213100"/>
          <p14:tracePt t="124069" x="7981950" y="3205163"/>
          <p14:tracePt t="124085" x="7981950" y="3197225"/>
          <p14:tracePt t="124092" x="7981950" y="3189288"/>
          <p14:tracePt t="124100" x="7981950" y="3181350"/>
          <p14:tracePt t="124108" x="7981950" y="3173413"/>
          <p14:tracePt t="124116" x="7981950" y="3165475"/>
          <p14:tracePt t="124124" x="7981950" y="3149600"/>
          <p14:tracePt t="124132" x="7981950" y="3133725"/>
          <p14:tracePt t="124140" x="7974013" y="3117850"/>
          <p14:tracePt t="124148" x="7974013" y="3101975"/>
          <p14:tracePt t="124156" x="7974013" y="3086100"/>
          <p14:tracePt t="124164" x="7974013" y="3070225"/>
          <p14:tracePt t="124172" x="7974013" y="3054350"/>
          <p14:tracePt t="124180" x="7974013" y="3038475"/>
          <p14:tracePt t="124188" x="7974013" y="3014663"/>
          <p14:tracePt t="124196" x="7974013" y="2998788"/>
          <p14:tracePt t="124204" x="7974013" y="2990850"/>
          <p14:tracePt t="124212" x="7974013" y="2982913"/>
          <p14:tracePt t="124219" x="7966075" y="2959100"/>
          <p14:tracePt t="124235" x="7966075" y="2951163"/>
          <p14:tracePt t="124244" x="7958138" y="2943225"/>
          <p14:tracePt t="124252" x="7958138" y="2935288"/>
          <p14:tracePt t="124260" x="7950200" y="2935288"/>
          <p14:tracePt t="124269" x="7950200" y="2927350"/>
          <p14:tracePt t="124292" x="7942263" y="2919413"/>
          <p14:tracePt t="124300" x="7942263" y="2909888"/>
          <p14:tracePt t="124308" x="7942263" y="2901950"/>
          <p14:tracePt t="124316" x="7926388" y="2894013"/>
          <p14:tracePt t="124324" x="7918450" y="2878138"/>
          <p14:tracePt t="124332" x="7902575" y="2870200"/>
          <p14:tracePt t="124340" x="7902575" y="2862263"/>
          <p14:tracePt t="124348" x="7886700" y="2854325"/>
          <p14:tracePt t="124356" x="7878763" y="2846388"/>
          <p14:tracePt t="124364" x="7870825" y="2838450"/>
          <p14:tracePt t="124372" x="7854950" y="2838450"/>
          <p14:tracePt t="124380" x="7854950" y="2830513"/>
          <p14:tracePt t="124388" x="7847013" y="2822575"/>
          <p14:tracePt t="124396" x="7839075" y="2822575"/>
          <p14:tracePt t="124404" x="7839075" y="2814638"/>
          <p14:tracePt t="124436" x="7839075" y="2806700"/>
          <p14:tracePt t="124596" x="7847013" y="2806700"/>
          <p14:tracePt t="124604" x="7854950" y="2806700"/>
          <p14:tracePt t="124612" x="7862888" y="2806700"/>
          <p14:tracePt t="124620" x="7870825" y="2814638"/>
          <p14:tracePt t="124628" x="7878763" y="2814638"/>
          <p14:tracePt t="124644" x="7894638" y="2822575"/>
          <p14:tracePt t="124660" x="7902575" y="2830513"/>
          <p14:tracePt t="124676" x="7910513" y="2830513"/>
          <p14:tracePt t="124685" x="7918450" y="2838450"/>
          <p14:tracePt t="124692" x="7918450" y="2846388"/>
          <p14:tracePt t="124724" x="7918450" y="2854325"/>
          <p14:tracePt t="124772" x="7918450" y="2862263"/>
          <p14:tracePt t="124788" x="7918450" y="2870200"/>
          <p14:tracePt t="124804" x="7918450" y="2878138"/>
          <p14:tracePt t="124812" x="7918450" y="2886075"/>
          <p14:tracePt t="124836" x="7918450" y="2894013"/>
          <p14:tracePt t="124844" x="7918450" y="2901950"/>
          <p14:tracePt t="125156" x="7918450" y="2909888"/>
          <p14:tracePt t="125188" x="7918450" y="2919413"/>
          <p14:tracePt t="125204" x="7918450" y="2927350"/>
          <p14:tracePt t="125212" x="7918450" y="2935288"/>
          <p14:tracePt t="125236" x="7918450" y="2943225"/>
          <p14:tracePt t="125252" x="7918450" y="2951163"/>
          <p14:tracePt t="125276" x="7918450" y="2959100"/>
          <p14:tracePt t="125292" x="7918450" y="2967038"/>
          <p14:tracePt t="125332" x="7918450" y="2974975"/>
          <p14:tracePt t="125452" x="7910513" y="2974975"/>
          <p14:tracePt t="125484" x="7910513" y="2967038"/>
          <p14:tracePt t="125492" x="7910513" y="2959100"/>
          <p14:tracePt t="125516" x="7910513" y="2951163"/>
          <p14:tracePt t="125540" x="7910513" y="2943225"/>
          <p14:tracePt t="125548" x="7910513" y="2935288"/>
          <p14:tracePt t="125564" x="7902575" y="2927350"/>
          <p14:tracePt t="125572" x="7902575" y="2919413"/>
          <p14:tracePt t="125580" x="7886700" y="2919413"/>
          <p14:tracePt t="125588" x="7878763" y="2909888"/>
          <p14:tracePt t="125596" x="7870825" y="2901950"/>
          <p14:tracePt t="125604" x="7854950" y="2901950"/>
          <p14:tracePt t="125612" x="7847013" y="2894013"/>
          <p14:tracePt t="125621" x="7829550" y="2886075"/>
          <p14:tracePt t="125628" x="7813675" y="2878138"/>
          <p14:tracePt t="125635" x="7773988" y="2870200"/>
          <p14:tracePt t="125644" x="7750175" y="2870200"/>
          <p14:tracePt t="125652" x="7734300" y="2854325"/>
          <p14:tracePt t="125660" x="7710488" y="2838450"/>
          <p14:tracePt t="125668" x="7694613" y="2838450"/>
          <p14:tracePt t="125676" x="7670800" y="2830513"/>
          <p14:tracePt t="125685" x="7662863" y="2822575"/>
          <p14:tracePt t="125702" x="7662863" y="2814638"/>
          <p14:tracePt t="125740" x="7662863" y="2806700"/>
          <p14:tracePt t="125748" x="7662863" y="2798763"/>
          <p14:tracePt t="125756" x="7662863" y="2790825"/>
          <p14:tracePt t="125772" x="7662863" y="2782888"/>
          <p14:tracePt t="125788" x="7662863" y="2774950"/>
          <p14:tracePt t="125796" x="7662863" y="2767013"/>
          <p14:tracePt t="125812" x="7670800" y="2767013"/>
          <p14:tracePt t="125820" x="7670800" y="2759075"/>
          <p14:tracePt t="125852" x="7678738" y="2743200"/>
          <p14:tracePt t="125868" x="7686675" y="2743200"/>
          <p14:tracePt t="125892" x="7686675" y="2735263"/>
          <p14:tracePt t="125940" x="7686675" y="2727325"/>
          <p14:tracePt t="125948" x="7694613" y="2727325"/>
          <p14:tracePt t="126132" x="7702550" y="2727325"/>
          <p14:tracePt t="126148" x="7710488" y="2727325"/>
          <p14:tracePt t="126156" x="7718425" y="2727325"/>
          <p14:tracePt t="126164" x="7734300" y="2727325"/>
          <p14:tracePt t="126172" x="7742238" y="2727325"/>
          <p14:tracePt t="126180" x="7750175" y="2735263"/>
          <p14:tracePt t="126188" x="7766050" y="2743200"/>
          <p14:tracePt t="126196" x="7773988" y="2743200"/>
          <p14:tracePt t="126205" x="7781925" y="2751138"/>
          <p14:tracePt t="126212" x="7797800" y="2751138"/>
          <p14:tracePt t="126220" x="7813675" y="2759075"/>
          <p14:tracePt t="126228" x="7821613" y="2759075"/>
          <p14:tracePt t="126235" x="7847013" y="2774950"/>
          <p14:tracePt t="126244" x="7862888" y="2774950"/>
          <p14:tracePt t="126252" x="7878763" y="2774950"/>
          <p14:tracePt t="126260" x="7886700" y="2774950"/>
          <p14:tracePt t="126268" x="7902575" y="2782888"/>
          <p14:tracePt t="126276" x="7910513" y="2782888"/>
          <p14:tracePt t="126285" x="7918450" y="2782888"/>
          <p14:tracePt t="126292" x="7918450" y="2790825"/>
          <p14:tracePt t="126301" x="7926388" y="2790825"/>
          <p14:tracePt t="126324" x="7934325" y="2798763"/>
          <p14:tracePt t="126340" x="7942263" y="2798763"/>
          <p14:tracePt t="126348" x="7942263" y="2806700"/>
          <p14:tracePt t="126364" x="7950200" y="2806700"/>
          <p14:tracePt t="126380" x="7950200" y="2814638"/>
          <p14:tracePt t="126396" x="7950200" y="2822575"/>
          <p14:tracePt t="126428" x="7950200" y="2830513"/>
          <p14:tracePt t="126444" x="7950200" y="2838450"/>
          <p14:tracePt t="126460" x="7950200" y="2846388"/>
          <p14:tracePt t="126476" x="7950200" y="2854325"/>
          <p14:tracePt t="126492" x="7950200" y="2862263"/>
          <p14:tracePt t="126508" x="7950200" y="2870200"/>
          <p14:tracePt t="126524" x="7950200" y="2878138"/>
          <p14:tracePt t="126532" x="7950200" y="2886075"/>
          <p14:tracePt t="126540" x="7958138" y="2886075"/>
          <p14:tracePt t="126556" x="7958138" y="2894013"/>
          <p14:tracePt t="126580" x="7958138" y="2901950"/>
          <p14:tracePt t="126588" x="7966075" y="2901950"/>
          <p14:tracePt t="126612" x="7966075" y="2909888"/>
          <p14:tracePt t="126643" x="7966075" y="2919413"/>
          <p14:tracePt t="126739" x="7974013" y="2919413"/>
          <p14:tracePt t="128444" x="7974013" y="2909888"/>
          <p14:tracePt t="128892" x="7966075" y="2909888"/>
          <p14:tracePt t="129452" x="7958138" y="2909888"/>
          <p14:tracePt t="129684" x="7950200" y="2909888"/>
          <p14:tracePt t="129700" x="7942263" y="2909888"/>
          <p14:tracePt t="129868" x="7934325" y="2909888"/>
          <p14:tracePt t="129940" x="7926388" y="2909888"/>
          <p14:tracePt t="131076" x="7918450" y="2909888"/>
          <p14:tracePt t="131100" x="7910513" y="2909888"/>
          <p14:tracePt t="131124" x="7902575" y="2909888"/>
          <p14:tracePt t="131133" x="7902575" y="2919413"/>
          <p14:tracePt t="131468" x="7894638" y="2919413"/>
          <p14:tracePt t="131556" x="7886700" y="2919413"/>
          <p14:tracePt t="132556" x="7886700" y="2927350"/>
          <p14:tracePt t="132572" x="7886700" y="2935288"/>
          <p14:tracePt t="132588" x="7894638" y="2943225"/>
          <p14:tracePt t="132596" x="7894638" y="2951163"/>
          <p14:tracePt t="132620" x="7894638" y="2959100"/>
          <p14:tracePt t="132628" x="7894638" y="2967038"/>
          <p14:tracePt t="132636" x="7894638" y="2974975"/>
          <p14:tracePt t="132644" x="7902575" y="2974975"/>
          <p14:tracePt t="132652" x="7902575" y="2982913"/>
          <p14:tracePt t="132724" x="7910513" y="2982913"/>
          <p14:tracePt t="132884" x="7902575" y="2982913"/>
          <p14:tracePt t="133196" x="7894638" y="2982913"/>
          <p14:tracePt t="133372" x="7886700" y="2982913"/>
          <p14:tracePt t="133596" x="7878763" y="2982913"/>
          <p14:tracePt t="133716" x="7870825" y="2982913"/>
          <p14:tracePt t="134092" x="7862888" y="2982913"/>
          <p14:tracePt t="134196" x="7862888" y="2974975"/>
          <p14:tracePt t="134244" x="7854950" y="2967038"/>
          <p14:tracePt t="135364" x="7847013" y="2967038"/>
          <p14:tracePt t="135501" x="7839075" y="2967038"/>
          <p14:tracePt t="135980" x="7829550" y="2967038"/>
          <p14:tracePt t="137300" x="7821613" y="2967038"/>
          <p14:tracePt t="137308" x="7821613" y="2959100"/>
          <p14:tracePt t="137476" x="7813675" y="2959100"/>
          <p14:tracePt t="137748" x="7805738" y="2959100"/>
          <p14:tracePt t="137916" x="7797800" y="2959100"/>
          <p14:tracePt t="138228" x="7789863" y="2959100"/>
          <p14:tracePt t="138268" x="7781925" y="2959100"/>
          <p14:tracePt t="138300" x="7773988" y="2959100"/>
          <p14:tracePt t="138308" x="7766050" y="2959100"/>
          <p14:tracePt t="138316" x="7750175" y="2967038"/>
          <p14:tracePt t="138324" x="7718425" y="2974975"/>
          <p14:tracePt t="138333" x="7694613" y="2982913"/>
          <p14:tracePt t="138340" x="7670800" y="2982913"/>
          <p14:tracePt t="138347" x="7639050" y="2990850"/>
          <p14:tracePt t="138356" x="7583488" y="2998788"/>
          <p14:tracePt t="138364" x="7519988" y="3014663"/>
          <p14:tracePt t="138372" x="7407275" y="3030538"/>
          <p14:tracePt t="138380" x="7248525" y="3038475"/>
          <p14:tracePt t="138388" x="6897688" y="3054350"/>
          <p14:tracePt t="138397" x="6467475" y="3070225"/>
          <p14:tracePt t="138404" x="6100763" y="3070225"/>
          <p14:tracePt t="138413" x="5661025" y="3094038"/>
          <p14:tracePt t="138420" x="5286375" y="3109913"/>
          <p14:tracePt t="138428" x="4959350" y="3125788"/>
          <p14:tracePt t="138436" x="4721225" y="3141663"/>
          <p14:tracePt t="138444" x="4497388" y="3149600"/>
          <p14:tracePt t="138452" x="4378325" y="3157538"/>
          <p14:tracePt t="138460" x="4313238" y="3173413"/>
          <p14:tracePt t="138468" x="4257675" y="3181350"/>
          <p14:tracePt t="138476" x="4233863" y="3189288"/>
          <p14:tracePt t="138484" x="4217988" y="3189288"/>
          <p14:tracePt t="138492" x="4202113" y="3197225"/>
          <p14:tracePt t="138500" x="4178300" y="3205163"/>
          <p14:tracePt t="138508" x="4154488" y="3205163"/>
          <p14:tracePt t="138517" x="4122738" y="3213100"/>
          <p14:tracePt t="138524" x="4090988" y="3213100"/>
          <p14:tracePt t="138532" x="4059238" y="3213100"/>
          <p14:tracePt t="138540" x="4011613" y="3213100"/>
          <p14:tracePt t="138547" x="3986213" y="3213100"/>
          <p14:tracePt t="138556" x="3954463" y="3213100"/>
          <p14:tracePt t="138564" x="3922713" y="3213100"/>
          <p14:tracePt t="138572" x="3898900" y="3213100"/>
          <p14:tracePt t="138581" x="3875088" y="3213100"/>
          <p14:tracePt t="138588" x="3859213" y="3213100"/>
          <p14:tracePt t="138597" x="3843338" y="3213100"/>
          <p14:tracePt t="138604" x="3835400" y="3213100"/>
          <p14:tracePt t="138613" x="3811588" y="3213100"/>
          <p14:tracePt t="138620" x="3803650" y="3213100"/>
          <p14:tracePt t="138628" x="3795713" y="3205163"/>
          <p14:tracePt t="138636" x="3787775" y="3205163"/>
          <p14:tracePt t="138644" x="3763963" y="3197225"/>
          <p14:tracePt t="138660" x="3756025" y="3197225"/>
          <p14:tracePt t="138700" x="3756025" y="3189288"/>
          <p14:tracePt t="138716" x="3756025" y="3181350"/>
          <p14:tracePt t="138732" x="3756025" y="3165475"/>
          <p14:tracePt t="138748" x="3771900" y="3149600"/>
          <p14:tracePt t="138756" x="3787775" y="3133725"/>
          <p14:tracePt t="138764" x="3795713" y="3125788"/>
          <p14:tracePt t="138772" x="3811588" y="3109913"/>
          <p14:tracePt t="138780" x="3827463" y="3094038"/>
          <p14:tracePt t="138788" x="3843338" y="3086100"/>
          <p14:tracePt t="138796" x="3851275" y="3070225"/>
          <p14:tracePt t="138804" x="3859213" y="3062288"/>
          <p14:tracePt t="138812" x="3883025" y="3046413"/>
          <p14:tracePt t="138827" x="3890963" y="3030538"/>
          <p14:tracePt t="138836" x="3898900" y="3030538"/>
          <p14:tracePt t="138843" x="3906838" y="3022600"/>
          <p14:tracePt t="138852" x="3906838" y="3006725"/>
          <p14:tracePt t="138868" x="3906838" y="2998788"/>
          <p14:tracePt t="138883" x="3906838" y="2990850"/>
          <p14:tracePt t="138898" x="3906838" y="2982913"/>
          <p14:tracePt t="138907" x="3906838" y="2974975"/>
          <p14:tracePt t="138932" x="3906838" y="2959100"/>
          <p14:tracePt t="138947" x="3898900" y="2959100"/>
          <p14:tracePt t="138956" x="3898900" y="2951163"/>
          <p14:tracePt t="138963" x="3890963" y="2951163"/>
          <p14:tracePt t="138972" x="3883025" y="2943225"/>
          <p14:tracePt t="138988" x="3867150" y="2935288"/>
          <p14:tracePt t="138996" x="3859213" y="2927350"/>
          <p14:tracePt t="139004" x="3843338" y="2919413"/>
          <p14:tracePt t="139012" x="3827463" y="2901950"/>
          <p14:tracePt t="139020" x="3819525" y="2901950"/>
          <p14:tracePt t="139027" x="3803650" y="2878138"/>
          <p14:tracePt t="139036" x="3787775" y="2878138"/>
          <p14:tracePt t="139043" x="3779838" y="2862263"/>
          <p14:tracePt t="139051" x="3763963" y="2854325"/>
          <p14:tracePt t="139059" x="3763963" y="2838450"/>
          <p14:tracePt t="139067" x="3756025" y="2838450"/>
          <p14:tracePt t="139075" x="3756025" y="2830513"/>
          <p14:tracePt t="139084" x="3748088" y="2814638"/>
          <p14:tracePt t="139100" x="3748088" y="2806700"/>
          <p14:tracePt t="139116" x="3748088" y="2790825"/>
          <p14:tracePt t="139140" x="3748088" y="2782888"/>
          <p14:tracePt t="139148" x="3748088" y="2774950"/>
          <p14:tracePt t="139156" x="3748088" y="2767013"/>
          <p14:tracePt t="139164" x="3748088" y="2759075"/>
          <p14:tracePt t="139180" x="3756025" y="2743200"/>
          <p14:tracePt t="139188" x="3763963" y="2743200"/>
          <p14:tracePt t="139196" x="3771900" y="2727325"/>
          <p14:tracePt t="139204" x="3779838" y="2719388"/>
          <p14:tracePt t="139213" x="3795713" y="2703513"/>
          <p14:tracePt t="139228" x="3803650" y="2695575"/>
          <p14:tracePt t="139236" x="3819525" y="2679700"/>
          <p14:tracePt t="139244" x="3827463" y="2671763"/>
          <p14:tracePt t="139252" x="3835400" y="2655888"/>
          <p14:tracePt t="139260" x="3843338" y="2640013"/>
          <p14:tracePt t="139268" x="3843338" y="2632075"/>
          <p14:tracePt t="139276" x="3843338" y="2616200"/>
          <p14:tracePt t="139284" x="3851275" y="2600325"/>
          <p14:tracePt t="139292" x="3851275" y="2584450"/>
          <p14:tracePt t="139300" x="3851275" y="2576513"/>
          <p14:tracePt t="139308" x="3851275" y="2566988"/>
          <p14:tracePt t="139316" x="3851275" y="2559050"/>
          <p14:tracePt t="139332" x="3851275" y="2551113"/>
          <p14:tracePt t="139340" x="3851275" y="2543175"/>
          <p14:tracePt t="139356" x="3851275" y="2535238"/>
          <p14:tracePt t="139396" x="3851275" y="2527300"/>
          <p14:tracePt t="139404" x="3859213" y="2527300"/>
          <p14:tracePt t="139413" x="3859213" y="2519363"/>
          <p14:tracePt t="139420" x="3875088" y="2511425"/>
          <p14:tracePt t="139430" x="3883025" y="2511425"/>
          <p14:tracePt t="139436" x="3898900" y="2503488"/>
          <p14:tracePt t="139444" x="3914775" y="2495550"/>
          <p14:tracePt t="139452" x="3938588" y="2487613"/>
          <p14:tracePt t="139460" x="3954463" y="2479675"/>
          <p14:tracePt t="139468" x="3962400" y="2479675"/>
          <p14:tracePt t="139476" x="3978275" y="2471738"/>
          <p14:tracePt t="139484" x="3994150" y="2471738"/>
          <p14:tracePt t="139492" x="4011613" y="2463800"/>
          <p14:tracePt t="139500" x="4019550" y="2463800"/>
          <p14:tracePt t="139507" x="4027488" y="2463800"/>
          <p14:tracePt t="139516" x="4035425" y="2455863"/>
          <p14:tracePt t="139524" x="4043363" y="2455863"/>
          <p14:tracePt t="139540" x="4043363" y="2447925"/>
          <p14:tracePt t="139556" x="4051300" y="2447925"/>
          <p14:tracePt t="139652" x="4043363" y="2447925"/>
          <p14:tracePt t="139660" x="4035425" y="2447925"/>
          <p14:tracePt t="139668" x="4019550" y="2447925"/>
          <p14:tracePt t="139676" x="4002088" y="2447925"/>
          <p14:tracePt t="139684" x="3994150" y="2447925"/>
          <p14:tracePt t="139692" x="3978275" y="2447925"/>
          <p14:tracePt t="139700" x="3970338" y="2447925"/>
          <p14:tracePt t="139708" x="3962400" y="2447925"/>
          <p14:tracePt t="139716" x="3954463" y="2455863"/>
          <p14:tracePt t="139732" x="3946525" y="2455863"/>
          <p14:tracePt t="139748" x="3930650" y="2455863"/>
          <p14:tracePt t="139756" x="3922713" y="2463800"/>
          <p14:tracePt t="139764" x="3906838" y="2463800"/>
          <p14:tracePt t="139772" x="3890963" y="2463800"/>
          <p14:tracePt t="139780" x="3875088" y="2463800"/>
          <p14:tracePt t="139788" x="3867150" y="2463800"/>
          <p14:tracePt t="139796" x="3859213" y="2471738"/>
          <p14:tracePt t="139804" x="3843338" y="2471738"/>
          <p14:tracePt t="139820" x="3835400" y="2479675"/>
          <p14:tracePt t="139871" x="3827463" y="2479675"/>
          <p14:tracePt t="139884" x="3819525" y="2479675"/>
          <p14:tracePt t="139892" x="3811588" y="2479675"/>
          <p14:tracePt t="139900" x="3811588" y="2487613"/>
          <p14:tracePt t="139908" x="3803650" y="2487613"/>
          <p14:tracePt t="139916" x="3795713" y="2487613"/>
          <p14:tracePt t="139924" x="3787775" y="2487613"/>
          <p14:tracePt t="139932" x="3779838" y="2487613"/>
          <p14:tracePt t="139940" x="3779838" y="2495550"/>
          <p14:tracePt t="139948" x="3771900" y="2495550"/>
          <p14:tracePt t="139972" x="3771900" y="2503488"/>
          <p14:tracePt t="140012" x="3763963" y="2503488"/>
          <p14:tracePt t="140020" x="3763963" y="2511425"/>
          <p14:tracePt t="140044" x="3763963" y="2519363"/>
          <p14:tracePt t="140060" x="3756025" y="2519363"/>
          <p14:tracePt t="140076" x="3756025" y="2527300"/>
          <p14:tracePt t="140084" x="3756025" y="2535238"/>
          <p14:tracePt t="140116" x="3756025" y="2543175"/>
          <p14:tracePt t="140140" x="3756025" y="2551113"/>
          <p14:tracePt t="140164" x="3756025" y="2559050"/>
          <p14:tracePt t="140172" x="3756025" y="2566988"/>
          <p14:tracePt t="140196" x="3756025" y="2576513"/>
          <p14:tracePt t="140213" x="3756025" y="2584450"/>
          <p14:tracePt t="140229" x="3756025" y="2592388"/>
          <p14:tracePt t="140236" x="3756025" y="2600325"/>
          <p14:tracePt t="140252" x="3756025" y="2608263"/>
          <p14:tracePt t="140276" x="3756025" y="2624138"/>
          <p14:tracePt t="140300" x="3756025" y="2632075"/>
          <p14:tracePt t="140316" x="3756025" y="2640013"/>
          <p14:tracePt t="140332" x="3756025" y="2647950"/>
          <p14:tracePt t="140348" x="3756025" y="2655888"/>
          <p14:tracePt t="140356" x="3756025" y="2663825"/>
          <p14:tracePt t="140372" x="3756025" y="2671763"/>
          <p14:tracePt t="140388" x="3756025" y="2679700"/>
          <p14:tracePt t="140436" x="3756025" y="2687638"/>
          <p14:tracePt t="140452" x="3756025" y="2695575"/>
          <p14:tracePt t="140484" x="3756025" y="2703513"/>
          <p14:tracePt t="140508" x="3756025" y="2711450"/>
          <p14:tracePt t="140533" x="3756025" y="2719388"/>
          <p14:tracePt t="140548" x="3756025" y="2727325"/>
          <p14:tracePt t="140564" x="3756025" y="2735263"/>
          <p14:tracePt t="140596" x="3756025" y="2743200"/>
          <p14:tracePt t="140628" x="3756025" y="2751138"/>
          <p14:tracePt t="140636" x="3756025" y="2759075"/>
          <p14:tracePt t="140660" x="3756025" y="2767013"/>
          <p14:tracePt t="140700" x="3756025" y="2774950"/>
          <p14:tracePt t="140780" x="3756025" y="2782888"/>
          <p14:tracePt t="142300" x="3756025" y="2774950"/>
          <p14:tracePt t="142340" x="3756025" y="2767013"/>
          <p14:tracePt t="142468" x="3756025" y="2759075"/>
          <p14:tracePt t="142500" x="3756025" y="2751138"/>
          <p14:tracePt t="142587" x="3756025" y="2743200"/>
          <p14:tracePt t="142619" x="3756025" y="2735263"/>
          <p14:tracePt t="142659" x="3756025" y="2727325"/>
          <p14:tracePt t="142676" x="3748088" y="2719388"/>
          <p14:tracePt t="142692" x="3748088" y="2711450"/>
          <p14:tracePt t="142716" x="3740150" y="2703513"/>
          <p14:tracePt t="142732" x="3740150" y="2695575"/>
          <p14:tracePt t="142740" x="3740150" y="2687638"/>
          <p14:tracePt t="142756" x="3740150" y="2679700"/>
          <p14:tracePt t="142764" x="3740150" y="2671763"/>
          <p14:tracePt t="142772" x="3748088" y="2663825"/>
          <p14:tracePt t="142780" x="3748088" y="2647950"/>
          <p14:tracePt t="142788" x="3763963" y="2647950"/>
          <p14:tracePt t="142795" x="3763963" y="2632075"/>
          <p14:tracePt t="142805" x="3771900" y="2632075"/>
          <p14:tracePt t="142812" x="3779838" y="2616200"/>
          <p14:tracePt t="142820" x="3779838" y="2608263"/>
          <p14:tracePt t="142828" x="3787775" y="2592388"/>
          <p14:tracePt t="142836" x="3803650" y="2576513"/>
          <p14:tracePt t="142846" x="3819525" y="2566988"/>
          <p14:tracePt t="142852" x="3835400" y="2551113"/>
          <p14:tracePt t="142862" x="3851275" y="2535238"/>
          <p14:tracePt t="142868" x="3867150" y="2527300"/>
          <p14:tracePt t="142876" x="3875088" y="2511425"/>
          <p14:tracePt t="142884" x="3890963" y="2511425"/>
          <p14:tracePt t="142892" x="3898900" y="2503488"/>
          <p14:tracePt t="142900" x="3906838" y="2495550"/>
          <p14:tracePt t="142915" x="3914775" y="2487613"/>
          <p14:tracePt t="142939" x="3922713" y="2487613"/>
          <p14:tracePt t="142955" x="3922713" y="2479675"/>
          <p14:tracePt t="142972" x="3930650" y="2471738"/>
          <p14:tracePt t="142988" x="3938588" y="2471738"/>
          <p14:tracePt t="143004" x="3946525" y="2471738"/>
          <p14:tracePt t="143028" x="3954463" y="2471738"/>
          <p14:tracePt t="143036" x="3954463" y="2463800"/>
          <p14:tracePt t="143045" x="3962400" y="2463800"/>
          <p14:tracePt t="143052" x="3970338" y="2463800"/>
          <p14:tracePt t="143061" x="3978275" y="2463800"/>
          <p14:tracePt t="143076" x="3986213" y="2463800"/>
          <p14:tracePt t="143100" x="3994150" y="2463800"/>
          <p14:tracePt t="143124" x="4002088" y="2463800"/>
          <p14:tracePt t="143148" x="4002088" y="2455863"/>
          <p14:tracePt t="143156" x="4011613" y="2455863"/>
          <p14:tracePt t="145660" x="4011613" y="2447925"/>
          <p14:tracePt t="145677" x="4019550" y="2439988"/>
          <p14:tracePt t="145700" x="4019550" y="2432050"/>
          <p14:tracePt t="146708" x="4019550" y="2439988"/>
          <p14:tracePt t="146716" x="4011613" y="2447925"/>
          <p14:tracePt t="146740" x="4002088" y="2455863"/>
          <p14:tracePt t="146748" x="3994150" y="2455863"/>
          <p14:tracePt t="146756" x="3994150" y="2463800"/>
          <p14:tracePt t="146764" x="3986213" y="2463800"/>
          <p14:tracePt t="146771" x="3986213" y="2471738"/>
          <p14:tracePt t="146908" x="3978275" y="2471738"/>
          <p14:tracePt t="147012" x="3978275" y="2479675"/>
          <p14:tracePt t="147036" x="3970338" y="2479675"/>
          <p14:tracePt t="147092" x="3962400" y="2487613"/>
          <p14:tracePt t="147100" x="3954463" y="2487613"/>
          <p14:tracePt t="147116" x="3946525" y="2495550"/>
          <p14:tracePt t="147132" x="3930650" y="2495550"/>
          <p14:tracePt t="147140" x="3930650" y="2503488"/>
          <p14:tracePt t="147148" x="3930650" y="2511425"/>
          <p14:tracePt t="147156" x="3922713" y="2511425"/>
          <p14:tracePt t="147164" x="3914775" y="2511425"/>
          <p14:tracePt t="147172" x="3906838" y="2519363"/>
          <p14:tracePt t="147180" x="3898900" y="2519363"/>
          <p14:tracePt t="147188" x="3883025" y="2519363"/>
          <p14:tracePt t="147196" x="3883025" y="2527300"/>
          <p14:tracePt t="147204" x="3867150" y="2535238"/>
          <p14:tracePt t="147213" x="3859213" y="2543175"/>
          <p14:tracePt t="147220" x="3851275" y="2551113"/>
          <p14:tracePt t="147227" x="3835400" y="2551113"/>
          <p14:tracePt t="147236" x="3835400" y="2559050"/>
          <p14:tracePt t="147243" x="3827463" y="2566988"/>
          <p14:tracePt t="147252" x="3819525" y="2566988"/>
          <p14:tracePt t="147260" x="3811588" y="2576513"/>
          <p14:tracePt t="147277" x="3795713" y="2584450"/>
          <p14:tracePt t="147284" x="3795713" y="2592388"/>
          <p14:tracePt t="147293" x="3787775" y="2592388"/>
          <p14:tracePt t="147300" x="3787775" y="2600325"/>
          <p14:tracePt t="147308" x="3779838" y="2600325"/>
          <p14:tracePt t="147316" x="3771900" y="2608263"/>
          <p14:tracePt t="147324" x="3763963" y="2608263"/>
          <p14:tracePt t="147340" x="3763963" y="2616200"/>
          <p14:tracePt t="147348" x="3763963" y="2624138"/>
          <p14:tracePt t="147356" x="3756025" y="2624138"/>
          <p14:tracePt t="147372" x="3756025" y="2632075"/>
          <p14:tracePt t="147380" x="3756025" y="2640013"/>
          <p14:tracePt t="147388" x="3748088" y="2640013"/>
          <p14:tracePt t="147396" x="3748088" y="2655888"/>
          <p14:tracePt t="147412" x="3748088" y="2663825"/>
          <p14:tracePt t="147420" x="3748088" y="2671763"/>
          <p14:tracePt t="147428" x="3748088" y="2679700"/>
          <p14:tracePt t="147436" x="3748088" y="2687638"/>
          <p14:tracePt t="147452" x="3748088" y="2695575"/>
          <p14:tracePt t="147461" x="3740150" y="2703513"/>
          <p14:tracePt t="147477" x="3740150" y="2711450"/>
          <p14:tracePt t="147493" x="3740150" y="2719388"/>
          <p14:tracePt t="147500" x="3732213" y="2719388"/>
          <p14:tracePt t="147516" x="3732213" y="2727325"/>
          <p14:tracePt t="147525" x="3732213" y="2735263"/>
          <p14:tracePt t="147532" x="3732213" y="2743200"/>
          <p14:tracePt t="147540" x="3732213" y="2751138"/>
          <p14:tracePt t="147556" x="3732213" y="2759075"/>
          <p14:tracePt t="147564" x="3740150" y="2767013"/>
          <p14:tracePt t="147572" x="3740150" y="2774950"/>
          <p14:tracePt t="147580" x="3740150" y="2782888"/>
          <p14:tracePt t="147588" x="3740150" y="2790825"/>
          <p14:tracePt t="147596" x="3748088" y="2798763"/>
          <p14:tracePt t="147604" x="3748088" y="2806700"/>
          <p14:tracePt t="147620" x="3748088" y="2822575"/>
          <p14:tracePt t="147636" x="3756025" y="2830513"/>
          <p14:tracePt t="147644" x="3763963" y="2846388"/>
          <p14:tracePt t="147652" x="3763963" y="2854325"/>
          <p14:tracePt t="147660" x="3763963" y="2862263"/>
          <p14:tracePt t="147668" x="3771900" y="2870200"/>
          <p14:tracePt t="147684" x="3771900" y="2886075"/>
          <p14:tracePt t="147693" x="3779838" y="2886075"/>
          <p14:tracePt t="147700" x="3779838" y="2894013"/>
          <p14:tracePt t="147708" x="3787775" y="2894013"/>
          <p14:tracePt t="147716" x="3787775" y="2901950"/>
          <p14:tracePt t="147732" x="3795713" y="2901950"/>
          <p14:tracePt t="147740" x="3795713" y="2919413"/>
          <p14:tracePt t="147748" x="3803650" y="2919413"/>
          <p14:tracePt t="147756" x="3803650" y="2927350"/>
          <p14:tracePt t="147764" x="3811588" y="2927350"/>
          <p14:tracePt t="147772" x="3819525" y="2943225"/>
          <p14:tracePt t="147780" x="3827463" y="2951163"/>
          <p14:tracePt t="147788" x="3835400" y="2967038"/>
          <p14:tracePt t="147796" x="3843338" y="2967038"/>
          <p14:tracePt t="147804" x="3843338" y="2974975"/>
          <p14:tracePt t="147812" x="3859213" y="2982913"/>
          <p14:tracePt t="147820" x="3859213" y="2990850"/>
          <p14:tracePt t="147828" x="3867150" y="2990850"/>
          <p14:tracePt t="147836" x="3867150" y="2998788"/>
          <p14:tracePt t="147843" x="3875088" y="2998788"/>
          <p14:tracePt t="147852" x="3875088" y="3006725"/>
          <p14:tracePt t="147860" x="3875088" y="3014663"/>
          <p14:tracePt t="147868" x="3883025" y="3014663"/>
          <p14:tracePt t="147876" x="3890963" y="3022600"/>
          <p14:tracePt t="147884" x="3890963" y="3030538"/>
          <p14:tracePt t="147893" x="3898900" y="3038475"/>
          <p14:tracePt t="147900" x="3906838" y="3046413"/>
          <p14:tracePt t="147910" x="3906838" y="3054350"/>
          <p14:tracePt t="147916" x="3922713" y="3062288"/>
          <p14:tracePt t="147924" x="3922713" y="3070225"/>
          <p14:tracePt t="147932" x="3930650" y="3086100"/>
          <p14:tracePt t="147940" x="3938588" y="3094038"/>
          <p14:tracePt t="147948" x="3946525" y="3101975"/>
          <p14:tracePt t="147956" x="3954463" y="3109913"/>
          <p14:tracePt t="147964" x="3954463" y="3117850"/>
          <p14:tracePt t="147972" x="3970338" y="3125788"/>
          <p14:tracePt t="147980" x="3970338" y="3133725"/>
          <p14:tracePt t="147988" x="3978275" y="3141663"/>
          <p14:tracePt t="148010" x="3994150" y="3157538"/>
          <p14:tracePt t="148012" x="4002088" y="3165475"/>
          <p14:tracePt t="148020" x="4019550" y="3165475"/>
          <p14:tracePt t="148028" x="4019550" y="3173413"/>
          <p14:tracePt t="148036" x="4035425" y="3181350"/>
          <p14:tracePt t="148043" x="4035425" y="3189288"/>
          <p14:tracePt t="148052" x="4051300" y="3197225"/>
          <p14:tracePt t="148068" x="4067175" y="3205163"/>
          <p14:tracePt t="148084" x="4075113" y="3213100"/>
          <p14:tracePt t="148093" x="4083050" y="3213100"/>
          <p14:tracePt t="148100" x="4090988" y="3221038"/>
          <p14:tracePt t="148110" x="4106863" y="3228975"/>
          <p14:tracePt t="148116" x="4114800" y="3228975"/>
          <p14:tracePt t="148124" x="4130675" y="3228975"/>
          <p14:tracePt t="148132" x="4138613" y="3236913"/>
          <p14:tracePt t="148140" x="4146550" y="3244850"/>
          <p14:tracePt t="148148" x="4162425" y="3244850"/>
          <p14:tracePt t="148156" x="4170363" y="3244850"/>
          <p14:tracePt t="148164" x="4178300" y="3252788"/>
          <p14:tracePt t="148172" x="4186238" y="3262313"/>
          <p14:tracePt t="148180" x="4194175" y="3262313"/>
          <p14:tracePt t="148196" x="4210050" y="3270250"/>
          <p14:tracePt t="148204" x="4217988" y="3270250"/>
          <p14:tracePt t="148212" x="4225925" y="3270250"/>
          <p14:tracePt t="148220" x="4233863" y="3270250"/>
          <p14:tracePt t="148228" x="4241800" y="3278188"/>
          <p14:tracePt t="148236" x="4249738" y="3286125"/>
          <p14:tracePt t="148243" x="4257675" y="3286125"/>
          <p14:tracePt t="148253" x="4265613" y="3286125"/>
          <p14:tracePt t="148260" x="4281488" y="3294063"/>
          <p14:tracePt t="148268" x="4281488" y="3302000"/>
          <p14:tracePt t="148276" x="4289425" y="3302000"/>
          <p14:tracePt t="148284" x="4305300" y="3309938"/>
          <p14:tracePt t="148300" x="4321175" y="3317875"/>
          <p14:tracePt t="148310" x="4329113" y="3317875"/>
          <p14:tracePt t="148316" x="4337050" y="3317875"/>
          <p14:tracePt t="148324" x="4344988" y="3325813"/>
          <p14:tracePt t="148332" x="4362450" y="3325813"/>
          <p14:tracePt t="148340" x="4370388" y="3333750"/>
          <p14:tracePt t="148348" x="4378325" y="3333750"/>
          <p14:tracePt t="148356" x="4394200" y="3333750"/>
          <p14:tracePt t="148372" x="4402138" y="3333750"/>
          <p14:tracePt t="148380" x="4418013" y="3333750"/>
          <p14:tracePt t="148396" x="4425950" y="3333750"/>
          <p14:tracePt t="148404" x="4441825" y="3333750"/>
          <p14:tracePt t="148420" x="4449763" y="3333750"/>
          <p14:tracePt t="148428" x="4457700" y="3333750"/>
          <p14:tracePt t="148436" x="4465638" y="3333750"/>
          <p14:tracePt t="148444" x="4473575" y="3333750"/>
          <p14:tracePt t="148460" x="4489450" y="3333750"/>
          <p14:tracePt t="148468" x="4497388" y="3333750"/>
          <p14:tracePt t="148476" x="4513263" y="3341688"/>
          <p14:tracePt t="148484" x="4521200" y="3341688"/>
          <p14:tracePt t="148493" x="4529138" y="3341688"/>
          <p14:tracePt t="148500" x="4545013" y="3341688"/>
          <p14:tracePt t="148509" x="4552950" y="3341688"/>
          <p14:tracePt t="148516" x="4568825" y="3333750"/>
          <p14:tracePt t="148524" x="4584700" y="3325813"/>
          <p14:tracePt t="148532" x="4600575" y="3325813"/>
          <p14:tracePt t="148540" x="4608513" y="3317875"/>
          <p14:tracePt t="148548" x="4632325" y="3317875"/>
          <p14:tracePt t="148555" x="4640263" y="3317875"/>
          <p14:tracePt t="148564" x="4648200" y="3309938"/>
          <p14:tracePt t="148572" x="4656138" y="3309938"/>
          <p14:tracePt t="148580" x="4679950" y="3302000"/>
          <p14:tracePt t="148587" x="4687888" y="3302000"/>
          <p14:tracePt t="148596" x="4695825" y="3302000"/>
          <p14:tracePt t="148604" x="4713288" y="3294063"/>
          <p14:tracePt t="148612" x="4729163" y="3286125"/>
          <p14:tracePt t="148620" x="4737100" y="3286125"/>
          <p14:tracePt t="148629" x="4752975" y="3278188"/>
          <p14:tracePt t="148636" x="4776788" y="3278188"/>
          <p14:tracePt t="148643" x="4792663" y="3278188"/>
          <p14:tracePt t="148652" x="4808538" y="3270250"/>
          <p14:tracePt t="148660" x="4832350" y="3270250"/>
          <p14:tracePt t="148668" x="4848225" y="3262313"/>
          <p14:tracePt t="148676" x="4864100" y="3262313"/>
          <p14:tracePt t="148684" x="4879975" y="3262313"/>
          <p14:tracePt t="148693" x="4895850" y="3262313"/>
          <p14:tracePt t="148700" x="4895850" y="3252788"/>
          <p14:tracePt t="148710" x="4903788" y="3252788"/>
          <p14:tracePt t="148716" x="4919663" y="3244850"/>
          <p14:tracePt t="148733" x="4935538" y="3244850"/>
          <p14:tracePt t="148748" x="4943475" y="3244850"/>
          <p14:tracePt t="148755" x="4951413" y="3244850"/>
          <p14:tracePt t="148764" x="4959350" y="3244850"/>
          <p14:tracePt t="148771" x="4959350" y="3236913"/>
          <p14:tracePt t="148779" x="4967288" y="3236913"/>
          <p14:tracePt t="148787" x="4975225" y="3236913"/>
          <p14:tracePt t="148803" x="4983163" y="3236913"/>
          <p14:tracePt t="148811" x="4991100" y="3228975"/>
          <p14:tracePt t="148819" x="4999038" y="3228975"/>
          <p14:tracePt t="148827" x="5006975" y="3221038"/>
          <p14:tracePt t="148843" x="5014913" y="3221038"/>
          <p14:tracePt t="148851" x="5022850" y="3213100"/>
          <p14:tracePt t="148860" x="5030788" y="3213100"/>
          <p14:tracePt t="148867" x="5038725" y="3213100"/>
          <p14:tracePt t="148875" x="5056188" y="3205163"/>
          <p14:tracePt t="148893" x="5064125" y="3197225"/>
          <p14:tracePt t="148900" x="5072063" y="3197225"/>
          <p14:tracePt t="148908" x="5080000" y="3197225"/>
          <p14:tracePt t="148915" x="5095875" y="3181350"/>
          <p14:tracePt t="148923" x="5103813" y="3181350"/>
          <p14:tracePt t="148931" x="5111750" y="3181350"/>
          <p14:tracePt t="148939" x="5127625" y="3181350"/>
          <p14:tracePt t="148947" x="5135563" y="3173413"/>
          <p14:tracePt t="148955" x="5151438" y="3165475"/>
          <p14:tracePt t="148963" x="5159375" y="3157538"/>
          <p14:tracePt t="148971" x="5175250" y="3157538"/>
          <p14:tracePt t="148979" x="5183188" y="3157538"/>
          <p14:tracePt t="148987" x="5207000" y="3141663"/>
          <p14:tracePt t="148995" x="5214938" y="3141663"/>
          <p14:tracePt t="149003" x="5222875" y="3141663"/>
          <p14:tracePt t="149011" x="5238750" y="3133725"/>
          <p14:tracePt t="149019" x="5254625" y="3125788"/>
          <p14:tracePt t="149027" x="5262563" y="3117850"/>
          <p14:tracePt t="149035" x="5278438" y="3117850"/>
          <p14:tracePt t="149043" x="5294313" y="3117850"/>
          <p14:tracePt t="149051" x="5310188" y="3109913"/>
          <p14:tracePt t="149060" x="5318125" y="3101975"/>
          <p14:tracePt t="149067" x="5334000" y="3101975"/>
          <p14:tracePt t="149075" x="5349875" y="3101975"/>
          <p14:tracePt t="149083" x="5357813" y="3086100"/>
          <p14:tracePt t="149091" x="5373688" y="3086100"/>
          <p14:tracePt t="149099" x="5381625" y="3086100"/>
          <p14:tracePt t="149108" x="5389563" y="3086100"/>
          <p14:tracePt t="149115" x="5397500" y="3078163"/>
          <p14:tracePt t="149123" x="5414963" y="3078163"/>
          <p14:tracePt t="149131" x="5422900" y="3070225"/>
          <p14:tracePt t="149139" x="5430838" y="3070225"/>
          <p14:tracePt t="149147" x="5446713" y="3062288"/>
          <p14:tracePt t="149155" x="5454650" y="3062288"/>
          <p14:tracePt t="149163" x="5462588" y="3062288"/>
          <p14:tracePt t="149171" x="5478463" y="3054350"/>
          <p14:tracePt t="149180" x="5494338" y="3046413"/>
          <p14:tracePt t="149188" x="5510213" y="3046413"/>
          <p14:tracePt t="149196" x="5526088" y="3038475"/>
          <p14:tracePt t="149204" x="5549900" y="3030538"/>
          <p14:tracePt t="149212" x="5573713" y="3022600"/>
          <p14:tracePt t="149220" x="5589588" y="3022600"/>
          <p14:tracePt t="149229" x="5613400" y="3022600"/>
          <p14:tracePt t="149236" x="5621338" y="3014663"/>
          <p14:tracePt t="149244" x="5637213" y="3014663"/>
          <p14:tracePt t="149252" x="5661025" y="3006725"/>
          <p14:tracePt t="149260" x="5668963" y="3006725"/>
          <p14:tracePt t="149268" x="5676900" y="3006725"/>
          <p14:tracePt t="149276" x="5684838" y="2998788"/>
          <p14:tracePt t="149292" x="5692775" y="2998788"/>
          <p14:tracePt t="149300" x="5692775" y="2990850"/>
          <p14:tracePt t="149309" x="5708650" y="2990850"/>
          <p14:tracePt t="149324" x="5716588" y="2990850"/>
          <p14:tracePt t="149332" x="5716588" y="2982913"/>
          <p14:tracePt t="149340" x="5732463" y="2982913"/>
          <p14:tracePt t="149364" x="5740400" y="2982913"/>
          <p14:tracePt t="149380" x="5740400" y="2974975"/>
          <p14:tracePt t="149388" x="5749925" y="2974975"/>
          <p14:tracePt t="149396" x="5757863" y="2974975"/>
          <p14:tracePt t="149420" x="5765800" y="2974975"/>
          <p14:tracePt t="149428" x="5773738" y="2974975"/>
          <p14:tracePt t="149444" x="5789613" y="2974975"/>
          <p14:tracePt t="149460" x="5797550" y="2967038"/>
          <p14:tracePt t="149476" x="5805488" y="2967038"/>
          <p14:tracePt t="149484" x="5813425" y="2967038"/>
          <p14:tracePt t="149492" x="5821363" y="2967038"/>
          <p14:tracePt t="149510" x="5829300" y="2967038"/>
          <p14:tracePt t="149516" x="5837238" y="2967038"/>
          <p14:tracePt t="149524" x="5845175" y="2967038"/>
          <p14:tracePt t="149532" x="5853113" y="2967038"/>
          <p14:tracePt t="149548" x="5861050" y="2967038"/>
          <p14:tracePt t="149556" x="5868988" y="2967038"/>
          <p14:tracePt t="149564" x="5876925" y="2967038"/>
          <p14:tracePt t="149580" x="5884863" y="2967038"/>
          <p14:tracePt t="149587" x="5884863" y="2974975"/>
          <p14:tracePt t="149603" x="5892800" y="2974975"/>
          <p14:tracePt t="149620" x="5900738" y="2974975"/>
          <p14:tracePt t="149644" x="5908675" y="2974975"/>
          <p14:tracePt t="149676" x="5916613" y="2974975"/>
          <p14:tracePt t="149693" x="5916613" y="2982913"/>
          <p14:tracePt t="149700" x="5924550" y="2982913"/>
          <p14:tracePt t="149716" x="5932488" y="2982913"/>
          <p14:tracePt t="149740" x="5940425" y="2982913"/>
          <p14:tracePt t="149748" x="5940425" y="2990850"/>
          <p14:tracePt t="149756" x="5948363" y="2990850"/>
          <p14:tracePt t="149788" x="5948363" y="2998788"/>
          <p14:tracePt t="149796" x="5956300" y="3006725"/>
          <p14:tracePt t="149828" x="5956300" y="3014663"/>
          <p14:tracePt t="149844" x="5964238" y="3022600"/>
          <p14:tracePt t="149869" x="5964238" y="3030538"/>
          <p14:tracePt t="149876" x="5964238" y="3038475"/>
          <p14:tracePt t="149900" x="5964238" y="3046413"/>
          <p14:tracePt t="149924" x="5964238" y="3054350"/>
          <p14:tracePt t="149940" x="5964238" y="3062288"/>
          <p14:tracePt t="149948" x="5964238" y="3070225"/>
          <p14:tracePt t="149964" x="5964238" y="3078163"/>
          <p14:tracePt t="149980" x="5972175" y="3086100"/>
          <p14:tracePt t="150004" x="5972175" y="3094038"/>
          <p14:tracePt t="150012" x="5972175" y="3101975"/>
          <p14:tracePt t="150036" x="5972175" y="3109913"/>
          <p14:tracePt t="150068" x="5972175" y="3117850"/>
          <p14:tracePt t="150092" x="5972175" y="3125788"/>
          <p14:tracePt t="150109" x="5972175" y="3133725"/>
          <p14:tracePt t="150132" x="5972175" y="3141663"/>
          <p14:tracePt t="150172" x="5972175" y="3149600"/>
          <p14:tracePt t="150196" x="5972175" y="3157538"/>
          <p14:tracePt t="150204" x="5972175" y="3165475"/>
          <p14:tracePt t="150236" x="5972175" y="3173413"/>
          <p14:tracePt t="150260" x="5972175" y="3181350"/>
          <p14:tracePt t="150292" x="5964238" y="3181350"/>
          <p14:tracePt t="150309" x="5964238" y="3189288"/>
          <p14:tracePt t="150316" x="5964238" y="3197225"/>
          <p14:tracePt t="150326" x="5956300" y="3197225"/>
          <p14:tracePt t="150348" x="5956300" y="3205163"/>
          <p14:tracePt t="150372" x="5948363" y="3205163"/>
          <p14:tracePt t="150380" x="5948363" y="3213100"/>
          <p14:tracePt t="150388" x="5940425" y="3213100"/>
          <p14:tracePt t="150404" x="5932488" y="3221038"/>
          <p14:tracePt t="150412" x="5924550" y="3228975"/>
          <p14:tracePt t="150428" x="5916613" y="3228975"/>
          <p14:tracePt t="150436" x="5916613" y="3236913"/>
          <p14:tracePt t="150444" x="5900738" y="3236913"/>
          <p14:tracePt t="150452" x="5900738" y="3244850"/>
          <p14:tracePt t="150468" x="5892800" y="3252788"/>
          <p14:tracePt t="150476" x="5892800" y="3262313"/>
          <p14:tracePt t="150492" x="5884863" y="3262313"/>
          <p14:tracePt t="150509" x="5884863" y="3270250"/>
          <p14:tracePt t="150516" x="5876925" y="3270250"/>
          <p14:tracePt t="150526" x="5868988" y="3278188"/>
          <p14:tracePt t="150540" x="5868988" y="3286125"/>
          <p14:tracePt t="150548" x="5861050" y="3286125"/>
          <p14:tracePt t="150556" x="5861050" y="3294063"/>
          <p14:tracePt t="150588" x="5853113" y="3302000"/>
          <p14:tracePt t="150612" x="5845175" y="3302000"/>
          <p14:tracePt t="150620" x="5845175" y="3317875"/>
          <p14:tracePt t="150628" x="5837238" y="3317875"/>
          <p14:tracePt t="150644" x="5837238" y="3325813"/>
          <p14:tracePt t="150652" x="5829300" y="3325813"/>
          <p14:tracePt t="150660" x="5829300" y="3333750"/>
          <p14:tracePt t="150684" x="5821363" y="3333750"/>
          <p14:tracePt t="150692" x="5821363" y="3341688"/>
          <p14:tracePt t="150700" x="5821363" y="3349625"/>
          <p14:tracePt t="150725" x="5821363" y="3357563"/>
          <p14:tracePt t="150756" x="5821363" y="3365500"/>
          <p14:tracePt t="150772" x="5813425" y="3365500"/>
          <p14:tracePt t="150788" x="5813425" y="3373438"/>
          <p14:tracePt t="150804" x="5813425" y="3381375"/>
          <p14:tracePt t="150829" x="5813425" y="3389313"/>
          <p14:tracePt t="150844" x="5813425" y="3397250"/>
          <p14:tracePt t="150860" x="5813425" y="3405188"/>
          <p14:tracePt t="150868" x="5813425" y="3413125"/>
          <p14:tracePt t="150885" x="5813425" y="3421063"/>
          <p14:tracePt t="150892" x="5813425" y="3429000"/>
          <p14:tracePt t="150908" x="5813425" y="3444875"/>
          <p14:tracePt t="150925" x="5813425" y="3452813"/>
          <p14:tracePt t="150940" x="5813425" y="3460750"/>
          <p14:tracePt t="150948" x="5813425" y="3468688"/>
          <p14:tracePt t="150972" x="5813425" y="3476625"/>
          <p14:tracePt t="150980" x="5813425" y="3484563"/>
          <p14:tracePt t="150996" x="5805488" y="3492500"/>
          <p14:tracePt t="151004" x="5805488" y="3500438"/>
          <p14:tracePt t="151020" x="5805488" y="3508375"/>
          <p14:tracePt t="151028" x="5805488" y="3516313"/>
          <p14:tracePt t="151036" x="5805488" y="3524250"/>
          <p14:tracePt t="151044" x="5805488" y="3532188"/>
          <p14:tracePt t="151059" x="5805488" y="3540125"/>
          <p14:tracePt t="151068" x="5805488" y="3548063"/>
          <p14:tracePt t="151076" x="5805488" y="3556000"/>
          <p14:tracePt t="151093" x="5805488" y="3563938"/>
          <p14:tracePt t="151100" x="5805488" y="3571875"/>
          <p14:tracePt t="151109" x="5805488" y="3579813"/>
          <p14:tracePt t="151125" x="5805488" y="3587750"/>
          <p14:tracePt t="151132" x="5805488" y="3595688"/>
          <p14:tracePt t="151140" x="5813425" y="3605213"/>
          <p14:tracePt t="151148" x="5813425" y="3613150"/>
          <p14:tracePt t="151164" x="5813425" y="3621088"/>
          <p14:tracePt t="151172" x="5821363" y="3621088"/>
          <p14:tracePt t="151180" x="5821363" y="3636963"/>
          <p14:tracePt t="151196" x="5821363" y="3644900"/>
          <p14:tracePt t="151204" x="5829300" y="3644900"/>
          <p14:tracePt t="151212" x="5829300" y="3652838"/>
          <p14:tracePt t="151228" x="5829300" y="3660775"/>
          <p14:tracePt t="151236" x="5837238" y="3668713"/>
          <p14:tracePt t="151244" x="5837238" y="3676650"/>
          <p14:tracePt t="151260" x="5845175" y="3676650"/>
          <p14:tracePt t="151268" x="5845175" y="3692525"/>
          <p14:tracePt t="151292" x="5845175" y="3700463"/>
          <p14:tracePt t="151300" x="5853113" y="3700463"/>
          <p14:tracePt t="151309" x="5853113" y="3708400"/>
          <p14:tracePt t="151316" x="5853113" y="3716338"/>
          <p14:tracePt t="151325" x="5853113" y="3724275"/>
          <p14:tracePt t="151332" x="5861050" y="3724275"/>
          <p14:tracePt t="151348" x="5868988" y="3732213"/>
          <p14:tracePt t="151364" x="5868988" y="3748088"/>
          <p14:tracePt t="151372" x="5876925" y="3748088"/>
          <p14:tracePt t="151388" x="5876925" y="3756025"/>
          <p14:tracePt t="151396" x="5884863" y="3756025"/>
          <p14:tracePt t="151404" x="5884863" y="3763963"/>
          <p14:tracePt t="151420" x="5892800" y="3771900"/>
          <p14:tracePt t="151436" x="5900738" y="3779838"/>
          <p14:tracePt t="151452" x="5900738" y="3787775"/>
          <p14:tracePt t="151460" x="5908675" y="3787775"/>
          <p14:tracePt t="151468" x="5916613" y="3787775"/>
          <p14:tracePt t="151475" x="5924550" y="3803650"/>
          <p14:tracePt t="151492" x="5932488" y="3803650"/>
          <p14:tracePt t="151500" x="5940425" y="3811588"/>
          <p14:tracePt t="151516" x="5956300" y="3811588"/>
          <p14:tracePt t="151525" x="5956300" y="3819525"/>
          <p14:tracePt t="151532" x="5972175" y="3819525"/>
          <p14:tracePt t="151542" x="5972175" y="3827463"/>
          <p14:tracePt t="151548" x="5980113" y="3827463"/>
          <p14:tracePt t="151556" x="5988050" y="3827463"/>
          <p14:tracePt t="151564" x="5995988" y="3827463"/>
          <p14:tracePt t="151572" x="6003925" y="3835400"/>
          <p14:tracePt t="151580" x="6011863" y="3835400"/>
          <p14:tracePt t="151596" x="6019800" y="3835400"/>
          <p14:tracePt t="151604" x="6027738" y="3835400"/>
          <p14:tracePt t="151612" x="6035675" y="3835400"/>
          <p14:tracePt t="151628" x="6051550" y="3835400"/>
          <p14:tracePt t="151644" x="6059488" y="3835400"/>
          <p14:tracePt t="151652" x="6075363" y="3835400"/>
          <p14:tracePt t="151659" x="6083300" y="3835400"/>
          <p14:tracePt t="151668" x="6091238" y="3835400"/>
          <p14:tracePt t="151675" x="6100763" y="3827463"/>
          <p14:tracePt t="151692" x="6108700" y="3827463"/>
          <p14:tracePt t="151700" x="6116638" y="3827463"/>
          <p14:tracePt t="151708" x="6116638" y="3819525"/>
          <p14:tracePt t="151716" x="6124575" y="3819525"/>
          <p14:tracePt t="151732" x="6132513" y="3819525"/>
          <p14:tracePt t="151748" x="6140450" y="3811588"/>
          <p14:tracePt t="151764" x="6148388" y="3803650"/>
          <p14:tracePt t="151780" x="6156325" y="3795713"/>
          <p14:tracePt t="151796" x="6156325" y="3787775"/>
          <p14:tracePt t="151804" x="6164263" y="3779838"/>
          <p14:tracePt t="151812" x="6164263" y="3771900"/>
          <p14:tracePt t="151819" x="6172200" y="3763963"/>
          <p14:tracePt t="151828" x="6180138" y="3756025"/>
          <p14:tracePt t="151836" x="6180138" y="3748088"/>
          <p14:tracePt t="151852" x="6180138" y="3732213"/>
          <p14:tracePt t="151860" x="6188075" y="3732213"/>
          <p14:tracePt t="151868" x="6188075" y="3724275"/>
          <p14:tracePt t="151884" x="6188075" y="3716338"/>
          <p14:tracePt t="151900" x="6188075" y="3708400"/>
          <p14:tracePt t="151908" x="6188075" y="3700463"/>
          <p14:tracePt t="151916" x="6188075" y="3692525"/>
          <p14:tracePt t="151925" x="6188075" y="3684588"/>
          <p14:tracePt t="151932" x="6188075" y="3676650"/>
          <p14:tracePt t="151948" x="6188075" y="3668713"/>
          <p14:tracePt t="151956" x="6188075" y="3652838"/>
          <p14:tracePt t="151964" x="6188075" y="3644900"/>
          <p14:tracePt t="151972" x="6180138" y="3636963"/>
          <p14:tracePt t="151980" x="6172200" y="3621088"/>
          <p14:tracePt t="151987" x="6172200" y="3613150"/>
          <p14:tracePt t="151996" x="6164263" y="3605213"/>
          <p14:tracePt t="152004" x="6164263" y="3595688"/>
          <p14:tracePt t="152020" x="6156325" y="3579813"/>
          <p14:tracePt t="152044" x="6156325" y="3571875"/>
          <p14:tracePt t="152060" x="6148388" y="3556000"/>
          <p14:tracePt t="152075" x="6148388" y="3548063"/>
          <p14:tracePt t="152084" x="6140450" y="3540125"/>
          <p14:tracePt t="152092" x="6140450" y="3532188"/>
          <p14:tracePt t="152100" x="6132513" y="3524250"/>
          <p14:tracePt t="152116" x="6132513" y="3508375"/>
          <p14:tracePt t="152132" x="6124575" y="3500438"/>
          <p14:tracePt t="152148" x="6124575" y="3492500"/>
          <p14:tracePt t="152164" x="6124575" y="3484563"/>
          <p14:tracePt t="152180" x="6124575" y="3476625"/>
          <p14:tracePt t="152188" x="6116638" y="3476625"/>
          <p14:tracePt t="152196" x="6116638" y="3468688"/>
          <p14:tracePt t="152212" x="6116638" y="3460750"/>
          <p14:tracePt t="152219" x="6116638" y="3452813"/>
          <p14:tracePt t="152228" x="6116638" y="3444875"/>
          <p14:tracePt t="152244" x="6116638" y="3436938"/>
          <p14:tracePt t="152260" x="6116638" y="3421063"/>
          <p14:tracePt t="152268" x="6108700" y="3421063"/>
          <p14:tracePt t="152285" x="6108700" y="3413125"/>
          <p14:tracePt t="152300" x="6108700" y="3405188"/>
          <p14:tracePt t="152316" x="6108700" y="3397250"/>
          <p14:tracePt t="152325" x="6108700" y="3389313"/>
          <p14:tracePt t="152332" x="6108700" y="3381375"/>
          <p14:tracePt t="152348" x="6108700" y="3373438"/>
          <p14:tracePt t="152356" x="6108700" y="3365500"/>
          <p14:tracePt t="152364" x="6100763" y="3365500"/>
          <p14:tracePt t="152372" x="6100763" y="3357563"/>
          <p14:tracePt t="152388" x="6100763" y="3349625"/>
          <p14:tracePt t="152412" x="6100763" y="3341688"/>
          <p14:tracePt t="152420" x="6100763" y="3333750"/>
          <p14:tracePt t="152452" x="6100763" y="3325813"/>
          <p14:tracePt t="152476" x="6100763" y="3317875"/>
          <p14:tracePt t="152516" x="6100763" y="3309938"/>
          <p14:tracePt t="152525" x="6100763" y="3302000"/>
          <p14:tracePt t="152532" x="6091238" y="3302000"/>
          <p14:tracePt t="152541" x="6091238" y="3294063"/>
          <p14:tracePt t="152556" x="6091238" y="3286125"/>
          <p14:tracePt t="152564" x="6091238" y="3278188"/>
          <p14:tracePt t="152572" x="6091238" y="3270250"/>
          <p14:tracePt t="152580" x="6083300" y="3270250"/>
          <p14:tracePt t="152588" x="6083300" y="3262313"/>
          <p14:tracePt t="152596" x="6075363" y="3262313"/>
          <p14:tracePt t="152604" x="6075363" y="3252788"/>
          <p14:tracePt t="152612" x="6075363" y="3244850"/>
          <p14:tracePt t="152636" x="6075363" y="3236913"/>
          <p14:tracePt t="152660" x="6075363" y="3228975"/>
          <p14:tracePt t="152676" x="6075363" y="3221038"/>
          <p14:tracePt t="152692" x="6075363" y="3213100"/>
          <p14:tracePt t="152716" x="6075363" y="3205163"/>
          <p14:tracePt t="152740" x="6067425" y="3205163"/>
          <p14:tracePt t="152748" x="6067425" y="3197225"/>
          <p14:tracePt t="152780" x="6067425" y="3189288"/>
          <p14:tracePt t="152804" x="6067425" y="3181350"/>
          <p14:tracePt t="152860" x="6067425" y="3173413"/>
          <p14:tracePt t="152908" x="6067425" y="3165475"/>
          <p14:tracePt t="152948" x="6067425" y="3157538"/>
          <p14:tracePt t="153004" x="6067425" y="3149600"/>
          <p14:tracePt t="153012" x="6067425" y="3141663"/>
          <p14:tracePt t="153052" x="6067425" y="3133725"/>
          <p14:tracePt t="153076" x="6067425" y="3125788"/>
          <p14:tracePt t="153084" x="6075363" y="3125788"/>
          <p14:tracePt t="153100" x="6075363" y="3117850"/>
          <p14:tracePt t="153108" x="6075363" y="3109913"/>
          <p14:tracePt t="153116" x="6083300" y="3109913"/>
          <p14:tracePt t="153132" x="6083300" y="3101975"/>
          <p14:tracePt t="153148" x="6091238" y="3101975"/>
          <p14:tracePt t="153156" x="6091238" y="3094038"/>
          <p14:tracePt t="153172" x="6100763" y="3086100"/>
          <p14:tracePt t="153228" x="6108700" y="3086100"/>
          <p14:tracePt t="153244" x="6108700" y="3078163"/>
          <p14:tracePt t="153252" x="6116638" y="3078163"/>
          <p14:tracePt t="153276" x="6124575" y="3078163"/>
          <p14:tracePt t="153292" x="6132513" y="3070225"/>
          <p14:tracePt t="153308" x="6140450" y="3070225"/>
          <p14:tracePt t="153332" x="6148388" y="3070225"/>
          <p14:tracePt t="153341" x="6148388" y="3062288"/>
          <p14:tracePt t="153356" x="6156325" y="3062288"/>
          <p14:tracePt t="153372" x="6156325" y="3054350"/>
          <p14:tracePt t="153380" x="6164263" y="3054350"/>
          <p14:tracePt t="153388" x="6172200" y="3054350"/>
          <p14:tracePt t="153404" x="6180138" y="3054350"/>
          <p14:tracePt t="153420" x="6188075" y="3054350"/>
          <p14:tracePt t="153444" x="6196013" y="3054350"/>
          <p14:tracePt t="153468" x="6196013" y="3046413"/>
          <p14:tracePt t="153476" x="6203950" y="3046413"/>
          <p14:tracePt t="153524" x="6211888" y="3046413"/>
          <p14:tracePt t="153548" x="6219825" y="3046413"/>
          <p14:tracePt t="153636" x="6227763" y="3046413"/>
          <p14:tracePt t="153924" x="6219825" y="3054350"/>
          <p14:tracePt t="153932" x="6219825" y="3062288"/>
          <p14:tracePt t="153941" x="6203950" y="3070225"/>
          <p14:tracePt t="153948" x="6196013" y="3078163"/>
          <p14:tracePt t="153957" x="6188075" y="3078163"/>
          <p14:tracePt t="153964" x="6188075" y="3094038"/>
          <p14:tracePt t="153972" x="6180138" y="3101975"/>
          <p14:tracePt t="153980" x="6172200" y="3125788"/>
          <p14:tracePt t="153988" x="6172200" y="3141663"/>
          <p14:tracePt t="153996" x="6172200" y="3157538"/>
          <p14:tracePt t="154004" x="6172200" y="3181350"/>
          <p14:tracePt t="154012" x="6172200" y="3197225"/>
          <p14:tracePt t="154020" x="6172200" y="3213100"/>
          <p14:tracePt t="154028" x="6172200" y="3236913"/>
          <p14:tracePt t="154035" x="6172200" y="3262313"/>
          <p14:tracePt t="154044" x="6172200" y="3278188"/>
          <p14:tracePt t="154052" x="6172200" y="3294063"/>
          <p14:tracePt t="154060" x="6172200" y="3309938"/>
          <p14:tracePt t="154068" x="6172200" y="3317875"/>
          <p14:tracePt t="154076" x="6172200" y="3325813"/>
          <p14:tracePt t="154084" x="6172200" y="3341688"/>
          <p14:tracePt t="154100" x="6172200" y="3349625"/>
          <p14:tracePt t="154108" x="6172200" y="3357563"/>
          <p14:tracePt t="154116" x="6172200" y="3365500"/>
          <p14:tracePt t="154124" x="6164263" y="3381375"/>
          <p14:tracePt t="154132" x="6156325" y="3389313"/>
          <p14:tracePt t="154141" x="6156325" y="3397250"/>
          <p14:tracePt t="154148" x="6156325" y="3413125"/>
          <p14:tracePt t="154157" x="6148388" y="3421063"/>
          <p14:tracePt t="154165" x="6140450" y="3429000"/>
          <p14:tracePt t="154172" x="6140450" y="3444875"/>
          <p14:tracePt t="154180" x="6132513" y="3460750"/>
          <p14:tracePt t="154188" x="6132513" y="3476625"/>
          <p14:tracePt t="154196" x="6124575" y="3492500"/>
          <p14:tracePt t="154204" x="6116638" y="3508375"/>
          <p14:tracePt t="154212" x="6116638" y="3532188"/>
          <p14:tracePt t="154220" x="6116638" y="3540125"/>
          <p14:tracePt t="154228" x="6116638" y="3556000"/>
          <p14:tracePt t="154235" x="6108700" y="3571875"/>
          <p14:tracePt t="154244" x="6100763" y="3587750"/>
          <p14:tracePt t="154252" x="6091238" y="3613150"/>
          <p14:tracePt t="154260" x="6091238" y="3621088"/>
          <p14:tracePt t="154268" x="6091238" y="3636963"/>
          <p14:tracePt t="154276" x="6083300" y="3644900"/>
          <p14:tracePt t="154284" x="6075363" y="3668713"/>
          <p14:tracePt t="154291" x="6075363" y="3676650"/>
          <p14:tracePt t="154300" x="6067425" y="3692525"/>
          <p14:tracePt t="154308" x="6067425" y="3700463"/>
          <p14:tracePt t="154316" x="6067425" y="3724275"/>
          <p14:tracePt t="154324" x="6059488" y="3732213"/>
          <p14:tracePt t="154332" x="6059488" y="3756025"/>
          <p14:tracePt t="154341" x="6059488" y="3763963"/>
          <p14:tracePt t="154348" x="6059488" y="3771900"/>
          <p14:tracePt t="154357" x="6059488" y="3795713"/>
          <p14:tracePt t="154364" x="6059488" y="3803650"/>
          <p14:tracePt t="154372" x="6059488" y="3819525"/>
          <p14:tracePt t="154380" x="6059488" y="3827463"/>
          <p14:tracePt t="154388" x="6059488" y="3835400"/>
          <p14:tracePt t="154396" x="6059488" y="3843338"/>
          <p14:tracePt t="154404" x="6059488" y="3851275"/>
          <p14:tracePt t="154420" x="6059488" y="3867150"/>
          <p14:tracePt t="154428" x="6059488" y="3875088"/>
          <p14:tracePt t="154435" x="6059488" y="3890963"/>
          <p14:tracePt t="154452" x="6051550" y="3906838"/>
          <p14:tracePt t="154468" x="6051550" y="3914775"/>
          <p14:tracePt t="154476" x="6051550" y="3922713"/>
          <p14:tracePt t="154492" x="6051550" y="3930650"/>
          <p14:tracePt t="154500" x="6043613" y="3938588"/>
          <p14:tracePt t="154524" x="6035675" y="3938588"/>
          <p14:tracePt t="154532" x="6035675" y="3948113"/>
          <p14:tracePt t="154572" x="6027738" y="3948113"/>
          <p14:tracePt t="154588" x="6019800" y="3948113"/>
          <p14:tracePt t="154620" x="6019800" y="3938588"/>
          <p14:tracePt t="154627" x="6019800" y="3930650"/>
          <p14:tracePt t="154644" x="6019800" y="3922713"/>
          <p14:tracePt t="154652" x="6019800" y="3914775"/>
          <p14:tracePt t="154668" x="6019800" y="3906838"/>
          <p14:tracePt t="154676" x="6027738" y="3898900"/>
          <p14:tracePt t="154684" x="6027738" y="3890963"/>
          <p14:tracePt t="154692" x="6027738" y="3883025"/>
          <p14:tracePt t="154700" x="6035675" y="3867150"/>
          <p14:tracePt t="154708" x="6043613" y="3867150"/>
          <p14:tracePt t="154716" x="6043613" y="3859213"/>
          <p14:tracePt t="154724" x="6051550" y="3843338"/>
          <p14:tracePt t="154732" x="6059488" y="3835400"/>
          <p14:tracePt t="154740" x="6067425" y="3827463"/>
          <p14:tracePt t="154748" x="6067425" y="3811588"/>
          <p14:tracePt t="154764" x="6067425" y="3795713"/>
          <p14:tracePt t="154774" x="6067425" y="3787775"/>
          <p14:tracePt t="154780" x="6067425" y="3779838"/>
          <p14:tracePt t="154788" x="6067425" y="3763963"/>
          <p14:tracePt t="154796" x="6067425" y="3748088"/>
          <p14:tracePt t="154804" x="6067425" y="3732213"/>
          <p14:tracePt t="154812" x="6067425" y="3716338"/>
          <p14:tracePt t="154820" x="6067425" y="3708400"/>
          <p14:tracePt t="154828" x="6067425" y="3692525"/>
          <p14:tracePt t="154836" x="6067425" y="3684588"/>
          <p14:tracePt t="154844" x="6067425" y="3668713"/>
          <p14:tracePt t="154851" x="6067425" y="3652838"/>
          <p14:tracePt t="154860" x="6067425" y="3636963"/>
          <p14:tracePt t="154868" x="6067425" y="3621088"/>
          <p14:tracePt t="154877" x="6067425" y="3605213"/>
          <p14:tracePt t="154884" x="6067425" y="3587750"/>
          <p14:tracePt t="154892" x="6067425" y="3563938"/>
          <p14:tracePt t="154900" x="6067425" y="3548063"/>
          <p14:tracePt t="154908" x="6067425" y="3532188"/>
          <p14:tracePt t="154916" x="6067425" y="3524250"/>
          <p14:tracePt t="154924" x="6067425" y="3508375"/>
          <p14:tracePt t="154932" x="6067425" y="3492500"/>
          <p14:tracePt t="154941" x="6067425" y="3476625"/>
          <p14:tracePt t="154948" x="6067425" y="3468688"/>
          <p14:tracePt t="154957" x="6067425" y="3460750"/>
          <p14:tracePt t="154972" x="6067425" y="3452813"/>
          <p14:tracePt t="154980" x="6067425" y="3436938"/>
          <p14:tracePt t="154988" x="6067425" y="3429000"/>
          <p14:tracePt t="154996" x="6067425" y="3421063"/>
          <p14:tracePt t="155004" x="6067425" y="3405188"/>
          <p14:tracePt t="155020" x="6067425" y="3397250"/>
          <p14:tracePt t="155036" x="6067425" y="3389313"/>
          <p14:tracePt t="155044" x="6075363" y="3381375"/>
          <p14:tracePt t="155060" x="6083300" y="3373438"/>
          <p14:tracePt t="155068" x="6083300" y="3365500"/>
          <p14:tracePt t="155076" x="6091238" y="3357563"/>
          <p14:tracePt t="155084" x="6091238" y="3349625"/>
          <p14:tracePt t="155093" x="6091238" y="3333750"/>
          <p14:tracePt t="155108" x="6091238" y="3317875"/>
          <p14:tracePt t="155116" x="6091238" y="3309938"/>
          <p14:tracePt t="155124" x="6091238" y="3294063"/>
          <p14:tracePt t="155132" x="6091238" y="3286125"/>
          <p14:tracePt t="155140" x="6091238" y="3270250"/>
          <p14:tracePt t="155148" x="6091238" y="3262313"/>
          <p14:tracePt t="155157" x="6091238" y="3252788"/>
          <p14:tracePt t="155164" x="6091238" y="3244850"/>
          <p14:tracePt t="155174" x="6091238" y="3228975"/>
          <p14:tracePt t="155179" x="6091238" y="3213100"/>
          <p14:tracePt t="155195" x="6091238" y="3197225"/>
          <p14:tracePt t="155211" x="6091238" y="3189288"/>
          <p14:tracePt t="155227" x="6091238" y="3181350"/>
          <p14:tracePt t="155234" x="6091238" y="3173413"/>
          <p14:tracePt t="155243" x="6091238" y="3165475"/>
          <p14:tracePt t="155250" x="6091238" y="3157538"/>
          <p14:tracePt t="155259" x="6091238" y="3149600"/>
          <p14:tracePt t="155276" x="6091238" y="3141663"/>
          <p14:tracePt t="155292" x="6083300" y="3133725"/>
          <p14:tracePt t="155333" x="6083300" y="3125788"/>
          <p14:tracePt t="155356" x="6083300" y="3117850"/>
          <p14:tracePt t="155420" x="6091238" y="3117850"/>
          <p14:tracePt t="155460" x="6091238" y="3109913"/>
          <p14:tracePt t="155508" x="6100763" y="3109913"/>
          <p14:tracePt t="155556" x="6108700" y="3101975"/>
          <p14:tracePt t="155620" x="6116638" y="3101975"/>
          <p14:tracePt t="155636" x="6124575" y="3094038"/>
          <p14:tracePt t="155668" x="6124575" y="3086100"/>
          <p14:tracePt t="155700" x="6132513" y="3086100"/>
          <p14:tracePt t="155724" x="6132513" y="3078163"/>
          <p14:tracePt t="155764" x="6140450" y="3078163"/>
          <p14:tracePt t="155804" x="6148388" y="3078163"/>
          <p14:tracePt t="155812" x="6148388" y="3070225"/>
          <p14:tracePt t="155820" x="6156325" y="3070225"/>
          <p14:tracePt t="155844" x="6164263" y="3070225"/>
          <p14:tracePt t="155852" x="6164263" y="3062288"/>
          <p14:tracePt t="155940" x="6172200" y="3062288"/>
          <p14:tracePt t="155972" x="6180138" y="3062288"/>
          <p14:tracePt t="155996" x="6188075" y="3062288"/>
          <p14:tracePt t="156036" x="6196013" y="3062288"/>
          <p14:tracePt t="156060" x="6196013" y="3054350"/>
          <p14:tracePt t="156084" x="6203950" y="3054350"/>
          <p14:tracePt t="156108" x="6211888" y="3054350"/>
          <p14:tracePt t="156116" x="6219825" y="3054350"/>
          <p14:tracePt t="156140" x="6227763" y="3054350"/>
          <p14:tracePt t="156164" x="6235700" y="3054350"/>
          <p14:tracePt t="156188" x="6251575" y="3054350"/>
          <p14:tracePt t="156212" x="6259513" y="3054350"/>
          <p14:tracePt t="156220" x="6267450" y="3054350"/>
          <p14:tracePt t="156228" x="6275388" y="3054350"/>
          <p14:tracePt t="156236" x="6283325" y="3054350"/>
          <p14:tracePt t="156252" x="6299200" y="3062288"/>
          <p14:tracePt t="156268" x="6307138" y="3062288"/>
          <p14:tracePt t="156276" x="6315075" y="3070225"/>
          <p14:tracePt t="156284" x="6323013" y="3078163"/>
          <p14:tracePt t="156292" x="6338888" y="3086100"/>
          <p14:tracePt t="156300" x="6346825" y="3094038"/>
          <p14:tracePt t="156308" x="6362700" y="3094038"/>
          <p14:tracePt t="156316" x="6386513" y="3109913"/>
          <p14:tracePt t="156324" x="6402388" y="3117850"/>
          <p14:tracePt t="156333" x="6426200" y="3125788"/>
          <p14:tracePt t="156340" x="6442075" y="3141663"/>
          <p14:tracePt t="156348" x="6467475" y="3149600"/>
          <p14:tracePt t="156356" x="6507163" y="3157538"/>
          <p14:tracePt t="156364" x="6538913" y="3181350"/>
          <p14:tracePt t="156373" x="6578600" y="3197225"/>
          <p14:tracePt t="156380" x="6626225" y="3213100"/>
          <p14:tracePt t="156388" x="6673850" y="3221038"/>
          <p14:tracePt t="156396" x="6721475" y="3236913"/>
          <p14:tracePt t="156404" x="6761163" y="3244850"/>
          <p14:tracePt t="156412" x="6802438" y="3252788"/>
          <p14:tracePt t="156420" x="6842125" y="3262313"/>
          <p14:tracePt t="156428" x="6873875" y="3270250"/>
          <p14:tracePt t="156435" x="6897688" y="3278188"/>
          <p14:tracePt t="156444" x="6913563" y="3286125"/>
          <p14:tracePt t="156452" x="6929438" y="3286125"/>
          <p14:tracePt t="156460" x="6953250" y="3294063"/>
          <p14:tracePt t="156468" x="6961188" y="3302000"/>
          <p14:tracePt t="156476" x="6969125" y="3302000"/>
          <p14:tracePt t="156484" x="6977063" y="3302000"/>
          <p14:tracePt t="156492" x="6985000" y="3302000"/>
          <p14:tracePt t="156500" x="7000875" y="3317875"/>
          <p14:tracePt t="156508" x="7024688" y="3325813"/>
          <p14:tracePt t="156516" x="7040563" y="3325813"/>
          <p14:tracePt t="156523" x="7056438" y="3333750"/>
          <p14:tracePt t="156532" x="7072313" y="3341688"/>
          <p14:tracePt t="156540" x="7088188" y="3349625"/>
          <p14:tracePt t="156548" x="7119938" y="3357563"/>
          <p14:tracePt t="156557" x="7135813" y="3365500"/>
          <p14:tracePt t="156564" x="7161213" y="3373438"/>
          <p14:tracePt t="156573" x="7177088" y="3373438"/>
          <p14:tracePt t="156580" x="7200900" y="3381375"/>
          <p14:tracePt t="156588" x="7224713" y="3381375"/>
          <p14:tracePt t="156596" x="7248525" y="3397250"/>
          <p14:tracePt t="156604" x="7264400" y="3397250"/>
          <p14:tracePt t="156612" x="7288213" y="3405188"/>
          <p14:tracePt t="156620" x="7312025" y="3413125"/>
          <p14:tracePt t="156628" x="7319963" y="3421063"/>
          <p14:tracePt t="156636" x="7335838" y="3421063"/>
          <p14:tracePt t="156644" x="7343775" y="3421063"/>
          <p14:tracePt t="156652" x="7351713" y="3421063"/>
          <p14:tracePt t="156660" x="7359650" y="3421063"/>
          <p14:tracePt t="156667" x="7367588" y="3429000"/>
          <p14:tracePt t="156676" x="7375525" y="3429000"/>
          <p14:tracePt t="156684" x="7383463" y="3429000"/>
          <p14:tracePt t="156692" x="7407275" y="3429000"/>
          <p14:tracePt t="156700" x="7423150" y="3436938"/>
          <p14:tracePt t="156708" x="7431088" y="3436938"/>
          <p14:tracePt t="156716" x="7446963" y="3444875"/>
          <p14:tracePt t="156723" x="7470775" y="3452813"/>
          <p14:tracePt t="156732" x="7486650" y="3452813"/>
          <p14:tracePt t="156740" x="7504113" y="3452813"/>
          <p14:tracePt t="156748" x="7519988" y="3460750"/>
          <p14:tracePt t="156756" x="7535863" y="3468688"/>
          <p14:tracePt t="156764" x="7551738" y="3468688"/>
          <p14:tracePt t="156773" x="7567613" y="3468688"/>
          <p14:tracePt t="156790" x="7575550" y="3476625"/>
          <p14:tracePt t="156796" x="7591425" y="3476625"/>
          <p14:tracePt t="156820" x="7599363" y="3476625"/>
          <p14:tracePt t="156836" x="7599363" y="3484563"/>
          <p14:tracePt t="156844" x="7607300" y="3484563"/>
          <p14:tracePt t="156852" x="7615238" y="3484563"/>
          <p14:tracePt t="156868" x="7623175" y="3492500"/>
          <p14:tracePt t="156901" x="7631113" y="3492500"/>
          <p14:tracePt t="156933" x="7639050" y="3500438"/>
          <p14:tracePt t="156948" x="7646988" y="3500438"/>
          <p14:tracePt t="156964" x="7646988" y="3508375"/>
          <p14:tracePt t="156988" x="7654925" y="3508375"/>
          <p14:tracePt t="157004" x="7654925" y="3516313"/>
          <p14:tracePt t="157012" x="7662863" y="3516313"/>
          <p14:tracePt t="157052" x="7670800" y="3516313"/>
          <p14:tracePt t="157100" x="7670800" y="3524250"/>
          <p14:tracePt t="157116" x="7678738" y="3524250"/>
          <p14:tracePt t="157123" x="7686675" y="3524250"/>
          <p14:tracePt t="157164" x="7686675" y="3532188"/>
          <p14:tracePt t="157173" x="7694613" y="3532188"/>
          <p14:tracePt t="157492" x="7702550" y="3532188"/>
          <p14:tracePt t="157612" x="7710488" y="3540125"/>
          <p14:tracePt t="157652" x="7718425" y="3548063"/>
          <p14:tracePt t="157668" x="7718425" y="3556000"/>
          <p14:tracePt t="157676" x="7726363" y="3556000"/>
          <p14:tracePt t="157708" x="7734300" y="3556000"/>
          <p14:tracePt t="157740" x="7734300" y="3563938"/>
          <p14:tracePt t="157748" x="7742238" y="3563938"/>
          <p14:tracePt t="157812" x="7750175" y="3563938"/>
          <p14:tracePt t="157820" x="7750175" y="3571875"/>
          <p14:tracePt t="157876" x="7750175" y="3579813"/>
          <p14:tracePt t="158924" x="7758113" y="3579813"/>
          <p14:tracePt t="159516" x="7758113" y="3571875"/>
          <p14:tracePt t="159612" x="7758113" y="3563938"/>
          <p14:tracePt t="159620" x="7766050" y="3563938"/>
          <p14:tracePt t="159668" x="7766050" y="3556000"/>
          <p14:tracePt t="159675" x="7773988" y="3556000"/>
          <p14:tracePt t="165012" x="7766050" y="3556000"/>
          <p14:tracePt t="165052" x="7758113" y="3556000"/>
          <p14:tracePt t="165484" x="7758113" y="3548063"/>
          <p14:tracePt t="165932" x="7766050" y="3548063"/>
          <p14:tracePt t="165948" x="7773988" y="3548063"/>
          <p14:tracePt t="171404" x="7766050" y="3548063"/>
          <p14:tracePt t="171436" x="7758113" y="3548063"/>
          <p14:tracePt t="175332" x="7750175" y="3548063"/>
          <p14:tracePt t="178764" x="7750175" y="3540125"/>
          <p14:tracePt t="178781" x="7742238" y="3540125"/>
          <p14:tracePt t="178908" x="7742238" y="3532188"/>
          <p14:tracePt t="180124" x="7734300" y="3532188"/>
          <p14:tracePt t="181484" x="7734300" y="3524250"/>
          <p14:tracePt t="182524" x="7726363" y="3524250"/>
          <p14:tracePt t="185092" x="7718425" y="3524250"/>
          <p14:tracePt t="185484" x="7710488" y="3524250"/>
          <p14:tracePt t="185948" x="7702550" y="3524250"/>
          <p14:tracePt t="186052" x="7694613" y="3524250"/>
          <p14:tracePt t="190636" x="7686675" y="3524250"/>
          <p14:tracePt t="190652" x="7678738" y="3532188"/>
          <p14:tracePt t="190716" x="7670800" y="3540125"/>
          <p14:tracePt t="190748" x="7670800" y="3548063"/>
          <p14:tracePt t="190811" x="7662863" y="3548063"/>
          <p14:tracePt t="192524" x="7670800" y="3548063"/>
          <p14:tracePt t="192532" x="7678738" y="3548063"/>
          <p14:tracePt t="192540" x="7686675" y="3548063"/>
          <p14:tracePt t="192580" x="7694613" y="3548063"/>
          <p14:tracePt t="193084" x="7710488" y="3548063"/>
          <p14:tracePt t="193093" x="7742238" y="3548063"/>
          <p14:tracePt t="193100" x="7766050" y="3548063"/>
          <p14:tracePt t="193109" x="7789863" y="3548063"/>
          <p14:tracePt t="193116" x="7821613" y="3556000"/>
          <p14:tracePt t="193124" x="7878763" y="3556000"/>
          <p14:tracePt t="193132" x="7918450" y="3563938"/>
          <p14:tracePt t="193140" x="7974013" y="3563938"/>
          <p14:tracePt t="193148" x="8029575" y="3563938"/>
          <p14:tracePt t="193156" x="8093075" y="3563938"/>
          <p14:tracePt t="193164" x="8164513" y="3579813"/>
          <p14:tracePt t="193172" x="8269288" y="3595688"/>
          <p14:tracePt t="193180" x="8388350" y="3636963"/>
          <p14:tracePt t="193187" x="8588375" y="3684588"/>
          <p14:tracePt t="193196" x="8794750" y="3724275"/>
          <p14:tracePt t="193204" x="9105900" y="3763963"/>
          <p14:tracePt t="193213" x="9488488" y="3827463"/>
          <p14:tracePt t="193220" x="9886950" y="3867150"/>
          <p14:tracePt t="193228" x="10237788" y="3898900"/>
          <p14:tracePt t="193236" x="10564813" y="3914775"/>
          <p14:tracePt t="193244" x="10852150" y="3922713"/>
          <p14:tracePt t="193252" x="11075988" y="3938588"/>
          <p14:tracePt t="193260" x="11266488" y="3938588"/>
          <p14:tracePt t="193268" x="11363325" y="3938588"/>
          <p14:tracePt t="193276" x="11434763" y="3938588"/>
          <p14:tracePt t="193284" x="11474450" y="3938588"/>
          <p14:tracePt t="193293" x="11498263" y="3938588"/>
          <p14:tracePt t="193309" x="11506200" y="3938588"/>
          <p14:tracePt t="193316" x="11514138" y="3938588"/>
          <p14:tracePt t="193324" x="11522075" y="3938588"/>
          <p14:tracePt t="193332" x="11553825" y="3938588"/>
          <p14:tracePt t="193340" x="11601450" y="3948113"/>
          <p14:tracePt t="193348" x="11649075" y="3948113"/>
          <p14:tracePt t="193356" x="11722100" y="3956050"/>
          <p14:tracePt t="193364" x="11761788" y="3956050"/>
          <p14:tracePt t="193372" x="11801475" y="3956050"/>
          <p14:tracePt t="193380" x="11849100" y="3956050"/>
          <p14:tracePt t="193387" x="11888788" y="3956050"/>
          <p14:tracePt t="193396" x="11920538" y="3956050"/>
          <p14:tracePt t="193403" x="11976100" y="3956050"/>
          <p14:tracePt t="193412" x="12025313" y="3956050"/>
          <p14:tracePt t="193420" x="12096750" y="3956050"/>
          <p14:tracePt t="193427" x="12184063" y="39481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4544" y="423405"/>
            <a:ext cx="3266263" cy="653829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altLang="cs-CZ" sz="2903"/>
              <a:t>Nervová vlákna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6100" y="1206501"/>
            <a:ext cx="9144000" cy="5499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Podle toho kterým směrem vedou nervová vlákna vzruchy a s kterými orgány jsou spojeny, se dělí na několik skupin: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Nervová vlákna dostředivá – </a:t>
            </a:r>
            <a:r>
              <a:rPr lang="cs-CZ" altLang="cs-CZ" sz="2400" b="1" dirty="0">
                <a:solidFill>
                  <a:srgbClr val="C00000"/>
                </a:solidFill>
              </a:rPr>
              <a:t>aferentní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Do míchy vstupují zadními kořeny a do mozku buď samostatně nebo v smíšených nervech.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senzorická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senzitivní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Nervová vlákna odstředivá – </a:t>
            </a:r>
            <a:r>
              <a:rPr lang="cs-CZ" altLang="cs-CZ" sz="2400" b="1" dirty="0">
                <a:solidFill>
                  <a:srgbClr val="C00000"/>
                </a:solidFill>
              </a:rPr>
              <a:t>eferentní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Z míchy vystupují ventrálními kořeny, z mozku motorickými nebo smíšenými nervy.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</a:t>
            </a:r>
            <a:r>
              <a:rPr lang="cs-CZ" altLang="cs-CZ" sz="2400" dirty="0" err="1"/>
              <a:t>somatomotorická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     </a:t>
            </a:r>
            <a:r>
              <a:rPr lang="cs-CZ" altLang="cs-CZ" sz="2400" dirty="0" err="1"/>
              <a:t>visceromotorická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98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98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DD4AC86-CA75-40B5-8287-2BF6292C8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6"/>
    </mc:Choice>
    <mc:Fallback xmlns="">
      <p:transition spd="slow" advTm="6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" x="12168188" y="3436938"/>
          <p14:tracePt t="369" x="12152313" y="3436938"/>
          <p14:tracePt t="377" x="12128500" y="3436938"/>
          <p14:tracePt t="385" x="12104688" y="3429000"/>
          <p14:tracePt t="393" x="12057063" y="3421063"/>
          <p14:tracePt t="402" x="11984038" y="3413125"/>
          <p14:tracePt t="409" x="11888788" y="3397250"/>
          <p14:tracePt t="418" x="11769725" y="3389313"/>
          <p14:tracePt t="426" x="11657013" y="3381375"/>
          <p14:tracePt t="433" x="11522075" y="3381375"/>
          <p14:tracePt t="442" x="11395075" y="3381375"/>
          <p14:tracePt t="449" x="11258550" y="3381375"/>
          <p14:tracePt t="459" x="11123613" y="3381375"/>
          <p14:tracePt t="465" x="11012488" y="3381375"/>
          <p14:tracePt t="473" x="10915650" y="3381375"/>
          <p14:tracePt t="481" x="10836275" y="3389313"/>
          <p14:tracePt t="489" x="10796588" y="3389313"/>
          <p14:tracePt t="497" x="10780713" y="3389313"/>
          <p14:tracePt t="505" x="10756900" y="3389313"/>
          <p14:tracePt t="513" x="10741025" y="3389313"/>
          <p14:tracePt t="521" x="10725150" y="3389313"/>
          <p14:tracePt t="529" x="10701338" y="3381375"/>
          <p14:tracePt t="537" x="10685463" y="3381375"/>
          <p14:tracePt t="545" x="10653713" y="3373438"/>
          <p14:tracePt t="553" x="10629900" y="3365500"/>
          <p14:tracePt t="561" x="10604500" y="3357563"/>
          <p14:tracePt t="569" x="10564813" y="3349625"/>
          <p14:tracePt t="578" x="10533063" y="3341688"/>
          <p14:tracePt t="585" x="10509250" y="3333750"/>
          <p14:tracePt t="593" x="10485438" y="3325813"/>
          <p14:tracePt t="601" x="10469563" y="3317875"/>
          <p14:tracePt t="618" x="10469563" y="3309938"/>
          <p14:tracePt t="626" x="10469563" y="3302000"/>
          <p14:tracePt t="642" x="10469563" y="3294063"/>
          <p14:tracePt t="649" x="10485438" y="3286125"/>
          <p14:tracePt t="659" x="10501313" y="3278188"/>
          <p14:tracePt t="665" x="10525125" y="3270250"/>
          <p14:tracePt t="673" x="10556875" y="3252788"/>
          <p14:tracePt t="681" x="10580688" y="3236913"/>
          <p14:tracePt t="689" x="10612438" y="3221038"/>
          <p14:tracePt t="697" x="10653713" y="3213100"/>
          <p14:tracePt t="705" x="10701338" y="3197225"/>
          <p14:tracePt t="713" x="10748963" y="3173413"/>
          <p14:tracePt t="721" x="10804525" y="3157538"/>
          <p14:tracePt t="729" x="10868025" y="3141663"/>
          <p14:tracePt t="737" x="10923588" y="3125788"/>
          <p14:tracePt t="745" x="10988675" y="3117850"/>
          <p14:tracePt t="753" x="11052175" y="3117850"/>
          <p14:tracePt t="761" x="11107738" y="3109913"/>
          <p14:tracePt t="769" x="11163300" y="3101975"/>
          <p14:tracePt t="778" x="11202988" y="3101975"/>
          <p14:tracePt t="785" x="11234738" y="3101975"/>
          <p14:tracePt t="793" x="11274425" y="3101975"/>
          <p14:tracePt t="801" x="11298238" y="3094038"/>
          <p14:tracePt t="809" x="11314113" y="3094038"/>
          <p14:tracePt t="817" x="11331575" y="3094038"/>
          <p14:tracePt t="825" x="11347450" y="3094038"/>
          <p14:tracePt t="833" x="11355388" y="3094038"/>
          <p14:tracePt t="842" x="11371263" y="3094038"/>
          <p14:tracePt t="849" x="11379200" y="3094038"/>
          <p14:tracePt t="865" x="11387138" y="3094038"/>
          <p14:tracePt t="1801" x="11395075" y="3094038"/>
          <p14:tracePt t="1809" x="11395075" y="3086100"/>
          <p14:tracePt t="1818" x="11403013" y="3086100"/>
          <p14:tracePt t="1841" x="11410950" y="3086100"/>
          <p14:tracePt t="1849" x="11410950" y="3078163"/>
          <p14:tracePt t="1874" x="11418888" y="3078163"/>
          <p14:tracePt t="1889" x="11426825" y="3078163"/>
          <p14:tracePt t="57913" x="11434763" y="3078163"/>
          <p14:tracePt t="57937" x="11442700" y="3078163"/>
          <p14:tracePt t="57961" x="11450638" y="3078163"/>
          <p14:tracePt t="57993" x="11458575" y="3078163"/>
          <p14:tracePt t="58401" x="11458575" y="3086100"/>
          <p14:tracePt t="58409" x="11450638" y="3086100"/>
          <p14:tracePt t="59049" x="11458575" y="3086100"/>
          <p14:tracePt t="59057" x="11474450" y="3094038"/>
          <p14:tracePt t="59065" x="11482388" y="3094038"/>
          <p14:tracePt t="59073" x="11490325" y="3094038"/>
          <p14:tracePt t="59081" x="11506200" y="3094038"/>
          <p14:tracePt t="59089" x="11522075" y="3094038"/>
          <p14:tracePt t="59097" x="11537950" y="3094038"/>
          <p14:tracePt t="59105" x="11545888" y="3101975"/>
          <p14:tracePt t="59113" x="11561763" y="3101975"/>
          <p14:tracePt t="59120" x="11577638" y="3101975"/>
          <p14:tracePt t="59129" x="11577638" y="3109913"/>
          <p14:tracePt t="59137" x="11585575" y="3109913"/>
          <p14:tracePt t="59145" x="11593513" y="3109913"/>
          <p14:tracePt t="59161" x="11601450" y="3109913"/>
          <p14:tracePt t="59170" x="11609388" y="3109913"/>
          <p14:tracePt t="59177" x="11617325" y="3117850"/>
          <p14:tracePt t="59187" x="11625263" y="3117850"/>
          <p14:tracePt t="59193" x="11633200" y="3117850"/>
          <p14:tracePt t="59201" x="11649075" y="3125788"/>
          <p14:tracePt t="59209" x="11657013" y="3133725"/>
          <p14:tracePt t="59217" x="11682413" y="3141663"/>
          <p14:tracePt t="59225" x="11714163" y="3157538"/>
          <p14:tracePt t="59233" x="11737975" y="3173413"/>
          <p14:tracePt t="59241" x="11769725" y="3181350"/>
          <p14:tracePt t="59249" x="11809413" y="3205163"/>
          <p14:tracePt t="59257" x="11849100" y="3221038"/>
          <p14:tracePt t="59265" x="11896725" y="3244850"/>
          <p14:tracePt t="59274" x="11952288" y="3270250"/>
          <p14:tracePt t="59281" x="12007850" y="3294063"/>
          <p14:tracePt t="59290" x="12057063" y="3317875"/>
          <p14:tracePt t="59297" x="12120563" y="3341688"/>
          <p14:tracePt t="59306" x="12168188" y="33575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7960" y="609184"/>
            <a:ext cx="10972801" cy="1372464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0D0DFF"/>
                </a:solidFill>
              </a:rPr>
              <a:t>Vegetativní (autonomní)  nervový systém</a:t>
            </a:r>
            <a:r>
              <a:rPr lang="cs-CZ" altLang="cs-CZ" sz="3200" dirty="0"/>
              <a:t>: ta část NS, která řídí činnost vnitřních orgánů.</a:t>
            </a:r>
            <a:br>
              <a:rPr lang="cs-CZ" alt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8600" y="1981648"/>
            <a:ext cx="10084761" cy="388552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None/>
            </a:pPr>
            <a:r>
              <a:rPr lang="cs-CZ" altLang="cs-CZ" sz="3200" dirty="0"/>
              <a:t> </a:t>
            </a:r>
            <a:r>
              <a:rPr lang="cs-CZ" altLang="cs-CZ" sz="2800" b="1" dirty="0"/>
              <a:t>Vegetativní vlákna sympatická:</a:t>
            </a:r>
            <a:r>
              <a:rPr lang="cs-CZ" altLang="cs-CZ" sz="2800" dirty="0"/>
              <a:t> vystupují z míchy v oblasti hrudních a bederních obratlů a přepojují se v sympatických gangliích poblíž míchy, odtud vedou vlákna k cílovým orgánům. Mediátor v gangliích je </a:t>
            </a:r>
            <a:r>
              <a:rPr lang="cs-CZ" altLang="cs-CZ" sz="2800" dirty="0">
                <a:solidFill>
                  <a:srgbClr val="C00000"/>
                </a:solidFill>
              </a:rPr>
              <a:t>acetylcholin</a:t>
            </a:r>
            <a:r>
              <a:rPr lang="cs-CZ" altLang="cs-CZ" sz="2800" dirty="0"/>
              <a:t>, v cílových orgánech obvykle </a:t>
            </a:r>
            <a:r>
              <a:rPr lang="cs-CZ" altLang="cs-CZ" sz="2800" dirty="0">
                <a:solidFill>
                  <a:srgbClr val="C00000"/>
                </a:solidFill>
              </a:rPr>
              <a:t>noradrenalin</a:t>
            </a:r>
            <a:r>
              <a:rPr lang="cs-CZ" altLang="cs-CZ" sz="2800" dirty="0"/>
              <a:t>.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cs-CZ" altLang="cs-CZ" sz="2800" dirty="0"/>
          </a:p>
          <a:p>
            <a:pPr algn="just" eaLnBrk="1" hangingPunct="1">
              <a:lnSpc>
                <a:spcPct val="80000"/>
              </a:lnSpc>
              <a:buNone/>
            </a:pPr>
            <a:r>
              <a:rPr lang="cs-CZ" altLang="cs-CZ" sz="2800" b="1" dirty="0"/>
              <a:t>Vegetativní vlákna parasympatická:</a:t>
            </a:r>
            <a:r>
              <a:rPr lang="cs-CZ" altLang="cs-CZ" sz="2800" dirty="0"/>
              <a:t> vystupují z parasympatických jader některých hlavových nervů a dále v oblasti křížové míchy</a:t>
            </a:r>
            <a:r>
              <a:rPr lang="cs-CZ" altLang="cs-CZ" sz="2800" dirty="0">
                <a:solidFill>
                  <a:srgbClr val="0D0DFF"/>
                </a:solidFill>
              </a:rPr>
              <a:t>.</a:t>
            </a:r>
            <a:r>
              <a:rPr lang="cs-CZ" altLang="cs-CZ" sz="2800" dirty="0"/>
              <a:t> Přepojují se v gangliích, která leží poblíž cílových orgánů. Mediátorem je </a:t>
            </a:r>
            <a:r>
              <a:rPr lang="cs-CZ" altLang="cs-CZ" sz="2800" dirty="0">
                <a:solidFill>
                  <a:srgbClr val="C00000"/>
                </a:solidFill>
              </a:rPr>
              <a:t>acetylcholin</a:t>
            </a:r>
            <a:r>
              <a:rPr lang="cs-CZ" altLang="cs-CZ" sz="2800" dirty="0"/>
              <a:t>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2800" dirty="0"/>
              <a:t> </a:t>
            </a:r>
          </a:p>
          <a:p>
            <a:pPr algn="just" eaLnBrk="1" hangingPunct="1">
              <a:lnSpc>
                <a:spcPct val="80000"/>
              </a:lnSpc>
              <a:buNone/>
            </a:pPr>
            <a:endParaRPr lang="cs-CZ" altLang="cs-CZ" sz="32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35E4B2-4015-4F14-A62F-0BABACBCB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12"/>
    </mc:Choice>
    <mc:Fallback xmlns="">
      <p:transition spd="slow" advTm="94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1" x="12152313" y="3468688"/>
          <p14:tracePt t="549" x="12136438" y="3468688"/>
          <p14:tracePt t="556" x="12104688" y="3468688"/>
          <p14:tracePt t="565" x="12088813" y="3476625"/>
          <p14:tracePt t="573" x="12065000" y="3476625"/>
          <p14:tracePt t="581" x="12049125" y="3476625"/>
          <p14:tracePt t="589" x="12025313" y="3484563"/>
          <p14:tracePt t="597" x="11999913" y="3484563"/>
          <p14:tracePt t="605" x="11976100" y="3492500"/>
          <p14:tracePt t="613" x="11944350" y="3492500"/>
          <p14:tracePt t="621" x="11928475" y="3500438"/>
          <p14:tracePt t="630" x="11904663" y="3500438"/>
          <p14:tracePt t="637" x="11872913" y="3500438"/>
          <p14:tracePt t="645" x="11857038" y="3500438"/>
          <p14:tracePt t="653" x="11841163" y="3500438"/>
          <p14:tracePt t="662" x="11833225" y="3500438"/>
          <p14:tracePt t="678" x="11825288" y="3500438"/>
          <p14:tracePt t="733" x="11817350" y="3500438"/>
          <p14:tracePt t="765" x="11817350" y="3492500"/>
          <p14:tracePt t="789" x="11817350" y="3484563"/>
          <p14:tracePt t="805" x="11825288" y="3484563"/>
          <p14:tracePt t="813" x="11833225" y="3476625"/>
          <p14:tracePt t="821" x="11841163" y="3476625"/>
          <p14:tracePt t="837" x="11849100" y="3468688"/>
          <p14:tracePt t="845" x="11857038" y="3468688"/>
          <p14:tracePt t="869" x="11864975" y="3468688"/>
          <p14:tracePt t="877" x="11864975" y="3460750"/>
          <p14:tracePt t="894" x="11872913" y="3460750"/>
          <p14:tracePt t="949" x="11880850" y="3460750"/>
          <p14:tracePt t="965" x="11888788" y="3460750"/>
          <p14:tracePt t="989" x="11896725" y="3460750"/>
          <p14:tracePt t="997" x="11904663" y="3460750"/>
          <p14:tracePt t="1005" x="11912600" y="3452813"/>
          <p14:tracePt t="1021" x="11920538" y="3452813"/>
          <p14:tracePt t="1029" x="11928475" y="3444875"/>
          <p14:tracePt t="1037" x="11936413" y="3444875"/>
          <p14:tracePt t="1044" x="11944350" y="3444875"/>
          <p14:tracePt t="1064" x="11960225" y="3436938"/>
          <p14:tracePt t="1069" x="11968163" y="3436938"/>
          <p14:tracePt t="1077" x="11984038" y="3429000"/>
          <p14:tracePt t="1085" x="11991975" y="3429000"/>
          <p14:tracePt t="1094" x="11999913" y="3421063"/>
          <p14:tracePt t="1101" x="12015788" y="3413125"/>
          <p14:tracePt t="1109" x="12033250" y="3413125"/>
          <p14:tracePt t="1117" x="12049125" y="3405188"/>
          <p14:tracePt t="1125" x="12065000" y="3397250"/>
          <p14:tracePt t="1133" x="12088813" y="3381375"/>
          <p14:tracePt t="1141" x="12128500" y="3373438"/>
          <p14:tracePt t="1149" x="12152313" y="3357563"/>
          <p14:tracePt t="1156" x="12184063" y="33416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0721" y="601347"/>
            <a:ext cx="5813890" cy="816565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altLang="cs-CZ" sz="2903" dirty="0"/>
              <a:t>Mozek obratlovců (cerebrum)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0721" y="1440981"/>
            <a:ext cx="8702543" cy="519593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cs-CZ" altLang="cs-CZ" sz="1996" b="1" dirty="0"/>
              <a:t>Koncový mozek (</a:t>
            </a:r>
            <a:r>
              <a:rPr lang="cs-CZ" altLang="cs-CZ" sz="1996" b="1" dirty="0" err="1"/>
              <a:t>telencephalon</a:t>
            </a:r>
            <a:r>
              <a:rPr lang="cs-CZ" altLang="cs-CZ" sz="1996" b="1" dirty="0"/>
              <a:t>) ), mezimozek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996" b="1" dirty="0"/>
              <a:t>(</a:t>
            </a:r>
            <a:r>
              <a:rPr lang="cs-CZ" altLang="cs-CZ" sz="1996" b="1" dirty="0" err="1"/>
              <a:t>diencephalon</a:t>
            </a:r>
            <a:r>
              <a:rPr lang="cs-CZ" altLang="cs-CZ" sz="1996" b="1" dirty="0"/>
              <a:t>) a </a:t>
            </a:r>
            <a:r>
              <a:rPr lang="cs-CZ" altLang="cs-CZ" sz="1996" b="1" dirty="0" err="1"/>
              <a:t>stř</a:t>
            </a:r>
            <a:r>
              <a:rPr lang="cs-CZ" altLang="cs-CZ" sz="1996" b="1" dirty="0"/>
              <a:t>. mozek (</a:t>
            </a:r>
            <a:r>
              <a:rPr lang="cs-CZ" altLang="cs-CZ" sz="1996" b="1" dirty="0" err="1"/>
              <a:t>mezencephalon</a:t>
            </a:r>
            <a:r>
              <a:rPr lang="cs-CZ" altLang="cs-CZ" sz="1996" b="1" dirty="0"/>
              <a:t>)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996" b="1" dirty="0"/>
              <a:t>most (pons </a:t>
            </a:r>
            <a:r>
              <a:rPr lang="cs-CZ" altLang="cs-CZ" sz="1996" b="1" dirty="0" err="1"/>
              <a:t>Varoli</a:t>
            </a:r>
            <a:r>
              <a:rPr lang="cs-CZ" altLang="cs-CZ" sz="1996" b="1" dirty="0"/>
              <a:t>), mozeček (cerebellum),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996" b="1" dirty="0"/>
              <a:t>prodloužená mícha (</a:t>
            </a:r>
            <a:r>
              <a:rPr lang="cs-CZ" altLang="cs-CZ" sz="1996" b="1" dirty="0" err="1"/>
              <a:t>medulla</a:t>
            </a:r>
            <a:r>
              <a:rPr lang="cs-CZ" altLang="cs-CZ" sz="1996" b="1" dirty="0"/>
              <a:t> </a:t>
            </a:r>
            <a:r>
              <a:rPr lang="cs-CZ" altLang="cs-CZ" sz="1996" b="1" dirty="0" err="1"/>
              <a:t>oblongata</a:t>
            </a:r>
            <a:r>
              <a:rPr lang="cs-CZ" altLang="cs-CZ" sz="1996" b="1" dirty="0"/>
              <a:t>).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996" b="1" dirty="0"/>
              <a:t>V ontogenetickém i fylogenetickém vývoji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cs-CZ" altLang="cs-CZ" sz="1996" b="1" dirty="0"/>
              <a:t>lze odlišit tři etapy: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 dirty="0">
                <a:solidFill>
                  <a:srgbClr val="0D0DFF"/>
                </a:solidFill>
              </a:rPr>
              <a:t>1 . Rozšiřování přední části nervové trubice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 dirty="0">
                <a:solidFill>
                  <a:srgbClr val="0D0DFF"/>
                </a:solidFill>
              </a:rPr>
              <a:t>2. Rozdělení této rozšířené trubice na tří hlavní oddíly mozku:</a:t>
            </a:r>
            <a:r>
              <a:rPr lang="cs-CZ" altLang="cs-CZ" sz="1996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 dirty="0" err="1"/>
              <a:t>prosencephalon</a:t>
            </a:r>
            <a:r>
              <a:rPr lang="cs-CZ" altLang="cs-CZ" sz="1996" dirty="0"/>
              <a:t> – přední mozek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 dirty="0" err="1"/>
              <a:t>mesencephalon</a:t>
            </a:r>
            <a:r>
              <a:rPr lang="cs-CZ" altLang="cs-CZ" sz="1996" dirty="0"/>
              <a:t> – střední mozek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cs-CZ" altLang="cs-CZ" sz="1996" dirty="0" err="1"/>
              <a:t>rhombencephalon</a:t>
            </a:r>
            <a:r>
              <a:rPr lang="cs-CZ" altLang="cs-CZ" sz="1996" dirty="0"/>
              <a:t> – zadní mozek</a:t>
            </a:r>
          </a:p>
          <a:p>
            <a:pPr eaLnBrk="1" hangingPunct="1">
              <a:lnSpc>
                <a:spcPct val="80000"/>
              </a:lnSpc>
            </a:pPr>
            <a:endParaRPr lang="cs-CZ" altLang="cs-CZ" sz="1996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96" b="1" dirty="0">
                <a:solidFill>
                  <a:srgbClr val="0D0DFF"/>
                </a:solidFill>
              </a:rPr>
              <a:t>3. Další  rozdělení přední a zadní části na: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 dirty="0" err="1"/>
              <a:t>telencephalon</a:t>
            </a:r>
            <a:r>
              <a:rPr lang="cs-CZ" altLang="cs-CZ" sz="1996" dirty="0"/>
              <a:t> - koncový mozek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 dirty="0"/>
              <a:t>mezimozek  - </a:t>
            </a:r>
            <a:r>
              <a:rPr lang="cs-CZ" altLang="cs-CZ" sz="1996" dirty="0" err="1"/>
              <a:t>diencephalon</a:t>
            </a:r>
            <a:endParaRPr lang="cs-CZ" altLang="cs-CZ" sz="1996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 dirty="0"/>
              <a:t>mozeček – cerebellum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996" dirty="0"/>
              <a:t>prodlouženou míchu – </a:t>
            </a:r>
            <a:r>
              <a:rPr lang="cs-CZ" altLang="cs-CZ" sz="1996" dirty="0" err="1"/>
              <a:t>medulla</a:t>
            </a:r>
            <a:r>
              <a:rPr lang="cs-CZ" altLang="cs-CZ" sz="1996" dirty="0"/>
              <a:t> </a:t>
            </a:r>
            <a:r>
              <a:rPr lang="cs-CZ" altLang="cs-CZ" sz="1996" dirty="0" err="1"/>
              <a:t>oblongata</a:t>
            </a:r>
            <a:r>
              <a:rPr lang="cs-CZ" altLang="cs-CZ" sz="1996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611" y="221085"/>
            <a:ext cx="4876800" cy="30099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061A2AB-DB35-4BC8-9EB7-B7AB8567A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9"/>
    </mc:Choice>
    <mc:Fallback xmlns="">
      <p:transition spd="slow" advTm="8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8" x="12176125" y="3708400"/>
          <p14:tracePt t="1906" x="12168188" y="3708400"/>
          <p14:tracePt t="1914" x="12160250" y="3716338"/>
          <p14:tracePt t="1922" x="12152313" y="3716338"/>
          <p14:tracePt t="1930" x="12144375" y="3716338"/>
          <p14:tracePt t="1954" x="12136438" y="3716338"/>
          <p14:tracePt t="4666" x="12136438" y="3708400"/>
          <p14:tracePt t="5250" x="12128500" y="3708400"/>
          <p14:tracePt t="17002" x="12128500" y="3692525"/>
          <p14:tracePt t="17011" x="12128500" y="3684588"/>
          <p14:tracePt t="17018" x="12144375" y="3668713"/>
          <p14:tracePt t="17028" x="12152313" y="3652838"/>
          <p14:tracePt t="17034" x="12152313" y="3644900"/>
          <p14:tracePt t="17042" x="12152313" y="3636963"/>
          <p14:tracePt t="17050" x="12160250" y="3621088"/>
          <p14:tracePt t="17058" x="12168188" y="3613150"/>
          <p14:tracePt t="17066" x="12168188" y="3605213"/>
          <p14:tracePt t="17082" x="12176125" y="3595688"/>
          <p14:tracePt t="17122" x="12176125" y="3587750"/>
          <p14:tracePt t="17138" x="12176125" y="3579813"/>
          <p14:tracePt t="17146" x="12176125" y="3571875"/>
          <p14:tracePt t="17162" x="12176125" y="3563938"/>
          <p14:tracePt t="17178" x="12176125" y="3556000"/>
          <p14:tracePt t="17194" x="12176125" y="3548063"/>
          <p14:tracePt t="17202" x="12176125" y="3540125"/>
          <p14:tracePt t="17218" x="12168188" y="3532188"/>
          <p14:tracePt t="17228" x="12168188" y="3524250"/>
          <p14:tracePt t="17234" x="12160250" y="3524250"/>
          <p14:tracePt t="17242" x="12160250" y="3516313"/>
          <p14:tracePt t="17250" x="12152313" y="3508375"/>
          <p14:tracePt t="17258" x="12152313" y="3492500"/>
          <p14:tracePt t="17266" x="12144375" y="3484563"/>
          <p14:tracePt t="17274" x="12136438" y="3476625"/>
          <p14:tracePt t="17282" x="12136438" y="3468688"/>
          <p14:tracePt t="17290" x="12128500" y="3460750"/>
          <p14:tracePt t="17298" x="12120563" y="3444875"/>
          <p14:tracePt t="17306" x="12096750" y="3436938"/>
          <p14:tracePt t="17314" x="12072938" y="3421063"/>
          <p14:tracePt t="17322" x="12057063" y="3421063"/>
          <p14:tracePt t="17330" x="12049125" y="3405188"/>
          <p14:tracePt t="17338" x="12025313" y="3397250"/>
          <p14:tracePt t="17346" x="12015788" y="3389313"/>
          <p14:tracePt t="17354" x="11999913" y="3373438"/>
          <p14:tracePt t="17361" x="11976100" y="3365500"/>
          <p14:tracePt t="17370" x="11952288" y="3349625"/>
          <p14:tracePt t="17378" x="11936413" y="3341688"/>
          <p14:tracePt t="17386" x="11912600" y="3317875"/>
          <p14:tracePt t="17395" x="11880850" y="3309938"/>
          <p14:tracePt t="17402" x="11849100" y="3294063"/>
          <p14:tracePt t="17411" x="11809413" y="3270250"/>
          <p14:tracePt t="17418" x="11785600" y="3252788"/>
          <p14:tracePt t="17428" x="11745913" y="3236913"/>
          <p14:tracePt t="17434" x="11722100" y="3213100"/>
          <p14:tracePt t="17442" x="11690350" y="3197225"/>
          <p14:tracePt t="17450" x="11674475" y="3181350"/>
          <p14:tracePt t="17458" x="11657013" y="3165475"/>
          <p14:tracePt t="17466" x="11641138" y="3149600"/>
          <p14:tracePt t="17474" x="11633200" y="3141663"/>
          <p14:tracePt t="17482" x="11625263" y="3125788"/>
          <p14:tracePt t="17490" x="11609388" y="3109913"/>
          <p14:tracePt t="17498" x="11601450" y="3101975"/>
          <p14:tracePt t="17506" x="11577638" y="3086100"/>
          <p14:tracePt t="17514" x="11569700" y="3078163"/>
          <p14:tracePt t="17522" x="11561763" y="3070225"/>
          <p14:tracePt t="17531" x="11553825" y="3070225"/>
          <p14:tracePt t="17538" x="11545888" y="3062288"/>
          <p14:tracePt t="17547" x="11530013" y="3062288"/>
          <p14:tracePt t="17555" x="11514138" y="3054350"/>
          <p14:tracePt t="17561" x="11506200" y="3046413"/>
          <p14:tracePt t="17570" x="11498263" y="3046413"/>
          <p14:tracePt t="17578" x="11490325" y="3046413"/>
          <p14:tracePt t="17586" x="11482388" y="3046413"/>
          <p14:tracePt t="17619" x="11474450" y="3038475"/>
          <p14:tracePt t="17666" x="11466513" y="3038475"/>
          <p14:tracePt t="17834" x="11458575" y="3038475"/>
          <p14:tracePt t="17850" x="11458575" y="3046413"/>
          <p14:tracePt t="17874" x="11450638" y="3046413"/>
          <p14:tracePt t="18770" x="11450638" y="3054350"/>
          <p14:tracePt t="18978" x="11442700" y="3054350"/>
          <p14:tracePt t="19330" x="11434763" y="3054350"/>
          <p14:tracePt t="19450" x="11426825" y="3054350"/>
          <p14:tracePt t="19546" x="11418888" y="3054350"/>
          <p14:tracePt t="21322" x="11410950" y="3054350"/>
          <p14:tracePt t="21362" x="11403013" y="3054350"/>
          <p14:tracePt t="21386" x="11403013" y="3062288"/>
          <p14:tracePt t="21410" x="11395075" y="3062288"/>
          <p14:tracePt t="21418" x="11395075" y="3070225"/>
          <p14:tracePt t="21426" x="11387138" y="3078163"/>
          <p14:tracePt t="21443" x="11379200" y="3078163"/>
          <p14:tracePt t="21450" x="11379200" y="3086100"/>
          <p14:tracePt t="21459" x="11371263" y="3094038"/>
          <p14:tracePt t="21466" x="11371263" y="3101975"/>
          <p14:tracePt t="21474" x="11363325" y="3101975"/>
          <p14:tracePt t="21482" x="11363325" y="3109913"/>
          <p14:tracePt t="21490" x="11355388" y="3117850"/>
          <p14:tracePt t="21498" x="11355388" y="3125788"/>
          <p14:tracePt t="21506" x="11339513" y="3133725"/>
          <p14:tracePt t="21514" x="11339513" y="3141663"/>
          <p14:tracePt t="21522" x="11339513" y="3149600"/>
          <p14:tracePt t="21538" x="11331575" y="3157538"/>
          <p14:tracePt t="21554" x="11323638" y="3165475"/>
          <p14:tracePt t="21562" x="11323638" y="3173413"/>
          <p14:tracePt t="21586" x="11323638" y="3181350"/>
          <p14:tracePt t="21594" x="11314113" y="3181350"/>
          <p14:tracePt t="21651" x="11314113" y="3189288"/>
          <p14:tracePt t="21706" x="11306175" y="3189288"/>
          <p14:tracePt t="21714" x="11306175" y="3197225"/>
          <p14:tracePt t="21730" x="11306175" y="3205163"/>
          <p14:tracePt t="21754" x="11298238" y="3205163"/>
          <p14:tracePt t="21770" x="11298238" y="3213100"/>
          <p14:tracePt t="21818" x="11298238" y="3221038"/>
          <p14:tracePt t="21858" x="11290300" y="3228975"/>
          <p14:tracePt t="21866" x="11290300" y="3236913"/>
          <p14:tracePt t="21875" x="11282363" y="3236913"/>
          <p14:tracePt t="21890" x="11282363" y="3244850"/>
          <p14:tracePt t="21906" x="11274425" y="3244850"/>
          <p14:tracePt t="21914" x="11274425" y="3252788"/>
          <p14:tracePt t="21938" x="11274425" y="3262313"/>
          <p14:tracePt t="21954" x="11266488" y="3262313"/>
          <p14:tracePt t="21962" x="11266488" y="3270250"/>
          <p14:tracePt t="21978" x="11266488" y="3278188"/>
          <p14:tracePt t="22010" x="11266488" y="3286125"/>
          <p14:tracePt t="22018" x="11258550" y="3286125"/>
          <p14:tracePt t="22051" x="11258550" y="3294063"/>
          <p14:tracePt t="22370" x="11258550" y="3302000"/>
          <p14:tracePt t="23178" x="11258550" y="3294063"/>
          <p14:tracePt t="23306" x="11258550" y="3286125"/>
          <p14:tracePt t="23330" x="11258550" y="3278188"/>
          <p14:tracePt t="23338" x="11250613" y="3278188"/>
          <p14:tracePt t="23346" x="11250613" y="3270250"/>
          <p14:tracePt t="23354" x="11242675" y="3262313"/>
          <p14:tracePt t="23370" x="11242675" y="3252788"/>
          <p14:tracePt t="23378" x="11242675" y="3244850"/>
          <p14:tracePt t="23435" x="11234738" y="3244850"/>
          <p14:tracePt t="23442" x="11234738" y="3236913"/>
          <p14:tracePt t="23474" x="11234738" y="3228975"/>
          <p14:tracePt t="23522" x="11234738" y="3221038"/>
          <p14:tracePt t="25194" x="11234738" y="3213100"/>
          <p14:tracePt t="25218" x="11234738" y="3205163"/>
          <p14:tracePt t="25234" x="11234738" y="3197225"/>
          <p14:tracePt t="25314" x="11242675" y="3197225"/>
          <p14:tracePt t="25402" x="11242675" y="3189288"/>
          <p14:tracePt t="25442" x="11250613" y="3189288"/>
          <p14:tracePt t="25482" x="11250613" y="3181350"/>
          <p14:tracePt t="25491" x="11258550" y="3181350"/>
          <p14:tracePt t="25498" x="11258550" y="3173413"/>
          <p14:tracePt t="25506" x="11258550" y="3165475"/>
          <p14:tracePt t="25514" x="11266488" y="3165475"/>
          <p14:tracePt t="25522" x="11266488" y="3157538"/>
          <p14:tracePt t="25530" x="11266488" y="3149600"/>
          <p14:tracePt t="25538" x="11266488" y="3141663"/>
          <p14:tracePt t="25554" x="11274425" y="3133725"/>
          <p14:tracePt t="25562" x="11274425" y="3117850"/>
          <p14:tracePt t="25570" x="11274425" y="3101975"/>
          <p14:tracePt t="25578" x="11274425" y="3086100"/>
          <p14:tracePt t="25586" x="11282363" y="3070225"/>
          <p14:tracePt t="25594" x="11282363" y="3046413"/>
          <p14:tracePt t="25602" x="11282363" y="3022600"/>
          <p14:tracePt t="25610" x="11274425" y="2990850"/>
          <p14:tracePt t="25618" x="11258550" y="2951163"/>
          <p14:tracePt t="25627" x="11234738" y="2901950"/>
          <p14:tracePt t="25634" x="11210925" y="2862263"/>
          <p14:tracePt t="25642" x="11155363" y="2814638"/>
          <p14:tracePt t="25650" x="11107738" y="2767013"/>
          <p14:tracePt t="25658" x="11052175" y="2727325"/>
          <p14:tracePt t="25666" x="10980738" y="2663825"/>
          <p14:tracePt t="25675" x="10891838" y="2624138"/>
          <p14:tracePt t="25682" x="10788650" y="2566988"/>
          <p14:tracePt t="25691" x="10669588" y="2511425"/>
          <p14:tracePt t="25698" x="10572750" y="2471738"/>
          <p14:tracePt t="25706" x="10461625" y="2424113"/>
          <p14:tracePt t="25714" x="10374313" y="2368550"/>
          <p14:tracePt t="25722" x="10287000" y="2328863"/>
          <p14:tracePt t="25730" x="10190163" y="2273300"/>
          <p14:tracePt t="25738" x="10086975" y="2208213"/>
          <p14:tracePt t="25746" x="9967913" y="2144713"/>
          <p14:tracePt t="25754" x="9863138" y="2089150"/>
          <p14:tracePt t="25762" x="9775825" y="2033588"/>
          <p14:tracePt t="25770" x="9696450" y="1985963"/>
          <p14:tracePt t="25778" x="9640888" y="1930400"/>
          <p14:tracePt t="25786" x="9585325" y="1890713"/>
          <p14:tracePt t="25795" x="9551988" y="1841500"/>
          <p14:tracePt t="25802" x="9536113" y="1801813"/>
          <p14:tracePt t="25810" x="9512300" y="1770063"/>
          <p14:tracePt t="25819" x="9496425" y="1722438"/>
          <p14:tracePt t="25826" x="9488488" y="1690688"/>
          <p14:tracePt t="25834" x="9488488" y="1658938"/>
          <p14:tracePt t="25841" x="9488488" y="1619250"/>
          <p14:tracePt t="25850" x="9472613" y="1579563"/>
          <p14:tracePt t="25858" x="9472613" y="1547813"/>
          <p14:tracePt t="25866" x="9472613" y="1498600"/>
          <p14:tracePt t="25875" x="9472613" y="1458913"/>
          <p14:tracePt t="25882" x="9464675" y="1419225"/>
          <p14:tracePt t="25891" x="9464675" y="1387475"/>
          <p14:tracePt t="25898" x="9464675" y="1331913"/>
          <p14:tracePt t="25908" x="9488488" y="1300163"/>
          <p14:tracePt t="25914" x="9504363" y="1260475"/>
          <p14:tracePt t="25922" x="9528175" y="1228725"/>
          <p14:tracePt t="25930" x="9559925" y="1204913"/>
          <p14:tracePt t="25938" x="9601200" y="1163638"/>
          <p14:tracePt t="25946" x="9632950" y="1131888"/>
          <p14:tracePt t="25954" x="9680575" y="1100138"/>
          <p14:tracePt t="25962" x="9728200" y="1068388"/>
          <p14:tracePt t="25970" x="9775825" y="1036638"/>
          <p14:tracePt t="25978" x="9831388" y="1004888"/>
          <p14:tracePt t="25986" x="9886950" y="973138"/>
          <p14:tracePt t="25995" x="9936163" y="941388"/>
          <p14:tracePt t="26002" x="9991725" y="917575"/>
          <p14:tracePt t="26011" x="10031413" y="893763"/>
          <p14:tracePt t="26018" x="10071100" y="869950"/>
          <p14:tracePt t="26026" x="10094913" y="852488"/>
          <p14:tracePt t="26034" x="10126663" y="828675"/>
          <p14:tracePt t="26041" x="10134600" y="820738"/>
          <p14:tracePt t="26050" x="10142538" y="820738"/>
          <p14:tracePt t="26074" x="10142538" y="812800"/>
          <p14:tracePt t="26082" x="10150475" y="812800"/>
          <p14:tracePt t="26138" x="10158413" y="812800"/>
          <p14:tracePt t="26154" x="10174288" y="812800"/>
          <p14:tracePt t="26162" x="10182225" y="812800"/>
          <p14:tracePt t="26170" x="10190163" y="812800"/>
          <p14:tracePt t="26191" x="10237788" y="804863"/>
          <p14:tracePt t="26196" x="10269538" y="804863"/>
          <p14:tracePt t="26202" x="10310813" y="804863"/>
          <p14:tracePt t="26210" x="10326688" y="804863"/>
          <p14:tracePt t="26290" x="10334625" y="796925"/>
          <p14:tracePt t="26298" x="10334625" y="788988"/>
          <p14:tracePt t="26308" x="10334625" y="781050"/>
          <p14:tracePt t="26314" x="10334625" y="773113"/>
          <p14:tracePt t="26330" x="10334625" y="765175"/>
          <p14:tracePt t="26346" x="10334625" y="757238"/>
          <p14:tracePt t="26354" x="10334625" y="749300"/>
          <p14:tracePt t="26362" x="10318750" y="741363"/>
          <p14:tracePt t="26370" x="10302875" y="733425"/>
          <p14:tracePt t="26378" x="10294938" y="733425"/>
          <p14:tracePt t="26386" x="10287000" y="725488"/>
          <p14:tracePt t="26394" x="10279063" y="717550"/>
          <p14:tracePt t="26402" x="10269538" y="717550"/>
          <p14:tracePt t="26411" x="10253663" y="709613"/>
          <p14:tracePt t="26418" x="10245725" y="693738"/>
          <p14:tracePt t="26427" x="10221913" y="677863"/>
          <p14:tracePt t="26434" x="10198100" y="677863"/>
          <p14:tracePt t="26441" x="10150475" y="661988"/>
          <p14:tracePt t="26451" x="10102850" y="638175"/>
          <p14:tracePt t="26458" x="10023475" y="606425"/>
          <p14:tracePt t="26466" x="9936163" y="590550"/>
          <p14:tracePt t="26475" x="9871075" y="574675"/>
          <p14:tracePt t="26482" x="9775825" y="550863"/>
          <p14:tracePt t="26491" x="9688513" y="534988"/>
          <p14:tracePt t="26498" x="9601200" y="527050"/>
          <p14:tracePt t="26508" x="9520238" y="527050"/>
          <p14:tracePt t="26514" x="9440863" y="519113"/>
          <p14:tracePt t="26522" x="9377363" y="519113"/>
          <p14:tracePt t="26530" x="9313863" y="519113"/>
          <p14:tracePt t="26538" x="9258300" y="519113"/>
          <p14:tracePt t="26546" x="9217025" y="519113"/>
          <p14:tracePt t="26554" x="9169400" y="519113"/>
          <p14:tracePt t="26562" x="9129713" y="519113"/>
          <p14:tracePt t="26570" x="9097963" y="519113"/>
          <p14:tracePt t="26578" x="9074150" y="527050"/>
          <p14:tracePt t="26586" x="9042400" y="542925"/>
          <p14:tracePt t="26594" x="9018588" y="550863"/>
          <p14:tracePt t="26602" x="9002713" y="550863"/>
          <p14:tracePt t="26610" x="8986838" y="558800"/>
          <p14:tracePt t="26618" x="8970963" y="566738"/>
          <p14:tracePt t="26627" x="8963025" y="566738"/>
          <p14:tracePt t="26634" x="8955088" y="582613"/>
          <p14:tracePt t="26641" x="8939213" y="590550"/>
          <p14:tracePt t="26650" x="8931275" y="606425"/>
          <p14:tracePt t="26658" x="8915400" y="606425"/>
          <p14:tracePt t="26666" x="8883650" y="630238"/>
          <p14:tracePt t="26674" x="8866188" y="638175"/>
          <p14:tracePt t="26682" x="8850313" y="661988"/>
          <p14:tracePt t="26691" x="8834438" y="669925"/>
          <p14:tracePt t="26698" x="8810625" y="685800"/>
          <p14:tracePt t="26707" x="8802688" y="701675"/>
          <p14:tracePt t="26714" x="8786813" y="709613"/>
          <p14:tracePt t="26722" x="8770938" y="717550"/>
          <p14:tracePt t="26730" x="8770938" y="725488"/>
          <p14:tracePt t="26738" x="8763000" y="733425"/>
          <p14:tracePt t="26746" x="8763000" y="741363"/>
          <p14:tracePt t="26754" x="8755063" y="741363"/>
          <p14:tracePt t="26762" x="8755063" y="749300"/>
          <p14:tracePt t="26769" x="8747125" y="765175"/>
          <p14:tracePt t="26785" x="8739188" y="781050"/>
          <p14:tracePt t="26794" x="8731250" y="804863"/>
          <p14:tracePt t="26801" x="8723313" y="820738"/>
          <p14:tracePt t="26810" x="8707438" y="836613"/>
          <p14:tracePt t="26817" x="8699500" y="852488"/>
          <p14:tracePt t="26826" x="8691563" y="869950"/>
          <p14:tracePt t="26833" x="8675688" y="893763"/>
          <p14:tracePt t="26842" x="8651875" y="917575"/>
          <p14:tracePt t="26849" x="8643938" y="933450"/>
          <p14:tracePt t="26858" x="8620125" y="957263"/>
          <p14:tracePt t="26866" x="8612188" y="965200"/>
          <p14:tracePt t="26873" x="8596313" y="981075"/>
          <p14:tracePt t="26890" x="8596313" y="989013"/>
          <p14:tracePt t="26906" x="8596313" y="1004888"/>
          <p14:tracePt t="26921" x="8596313" y="1012825"/>
          <p14:tracePt t="26938" x="8596313" y="1020763"/>
          <p14:tracePt t="26946" x="8596313" y="1028700"/>
          <p14:tracePt t="26954" x="8596313" y="1036638"/>
          <p14:tracePt t="26962" x="8596313" y="1044575"/>
          <p14:tracePt t="26970" x="8596313" y="1052513"/>
          <p14:tracePt t="26978" x="8596313" y="1060450"/>
          <p14:tracePt t="26986" x="8596313" y="1068388"/>
          <p14:tracePt t="26994" x="8588375" y="1084263"/>
          <p14:tracePt t="27002" x="8588375" y="1092200"/>
          <p14:tracePt t="27010" x="8580438" y="1100138"/>
          <p14:tracePt t="27018" x="8580438" y="1116013"/>
          <p14:tracePt t="27034" x="8572500" y="1131888"/>
          <p14:tracePt t="27051" x="8572500" y="1139825"/>
          <p14:tracePt t="27058" x="8572500" y="1147763"/>
          <p14:tracePt t="27066" x="8572500" y="1155700"/>
          <p14:tracePt t="27074" x="8572500" y="1163638"/>
          <p14:tracePt t="27082" x="8572500" y="1179513"/>
          <p14:tracePt t="27091" x="8572500" y="1187450"/>
          <p14:tracePt t="27098" x="8572500" y="1204913"/>
          <p14:tracePt t="27108" x="8572500" y="1220788"/>
          <p14:tracePt t="27114" x="8572500" y="1236663"/>
          <p14:tracePt t="27122" x="8572500" y="1260475"/>
          <p14:tracePt t="27130" x="8572500" y="1284288"/>
          <p14:tracePt t="27138" x="8572500" y="1308100"/>
          <p14:tracePt t="27146" x="8572500" y="1331913"/>
          <p14:tracePt t="27154" x="8580438" y="1371600"/>
          <p14:tracePt t="27162" x="8588375" y="1403350"/>
          <p14:tracePt t="27176" x="8588375" y="1427163"/>
          <p14:tracePt t="27179" x="8588375" y="1450975"/>
          <p14:tracePt t="27186" x="8588375" y="1466850"/>
          <p14:tracePt t="27194" x="8596313" y="1482725"/>
          <p14:tracePt t="27202" x="8596313" y="1498600"/>
          <p14:tracePt t="27210" x="8596313" y="1522413"/>
          <p14:tracePt t="27218" x="8596313" y="1547813"/>
          <p14:tracePt t="27226" x="8596313" y="1555750"/>
          <p14:tracePt t="27234" x="8596313" y="1579563"/>
          <p14:tracePt t="27242" x="8604250" y="1595438"/>
          <p14:tracePt t="27250" x="8604250" y="1611313"/>
          <p14:tracePt t="27258" x="8612188" y="1635125"/>
          <p14:tracePt t="27266" x="8612188" y="1651000"/>
          <p14:tracePt t="27274" x="8612188" y="1666875"/>
          <p14:tracePt t="27282" x="8612188" y="1690688"/>
          <p14:tracePt t="27291" x="8612188" y="1698625"/>
          <p14:tracePt t="27298" x="8612188" y="1706563"/>
          <p14:tracePt t="27308" x="8612188" y="1722438"/>
          <p14:tracePt t="27314" x="8612188" y="1738313"/>
          <p14:tracePt t="27322" x="8612188" y="1754188"/>
          <p14:tracePt t="27330" x="8612188" y="1770063"/>
          <p14:tracePt t="27338" x="8612188" y="1778000"/>
          <p14:tracePt t="27346" x="8612188" y="1793875"/>
          <p14:tracePt t="27354" x="8604250" y="1809750"/>
          <p14:tracePt t="27362" x="8604250" y="1817688"/>
          <p14:tracePt t="27370" x="8604250" y="1833563"/>
          <p14:tracePt t="27378" x="8596313" y="1849438"/>
          <p14:tracePt t="27386" x="8588375" y="1857375"/>
          <p14:tracePt t="27394" x="8588375" y="1873250"/>
          <p14:tracePt t="27402" x="8588375" y="1881188"/>
          <p14:tracePt t="27410" x="8588375" y="1898650"/>
          <p14:tracePt t="27426" x="8588375" y="1914525"/>
          <p14:tracePt t="27442" x="8588375" y="1922463"/>
          <p14:tracePt t="27450" x="8588375" y="1930400"/>
          <p14:tracePt t="27468" x="8588375" y="1938338"/>
          <p14:tracePt t="27474" x="8580438" y="1946275"/>
          <p14:tracePt t="27482" x="8580438" y="1954213"/>
          <p14:tracePt t="27490" x="8580438" y="1962150"/>
          <p14:tracePt t="27498" x="8572500" y="1970088"/>
          <p14:tracePt t="27507" x="8564563" y="1978025"/>
          <p14:tracePt t="27514" x="8564563" y="1985963"/>
          <p14:tracePt t="27522" x="8556625" y="1985963"/>
          <p14:tracePt t="27538" x="8548688" y="1993900"/>
          <p14:tracePt t="27546" x="8540750" y="1993900"/>
          <p14:tracePt t="27554" x="8531225" y="1993900"/>
          <p14:tracePt t="27570" x="8523288" y="1993900"/>
          <p14:tracePt t="27578" x="8515350" y="1993900"/>
          <p14:tracePt t="27602" x="8499475" y="1993900"/>
          <p14:tracePt t="27610" x="8491538" y="1993900"/>
          <p14:tracePt t="27618" x="8475663" y="1978025"/>
          <p14:tracePt t="27626" x="8467725" y="1978025"/>
          <p14:tracePt t="27634" x="8459788" y="1962150"/>
          <p14:tracePt t="27642" x="8443913" y="1954213"/>
          <p14:tracePt t="27650" x="8435975" y="1946275"/>
          <p14:tracePt t="27658" x="8420100" y="1938338"/>
          <p14:tracePt t="27667" x="8412163" y="1922463"/>
          <p14:tracePt t="27674" x="8404225" y="1914525"/>
          <p14:tracePt t="27683" x="8396288" y="1898650"/>
          <p14:tracePt t="27691" x="8388350" y="1873250"/>
          <p14:tracePt t="27698" x="8380413" y="1857375"/>
          <p14:tracePt t="27707" x="8380413" y="1841500"/>
          <p14:tracePt t="27714" x="8372475" y="1833563"/>
          <p14:tracePt t="27724" x="8372475" y="1809750"/>
          <p14:tracePt t="27730" x="8364538" y="1785938"/>
          <p14:tracePt t="27738" x="8364538" y="1770063"/>
          <p14:tracePt t="27746" x="8364538" y="1746250"/>
          <p14:tracePt t="27754" x="8364538" y="1730375"/>
          <p14:tracePt t="27762" x="8364538" y="1714500"/>
          <p14:tracePt t="27770" x="8364538" y="1690688"/>
          <p14:tracePt t="27778" x="8364538" y="1666875"/>
          <p14:tracePt t="27786" x="8364538" y="1651000"/>
          <p14:tracePt t="27794" x="8364538" y="1627188"/>
          <p14:tracePt t="27802" x="8364538" y="1603375"/>
          <p14:tracePt t="27810" x="8364538" y="1579563"/>
          <p14:tracePt t="27818" x="8364538" y="1555750"/>
          <p14:tracePt t="27826" x="8364538" y="1530350"/>
          <p14:tracePt t="27834" x="8364538" y="1514475"/>
          <p14:tracePt t="27842" x="8364538" y="1498600"/>
          <p14:tracePt t="27850" x="8364538" y="1474788"/>
          <p14:tracePt t="27858" x="8364538" y="1458913"/>
          <p14:tracePt t="27866" x="8364538" y="1435100"/>
          <p14:tracePt t="27874" x="8364538" y="1411288"/>
          <p14:tracePt t="27882" x="8364538" y="1379538"/>
          <p14:tracePt t="27890" x="8364538" y="1347788"/>
          <p14:tracePt t="27898" x="8372475" y="1323975"/>
          <p14:tracePt t="27907" x="8380413" y="1284288"/>
          <p14:tracePt t="27914" x="8404225" y="1252538"/>
          <p14:tracePt t="27924" x="8412163" y="1220788"/>
          <p14:tracePt t="27930" x="8420100" y="1195388"/>
          <p14:tracePt t="27938" x="8443913" y="1171575"/>
          <p14:tracePt t="27947" x="8451850" y="1147763"/>
          <p14:tracePt t="27954" x="8475663" y="1123950"/>
          <p14:tracePt t="27962" x="8499475" y="1108075"/>
          <p14:tracePt t="27970" x="8515350" y="1092200"/>
          <p14:tracePt t="27978" x="8556625" y="1068388"/>
          <p14:tracePt t="27986" x="8588375" y="1052513"/>
          <p14:tracePt t="27994" x="8620125" y="1020763"/>
          <p14:tracePt t="28002" x="8659813" y="996950"/>
          <p14:tracePt t="28010" x="8699500" y="957263"/>
          <p14:tracePt t="28018" x="8739188" y="933450"/>
          <p14:tracePt t="28027" x="8770938" y="917575"/>
          <p14:tracePt t="28034" x="8802688" y="893763"/>
          <p14:tracePt t="28042" x="8834438" y="869950"/>
          <p14:tracePt t="28050" x="8866188" y="852488"/>
          <p14:tracePt t="28057" x="8891588" y="836613"/>
          <p14:tracePt t="28066" x="8923338" y="812800"/>
          <p14:tracePt t="28074" x="8939213" y="804863"/>
          <p14:tracePt t="28082" x="8955088" y="788988"/>
          <p14:tracePt t="28091" x="8970963" y="781050"/>
          <p14:tracePt t="28098" x="9002713" y="765175"/>
          <p14:tracePt t="28107" x="9026525" y="757238"/>
          <p14:tracePt t="28114" x="9050338" y="733425"/>
          <p14:tracePt t="28123" x="9082088" y="717550"/>
          <p14:tracePt t="28130" x="9113838" y="709613"/>
          <p14:tracePt t="28138" x="9153525" y="693738"/>
          <p14:tracePt t="28146" x="9177338" y="677863"/>
          <p14:tracePt t="28154" x="9193213" y="669925"/>
          <p14:tracePt t="28162" x="9217025" y="669925"/>
          <p14:tracePt t="28170" x="9234488" y="669925"/>
          <p14:tracePt t="28179" x="9258300" y="654050"/>
          <p14:tracePt t="28186" x="9274175" y="646113"/>
          <p14:tracePt t="28194" x="9297988" y="646113"/>
          <p14:tracePt t="28201" x="9321800" y="646113"/>
          <p14:tracePt t="28210" x="9353550" y="646113"/>
          <p14:tracePt t="28217" x="9385300" y="630238"/>
          <p14:tracePt t="28226" x="9424988" y="630238"/>
          <p14:tracePt t="28233" x="9456738" y="622300"/>
          <p14:tracePt t="28242" x="9496425" y="622300"/>
          <p14:tracePt t="28249" x="9544050" y="622300"/>
          <p14:tracePt t="28258" x="9585325" y="622300"/>
          <p14:tracePt t="28265" x="9632950" y="622300"/>
          <p14:tracePt t="28273" x="9680575" y="622300"/>
          <p14:tracePt t="28282" x="9728200" y="622300"/>
          <p14:tracePt t="28289" x="9752013" y="622300"/>
          <p14:tracePt t="28298" x="9791700" y="622300"/>
          <p14:tracePt t="28306" x="9815513" y="622300"/>
          <p14:tracePt t="28314" x="9839325" y="622300"/>
          <p14:tracePt t="28324" x="9855200" y="622300"/>
          <p14:tracePt t="28330" x="9879013" y="622300"/>
          <p14:tracePt t="28338" x="9902825" y="622300"/>
          <p14:tracePt t="28346" x="9918700" y="622300"/>
          <p14:tracePt t="28354" x="9936163" y="630238"/>
          <p14:tracePt t="28362" x="9959975" y="630238"/>
          <p14:tracePt t="28370" x="9999663" y="646113"/>
          <p14:tracePt t="28378" x="10031413" y="646113"/>
          <p14:tracePt t="28386" x="10071100" y="654050"/>
          <p14:tracePt t="28394" x="10126663" y="661988"/>
          <p14:tracePt t="28402" x="10182225" y="669925"/>
          <p14:tracePt t="28410" x="10237788" y="677863"/>
          <p14:tracePt t="28418" x="10302875" y="685800"/>
          <p14:tracePt t="28426" x="10358438" y="693738"/>
          <p14:tracePt t="28434" x="10390188" y="701675"/>
          <p14:tracePt t="28443" x="10429875" y="709613"/>
          <p14:tracePt t="28450" x="10453688" y="717550"/>
          <p14:tracePt t="28458" x="10477500" y="725488"/>
          <p14:tracePt t="28466" x="10501313" y="733425"/>
          <p14:tracePt t="28474" x="10517188" y="733425"/>
          <p14:tracePt t="28482" x="10541000" y="741363"/>
          <p14:tracePt t="28490" x="10564813" y="749300"/>
          <p14:tracePt t="28498" x="10588625" y="765175"/>
          <p14:tracePt t="28507" x="10604500" y="773113"/>
          <p14:tracePt t="28514" x="10637838" y="788988"/>
          <p14:tracePt t="28523" x="10669588" y="804863"/>
          <p14:tracePt t="28530" x="10701338" y="820738"/>
          <p14:tracePt t="28538" x="10741025" y="844550"/>
          <p14:tracePt t="28546" x="10772775" y="862013"/>
          <p14:tracePt t="28554" x="10812463" y="877888"/>
          <p14:tracePt t="28562" x="10852150" y="909638"/>
          <p14:tracePt t="28570" x="10883900" y="925513"/>
          <p14:tracePt t="28578" x="10923588" y="949325"/>
          <p14:tracePt t="28586" x="10955338" y="973138"/>
          <p14:tracePt t="28594" x="10988675" y="996950"/>
          <p14:tracePt t="28602" x="11028363" y="1012825"/>
          <p14:tracePt t="28610" x="11052175" y="1036638"/>
          <p14:tracePt t="28618" x="11075988" y="1044575"/>
          <p14:tracePt t="28627" x="11099800" y="1060450"/>
          <p14:tracePt t="28634" x="11115675" y="1084263"/>
          <p14:tracePt t="28643" x="11131550" y="1092200"/>
          <p14:tracePt t="28651" x="11139488" y="1108075"/>
          <p14:tracePt t="28658" x="11155363" y="1123950"/>
          <p14:tracePt t="28666" x="11163300" y="1139825"/>
          <p14:tracePt t="28674" x="11179175" y="1147763"/>
          <p14:tracePt t="28682" x="11187113" y="1171575"/>
          <p14:tracePt t="28690" x="11195050" y="1187450"/>
          <p14:tracePt t="28698" x="11202988" y="1204913"/>
          <p14:tracePt t="28708" x="11210925" y="1212850"/>
          <p14:tracePt t="28714" x="11210925" y="1228725"/>
          <p14:tracePt t="28724" x="11218863" y="1244600"/>
          <p14:tracePt t="28730" x="11218863" y="1252538"/>
          <p14:tracePt t="28740" x="11218863" y="1268413"/>
          <p14:tracePt t="28746" x="11218863" y="1284288"/>
          <p14:tracePt t="28754" x="11218863" y="1292225"/>
          <p14:tracePt t="28762" x="11218863" y="1300163"/>
          <p14:tracePt t="28770" x="11218863" y="1308100"/>
          <p14:tracePt t="28778" x="11218863" y="1323975"/>
          <p14:tracePt t="28786" x="11218863" y="1331913"/>
          <p14:tracePt t="28794" x="11218863" y="1339850"/>
          <p14:tracePt t="28802" x="11218863" y="1355725"/>
          <p14:tracePt t="28810" x="11210925" y="1363663"/>
          <p14:tracePt t="28818" x="11202988" y="1371600"/>
          <p14:tracePt t="28826" x="11202988" y="1387475"/>
          <p14:tracePt t="28834" x="11187113" y="1395413"/>
          <p14:tracePt t="28843" x="11179175" y="1411288"/>
          <p14:tracePt t="28850" x="11171238" y="1419225"/>
          <p14:tracePt t="28859" x="11163300" y="1427163"/>
          <p14:tracePt t="28866" x="11155363" y="1435100"/>
          <p14:tracePt t="28874" x="11147425" y="1443038"/>
          <p14:tracePt t="28882" x="11131550" y="1450975"/>
          <p14:tracePt t="28890" x="11123613" y="1458913"/>
          <p14:tracePt t="28898" x="11115675" y="1466850"/>
          <p14:tracePt t="28908" x="11107738" y="1474788"/>
          <p14:tracePt t="28914" x="11099800" y="1474788"/>
          <p14:tracePt t="28923" x="11091863" y="1482725"/>
          <p14:tracePt t="28940" x="11083925" y="1490663"/>
          <p14:tracePt t="28954" x="11075988" y="1498600"/>
          <p14:tracePt t="28962" x="11068050" y="1498600"/>
          <p14:tracePt t="28978" x="11060113" y="1506538"/>
          <p14:tracePt t="28994" x="11052175" y="1514475"/>
          <p14:tracePt t="29002" x="11044238" y="1514475"/>
          <p14:tracePt t="29010" x="11036300" y="1522413"/>
          <p14:tracePt t="29018" x="11028363" y="1522413"/>
          <p14:tracePt t="29026" x="11020425" y="1530350"/>
          <p14:tracePt t="29034" x="11012488" y="1530350"/>
          <p14:tracePt t="29050" x="10996613" y="1530350"/>
          <p14:tracePt t="29066" x="10988675" y="1530350"/>
          <p14:tracePt t="29074" x="10971213" y="1530350"/>
          <p14:tracePt t="29082" x="10955338" y="1530350"/>
          <p14:tracePt t="29090" x="10947400" y="1538288"/>
          <p14:tracePt t="29098" x="10923588" y="1538288"/>
          <p14:tracePt t="29107" x="10907713" y="1538288"/>
          <p14:tracePt t="29114" x="10891838" y="1538288"/>
          <p14:tracePt t="29123" x="10868025" y="1538288"/>
          <p14:tracePt t="29130" x="10844213" y="1538288"/>
          <p14:tracePt t="29138" x="10820400" y="1538288"/>
          <p14:tracePt t="29146" x="10796588" y="1538288"/>
          <p14:tracePt t="29154" x="10764838" y="1538288"/>
          <p14:tracePt t="29162" x="10748963" y="1538288"/>
          <p14:tracePt t="29170" x="10717213" y="1538288"/>
          <p14:tracePt t="29190" x="10661650" y="1538288"/>
          <p14:tracePt t="29195" x="10637838" y="1538288"/>
          <p14:tracePt t="29202" x="10612438" y="1530350"/>
          <p14:tracePt t="29210" x="10596563" y="1530350"/>
          <p14:tracePt t="29218" x="10580688" y="1530350"/>
          <p14:tracePt t="29226" x="10564813" y="1522413"/>
          <p14:tracePt t="29234" x="10548938" y="1514475"/>
          <p14:tracePt t="29242" x="10533063" y="1514475"/>
          <p14:tracePt t="29250" x="10525125" y="1514475"/>
          <p14:tracePt t="29259" x="10501313" y="1506538"/>
          <p14:tracePt t="29266" x="10485438" y="1498600"/>
          <p14:tracePt t="29274" x="10461625" y="1490663"/>
          <p14:tracePt t="29282" x="10445750" y="1490663"/>
          <p14:tracePt t="29290" x="10429875" y="1490663"/>
          <p14:tracePt t="29298" x="10406063" y="1474788"/>
          <p14:tracePt t="29307" x="10382250" y="1466850"/>
          <p14:tracePt t="29314" x="10342563" y="1458913"/>
          <p14:tracePt t="29323" x="10318750" y="1450975"/>
          <p14:tracePt t="29330" x="10294938" y="1435100"/>
          <p14:tracePt t="29340" x="10261600" y="1427163"/>
          <p14:tracePt t="29346" x="10245725" y="1419225"/>
          <p14:tracePt t="29354" x="10229850" y="1411288"/>
          <p14:tracePt t="29362" x="10206038" y="1395413"/>
          <p14:tracePt t="29370" x="10182225" y="1395413"/>
          <p14:tracePt t="29378" x="10158413" y="1387475"/>
          <p14:tracePt t="29386" x="10142538" y="1379538"/>
          <p14:tracePt t="29394" x="10118725" y="1371600"/>
          <p14:tracePt t="29402" x="10102850" y="1363663"/>
          <p14:tracePt t="29410" x="10079038" y="1355725"/>
          <p14:tracePt t="29418" x="10063163" y="1347788"/>
          <p14:tracePt t="29426" x="10031413" y="1339850"/>
          <p14:tracePt t="29434" x="10015538" y="1331913"/>
          <p14:tracePt t="29443" x="9999663" y="1323975"/>
          <p14:tracePt t="29450" x="9975850" y="1323975"/>
          <p14:tracePt t="29458" x="9952038" y="1316038"/>
          <p14:tracePt t="29466" x="9926638" y="1308100"/>
          <p14:tracePt t="29474" x="9902825" y="1300163"/>
          <p14:tracePt t="29482" x="9879013" y="1300163"/>
          <p14:tracePt t="29490" x="9855200" y="1292225"/>
          <p14:tracePt t="29498" x="9831388" y="1284288"/>
          <p14:tracePt t="29507" x="9823450" y="1276350"/>
          <p14:tracePt t="29514" x="9799638" y="1276350"/>
          <p14:tracePt t="29523" x="9783763" y="1276350"/>
          <p14:tracePt t="29530" x="9767888" y="1276350"/>
          <p14:tracePt t="29540" x="9759950" y="1276350"/>
          <p14:tracePt t="29546" x="9744075" y="1276350"/>
          <p14:tracePt t="29554" x="9728200" y="1268413"/>
          <p14:tracePt t="29562" x="9712325" y="1268413"/>
          <p14:tracePt t="29570" x="9696450" y="1268413"/>
          <p14:tracePt t="29578" x="9680575" y="1268413"/>
          <p14:tracePt t="29586" x="9664700" y="1260475"/>
          <p14:tracePt t="29594" x="9648825" y="1260475"/>
          <p14:tracePt t="29602" x="9640888" y="1260475"/>
          <p14:tracePt t="29610" x="9625013" y="1260475"/>
          <p14:tracePt t="29618" x="9617075" y="1260475"/>
          <p14:tracePt t="29626" x="9601200" y="1260475"/>
          <p14:tracePt t="29634" x="9593263" y="1260475"/>
          <p14:tracePt t="29642" x="9585325" y="1260475"/>
          <p14:tracePt t="29650" x="9559925" y="1260475"/>
          <p14:tracePt t="29658" x="9544050" y="1260475"/>
          <p14:tracePt t="29666" x="9520238" y="1260475"/>
          <p14:tracePt t="29674" x="9504363" y="1260475"/>
          <p14:tracePt t="29682" x="9480550" y="1260475"/>
          <p14:tracePt t="29690" x="9448800" y="1260475"/>
          <p14:tracePt t="29698" x="9424988" y="1268413"/>
          <p14:tracePt t="29706" x="9401175" y="1268413"/>
          <p14:tracePt t="29714" x="9377363" y="1268413"/>
          <p14:tracePt t="29723" x="9369425" y="1268413"/>
          <p14:tracePt t="29730" x="9361488" y="1268413"/>
          <p14:tracePt t="29740" x="9353550" y="1268413"/>
          <p14:tracePt t="29754" x="9345613" y="1268413"/>
          <p14:tracePt t="29762" x="9337675" y="1268413"/>
          <p14:tracePt t="29778" x="9321800" y="1268413"/>
          <p14:tracePt t="29786" x="9297988" y="1268413"/>
          <p14:tracePt t="29794" x="9282113" y="1276350"/>
          <p14:tracePt t="29802" x="9258300" y="1276350"/>
          <p14:tracePt t="29810" x="9224963" y="1284288"/>
          <p14:tracePt t="29818" x="9201150" y="1284288"/>
          <p14:tracePt t="29826" x="9177338" y="1284288"/>
          <p14:tracePt t="29834" x="9161463" y="1284288"/>
          <p14:tracePt t="29842" x="9145588" y="1292225"/>
          <p14:tracePt t="29850" x="9129713" y="1292225"/>
          <p14:tracePt t="29866" x="9121775" y="1292225"/>
          <p14:tracePt t="29890" x="9113838" y="1292225"/>
          <p14:tracePt t="29898" x="9105900" y="1292225"/>
          <p14:tracePt t="29907" x="9097963" y="1300163"/>
          <p14:tracePt t="29914" x="9090025" y="1300163"/>
          <p14:tracePt t="29923" x="9074150" y="1300163"/>
          <p14:tracePt t="29930" x="9066213" y="1308100"/>
          <p14:tracePt t="29940" x="9050338" y="1316038"/>
          <p14:tracePt t="29946" x="9042400" y="1316038"/>
          <p14:tracePt t="29954" x="9034463" y="1316038"/>
          <p14:tracePt t="29962" x="9018588" y="1323975"/>
          <p14:tracePt t="29970" x="9010650" y="1331913"/>
          <p14:tracePt t="29978" x="9002713" y="1339850"/>
          <p14:tracePt t="29986" x="8986838" y="1339850"/>
          <p14:tracePt t="29994" x="8978900" y="1347788"/>
          <p14:tracePt t="30002" x="8963025" y="1355725"/>
          <p14:tracePt t="30018" x="8955088" y="1363663"/>
          <p14:tracePt t="30026" x="8939213" y="1363663"/>
          <p14:tracePt t="30043" x="8931275" y="1371600"/>
          <p14:tracePt t="30050" x="8923338" y="1379538"/>
          <p14:tracePt t="30059" x="8915400" y="1379538"/>
          <p14:tracePt t="30066" x="8907463" y="1395413"/>
          <p14:tracePt t="30073" x="8899525" y="1395413"/>
          <p14:tracePt t="30082" x="8883650" y="1403350"/>
          <p14:tracePt t="30090" x="8874125" y="1411288"/>
          <p14:tracePt t="30098" x="8858250" y="1427163"/>
          <p14:tracePt t="30114" x="8842375" y="1443038"/>
          <p14:tracePt t="30123" x="8826500" y="1450975"/>
          <p14:tracePt t="30130" x="8826500" y="1458913"/>
          <p14:tracePt t="30140" x="8818563" y="1458913"/>
          <p14:tracePt t="30146" x="8818563" y="1466850"/>
          <p14:tracePt t="30162" x="8810625" y="1482725"/>
          <p14:tracePt t="30189" x="8810625" y="1490663"/>
          <p14:tracePt t="30202" x="8810625" y="1498600"/>
          <p14:tracePt t="30210" x="8810625" y="1506538"/>
          <p14:tracePt t="30218" x="8810625" y="1514475"/>
          <p14:tracePt t="30234" x="8810625" y="1522413"/>
          <p14:tracePt t="30242" x="8810625" y="1530350"/>
          <p14:tracePt t="30250" x="8810625" y="1538288"/>
          <p14:tracePt t="30258" x="8810625" y="1547813"/>
          <p14:tracePt t="30274" x="8818563" y="1555750"/>
          <p14:tracePt t="30282" x="8818563" y="1563688"/>
          <p14:tracePt t="30290" x="8818563" y="1571625"/>
          <p14:tracePt t="30298" x="8834438" y="1571625"/>
          <p14:tracePt t="30306" x="8834438" y="1579563"/>
          <p14:tracePt t="30314" x="8842375" y="1587500"/>
          <p14:tracePt t="30323" x="8842375" y="1595438"/>
          <p14:tracePt t="30330" x="8850313" y="1595438"/>
          <p14:tracePt t="30346" x="8850313" y="1603375"/>
          <p14:tracePt t="30354" x="8858250" y="1611313"/>
          <p14:tracePt t="30370" x="8866188" y="1619250"/>
          <p14:tracePt t="30394" x="8874125" y="1627188"/>
          <p14:tracePt t="30418" x="8883650" y="1635125"/>
          <p14:tracePt t="30426" x="8883650" y="1643063"/>
          <p14:tracePt t="30434" x="8891588" y="1643063"/>
          <p14:tracePt t="30442" x="8891588" y="1651000"/>
          <p14:tracePt t="30450" x="8899525" y="1651000"/>
          <p14:tracePt t="30459" x="8907463" y="1658938"/>
          <p14:tracePt t="30475" x="8915400" y="1666875"/>
          <p14:tracePt t="30490" x="8923338" y="1666875"/>
          <p14:tracePt t="30498" x="8923338" y="1674813"/>
          <p14:tracePt t="30514" x="8931275" y="1674813"/>
          <p14:tracePt t="30530" x="8939213" y="1682750"/>
          <p14:tracePt t="30540" x="8947150" y="1682750"/>
          <p14:tracePt t="30554" x="8955088" y="1682750"/>
          <p14:tracePt t="30562" x="8955088" y="1690688"/>
          <p14:tracePt t="30570" x="8970963" y="1690688"/>
          <p14:tracePt t="30586" x="8978900" y="1698625"/>
          <p14:tracePt t="30594" x="8986838" y="1706563"/>
          <p14:tracePt t="30602" x="8994775" y="1706563"/>
          <p14:tracePt t="30610" x="9002713" y="1714500"/>
          <p14:tracePt t="30618" x="9010650" y="1722438"/>
          <p14:tracePt t="30626" x="9018588" y="1722438"/>
          <p14:tracePt t="30642" x="9026525" y="1730375"/>
          <p14:tracePt t="30658" x="9042400" y="1730375"/>
          <p14:tracePt t="30683" x="9050338" y="1730375"/>
          <p14:tracePt t="30690" x="9050338" y="1738313"/>
          <p14:tracePt t="30698" x="9058275" y="1738313"/>
          <p14:tracePt t="30714" x="9074150" y="1738313"/>
          <p14:tracePt t="30723" x="9074150" y="1746250"/>
          <p14:tracePt t="30730" x="9082088" y="1746250"/>
          <p14:tracePt t="30739" x="9082088" y="1754188"/>
          <p14:tracePt t="30746" x="9097963" y="1754188"/>
          <p14:tracePt t="30756" x="9097963" y="1762125"/>
          <p14:tracePt t="30762" x="9105900" y="1762125"/>
          <p14:tracePt t="30770" x="9105900" y="1770063"/>
          <p14:tracePt t="30778" x="9113838" y="1770063"/>
          <p14:tracePt t="30786" x="9121775" y="1778000"/>
          <p14:tracePt t="30794" x="9121775" y="1785938"/>
          <p14:tracePt t="30802" x="9129713" y="1785938"/>
          <p14:tracePt t="30818" x="9129713" y="1801813"/>
          <p14:tracePt t="30826" x="9137650" y="1801813"/>
          <p14:tracePt t="30834" x="9137650" y="1809750"/>
          <p14:tracePt t="30842" x="9145588" y="1809750"/>
          <p14:tracePt t="30850" x="9153525" y="1825625"/>
          <p14:tracePt t="30866" x="9161463" y="1833563"/>
          <p14:tracePt t="30875" x="9161463" y="1841500"/>
          <p14:tracePt t="30883" x="9169400" y="1849438"/>
          <p14:tracePt t="30890" x="9177338" y="1857375"/>
          <p14:tracePt t="30906" x="9185275" y="1873250"/>
          <p14:tracePt t="30914" x="9193213" y="1881188"/>
          <p14:tracePt t="30923" x="9201150" y="1890713"/>
          <p14:tracePt t="30939" x="9201150" y="1898650"/>
          <p14:tracePt t="30946" x="9209088" y="1898650"/>
          <p14:tracePt t="30954" x="9217025" y="1906588"/>
          <p14:tracePt t="30962" x="9217025" y="1914525"/>
          <p14:tracePt t="30970" x="9217025" y="1922463"/>
          <p14:tracePt t="30986" x="9224963" y="1930400"/>
          <p14:tracePt t="30994" x="9224963" y="1946275"/>
          <p14:tracePt t="31002" x="9234488" y="1946275"/>
          <p14:tracePt t="31010" x="9234488" y="1954213"/>
          <p14:tracePt t="31018" x="9234488" y="1962150"/>
          <p14:tracePt t="31026" x="9234488" y="1970088"/>
          <p14:tracePt t="31042" x="9234488" y="1985963"/>
          <p14:tracePt t="31050" x="9234488" y="1993900"/>
          <p14:tracePt t="31066" x="9234488" y="2009775"/>
          <p14:tracePt t="31074" x="9224963" y="2017713"/>
          <p14:tracePt t="31082" x="9217025" y="2025650"/>
          <p14:tracePt t="31090" x="9217025" y="2033588"/>
          <p14:tracePt t="31098" x="9209088" y="2041525"/>
          <p14:tracePt t="31106" x="9201150" y="2057400"/>
          <p14:tracePt t="31114" x="9193213" y="2065338"/>
          <p14:tracePt t="31122" x="9185275" y="2073275"/>
          <p14:tracePt t="31130" x="9177338" y="2081213"/>
          <p14:tracePt t="31139" x="9169400" y="2089150"/>
          <p14:tracePt t="31146" x="9161463" y="2089150"/>
          <p14:tracePt t="31156" x="9145588" y="2097088"/>
          <p14:tracePt t="31174" x="9129713" y="2105025"/>
          <p14:tracePt t="31178" x="9113838" y="2112963"/>
          <p14:tracePt t="31186" x="9105900" y="2120900"/>
          <p14:tracePt t="31194" x="9090025" y="2128838"/>
          <p14:tracePt t="31202" x="9082088" y="2136775"/>
          <p14:tracePt t="31210" x="9074150" y="2136775"/>
          <p14:tracePt t="31218" x="9050338" y="2136775"/>
          <p14:tracePt t="31226" x="9034463" y="2144713"/>
          <p14:tracePt t="31234" x="9026525" y="2144713"/>
          <p14:tracePt t="31242" x="9018588" y="2152650"/>
          <p14:tracePt t="31250" x="9002713" y="2152650"/>
          <p14:tracePt t="31258" x="8994775" y="2152650"/>
          <p14:tracePt t="31266" x="8978900" y="2160588"/>
          <p14:tracePt t="31275" x="8963025" y="2168525"/>
          <p14:tracePt t="31282" x="8947150" y="2168525"/>
          <p14:tracePt t="31290" x="8939213" y="2176463"/>
          <p14:tracePt t="31298" x="8923338" y="2176463"/>
          <p14:tracePt t="31306" x="8907463" y="2176463"/>
          <p14:tracePt t="31314" x="8899525" y="2176463"/>
          <p14:tracePt t="31322" x="8883650" y="2176463"/>
          <p14:tracePt t="31330" x="8866188" y="2176463"/>
          <p14:tracePt t="31339" x="8858250" y="2176463"/>
          <p14:tracePt t="31346" x="8842375" y="2176463"/>
          <p14:tracePt t="31356" x="8818563" y="2176463"/>
          <p14:tracePt t="31362" x="8810625" y="2176463"/>
          <p14:tracePt t="31370" x="8794750" y="2176463"/>
          <p14:tracePt t="31378" x="8778875" y="2176463"/>
          <p14:tracePt t="31386" x="8770938" y="2176463"/>
          <p14:tracePt t="31394" x="8747125" y="2176463"/>
          <p14:tracePt t="31402" x="8723313" y="2176463"/>
          <p14:tracePt t="31410" x="8699500" y="2176463"/>
          <p14:tracePt t="31418" x="8675688" y="2176463"/>
          <p14:tracePt t="31426" x="8651875" y="2176463"/>
          <p14:tracePt t="31434" x="8628063" y="2176463"/>
          <p14:tracePt t="31442" x="8604250" y="2176463"/>
          <p14:tracePt t="31450" x="8580438" y="2176463"/>
          <p14:tracePt t="31458" x="8556625" y="2176463"/>
          <p14:tracePt t="31466" x="8531225" y="2184400"/>
          <p14:tracePt t="31474" x="8507413" y="2184400"/>
          <p14:tracePt t="31482" x="8475663" y="2184400"/>
          <p14:tracePt t="31490" x="8451850" y="2184400"/>
          <p14:tracePt t="31498" x="8428038" y="2184400"/>
          <p14:tracePt t="31506" x="8404225" y="2184400"/>
          <p14:tracePt t="31514" x="8372475" y="2192338"/>
          <p14:tracePt t="31523" x="8356600" y="2192338"/>
          <p14:tracePt t="31530" x="8340725" y="2192338"/>
          <p14:tracePt t="31540" x="8316913" y="2192338"/>
          <p14:tracePt t="31546" x="8308975" y="2192338"/>
          <p14:tracePt t="31556" x="8293100" y="2200275"/>
          <p14:tracePt t="31562" x="8277225" y="2200275"/>
          <p14:tracePt t="31586" x="8269288" y="2200275"/>
          <p14:tracePt t="31682" x="8277225" y="2200275"/>
          <p14:tracePt t="31698" x="8285163" y="2200275"/>
          <p14:tracePt t="31706" x="8301038" y="2200275"/>
          <p14:tracePt t="31714" x="8324850" y="2200275"/>
          <p14:tracePt t="31722" x="8364538" y="2192338"/>
          <p14:tracePt t="31730" x="8412163" y="2184400"/>
          <p14:tracePt t="31739" x="8459788" y="2168525"/>
          <p14:tracePt t="31746" x="8515350" y="2152650"/>
          <p14:tracePt t="31756" x="8572500" y="2136775"/>
          <p14:tracePt t="31762" x="8612188" y="2120900"/>
          <p14:tracePt t="31770" x="8651875" y="2112963"/>
          <p14:tracePt t="31778" x="8691563" y="2097088"/>
          <p14:tracePt t="31786" x="8747125" y="2097088"/>
          <p14:tracePt t="31794" x="8786813" y="2097088"/>
          <p14:tracePt t="31802" x="8842375" y="2089150"/>
          <p14:tracePt t="31810" x="8883650" y="2073275"/>
          <p14:tracePt t="31818" x="8915400" y="2065338"/>
          <p14:tracePt t="31826" x="8963025" y="2057400"/>
          <p14:tracePt t="31834" x="8986838" y="2049463"/>
          <p14:tracePt t="31842" x="9010650" y="2033588"/>
          <p14:tracePt t="31850" x="9034463" y="2025650"/>
          <p14:tracePt t="31859" x="9050338" y="2009775"/>
          <p14:tracePt t="31866" x="9082088" y="2001838"/>
          <p14:tracePt t="31874" x="9097963" y="1985963"/>
          <p14:tracePt t="31882" x="9121775" y="1978025"/>
          <p14:tracePt t="31889" x="9137650" y="1962150"/>
          <p14:tracePt t="31898" x="9153525" y="1962150"/>
          <p14:tracePt t="31906" x="9161463" y="1962150"/>
          <p14:tracePt t="31914" x="9169400" y="1946275"/>
          <p14:tracePt t="31922" x="9177338" y="1946275"/>
          <p14:tracePt t="31930" x="9185275" y="1938338"/>
          <p14:tracePt t="31939" x="9201150" y="1938338"/>
          <p14:tracePt t="31956" x="9209088" y="1930400"/>
          <p14:tracePt t="31962" x="9217025" y="1922463"/>
          <p14:tracePt t="31972" x="9224963" y="1914525"/>
          <p14:tracePt t="31978" x="9242425" y="1914525"/>
          <p14:tracePt t="31986" x="9250363" y="1914525"/>
          <p14:tracePt t="31994" x="9258300" y="1906588"/>
          <p14:tracePt t="32002" x="9282113" y="1898650"/>
          <p14:tracePt t="32010" x="9290050" y="1890713"/>
          <p14:tracePt t="32018" x="9305925" y="1890713"/>
          <p14:tracePt t="32026" x="9321800" y="1881188"/>
          <p14:tracePt t="32034" x="9345613" y="1873250"/>
          <p14:tracePt t="32042" x="9361488" y="1865313"/>
          <p14:tracePt t="32050" x="9369425" y="1857375"/>
          <p14:tracePt t="32060" x="9385300" y="1849438"/>
          <p14:tracePt t="32066" x="9401175" y="1841500"/>
          <p14:tracePt t="32074" x="9417050" y="1833563"/>
          <p14:tracePt t="32082" x="9424988" y="1825625"/>
          <p14:tracePt t="32089" x="9448800" y="1817688"/>
          <p14:tracePt t="32098" x="9456738" y="1809750"/>
          <p14:tracePt t="32106" x="9472613" y="1801813"/>
          <p14:tracePt t="32114" x="9488488" y="1785938"/>
          <p14:tracePt t="32123" x="9504363" y="1785938"/>
          <p14:tracePt t="32130" x="9512300" y="1770063"/>
          <p14:tracePt t="32139" x="9528175" y="1770063"/>
          <p14:tracePt t="32146" x="9551988" y="1754188"/>
          <p14:tracePt t="32156" x="9559925" y="1746250"/>
          <p14:tracePt t="32162" x="9567863" y="1746250"/>
          <p14:tracePt t="32170" x="9585325" y="1738313"/>
          <p14:tracePt t="32191" x="9593263" y="1730375"/>
          <p14:tracePt t="32195" x="9593263" y="1722438"/>
          <p14:tracePt t="32202" x="9601200" y="1722438"/>
          <p14:tracePt t="32218" x="9601200" y="1714500"/>
          <p14:tracePt t="32234" x="9609138" y="1714500"/>
          <p14:tracePt t="32250" x="9609138" y="1706563"/>
          <p14:tracePt t="32266" x="9609138" y="1698625"/>
          <p14:tracePt t="32570" x="9617075" y="1698625"/>
          <p14:tracePt t="32610" x="9625013" y="1698625"/>
          <p14:tracePt t="32626" x="9632950" y="1690688"/>
          <p14:tracePt t="32642" x="9640888" y="1690688"/>
          <p14:tracePt t="32650" x="9648825" y="1690688"/>
          <p14:tracePt t="32658" x="9648825" y="1682750"/>
          <p14:tracePt t="32666" x="9664700" y="1674813"/>
          <p14:tracePt t="32682" x="9672638" y="1666875"/>
          <p14:tracePt t="32706" x="9680575" y="1666875"/>
          <p14:tracePt t="32738" x="9680575" y="1658938"/>
          <p14:tracePt t="32778" x="9680575" y="1651000"/>
          <p14:tracePt t="32802" x="9680575" y="1643063"/>
          <p14:tracePt t="32866" x="9672638" y="1643063"/>
          <p14:tracePt t="32882" x="9672638" y="1635125"/>
          <p14:tracePt t="32922" x="9664700" y="1635125"/>
          <p14:tracePt t="34002" x="9664700" y="1627188"/>
          <p14:tracePt t="34018" x="9656763" y="1627188"/>
          <p14:tracePt t="34058" x="9656763" y="1619250"/>
          <p14:tracePt t="34082" x="9648825" y="1611313"/>
          <p14:tracePt t="34098" x="9640888" y="1611313"/>
          <p14:tracePt t="34114" x="9632950" y="1603375"/>
          <p14:tracePt t="34122" x="9632950" y="1595438"/>
          <p14:tracePt t="34138" x="9617075" y="1587500"/>
          <p14:tracePt t="34146" x="9617075" y="1579563"/>
          <p14:tracePt t="34155" x="9609138" y="1579563"/>
          <p14:tracePt t="34172" x="9601200" y="1563688"/>
          <p14:tracePt t="34178" x="9593263" y="1563688"/>
          <p14:tracePt t="34194" x="9585325" y="1563688"/>
          <p14:tracePt t="34202" x="9585325" y="1555750"/>
          <p14:tracePt t="34210" x="9575800" y="1555750"/>
          <p14:tracePt t="34226" x="9559925" y="1547813"/>
          <p14:tracePt t="34242" x="9551988" y="1538288"/>
          <p14:tracePt t="34250" x="9520238" y="1538288"/>
          <p14:tracePt t="34258" x="9512300" y="1530350"/>
          <p14:tracePt t="34266" x="9496425" y="1522413"/>
          <p14:tracePt t="34275" x="9480550" y="1514475"/>
          <p14:tracePt t="34282" x="9464675" y="1514475"/>
          <p14:tracePt t="34291" x="9448800" y="1506538"/>
          <p14:tracePt t="34298" x="9440863" y="1506538"/>
          <p14:tracePt t="34307" x="9424988" y="1498600"/>
          <p14:tracePt t="34314" x="9417050" y="1498600"/>
          <p14:tracePt t="34330" x="9409113" y="1498600"/>
          <p14:tracePt t="34338" x="9401175" y="1490663"/>
          <p14:tracePt t="34355" x="9393238" y="1490663"/>
          <p14:tracePt t="34362" x="9377363" y="1490663"/>
          <p14:tracePt t="34378" x="9369425" y="1490663"/>
          <p14:tracePt t="34386" x="9353550" y="1490663"/>
          <p14:tracePt t="34394" x="9337675" y="1482725"/>
          <p14:tracePt t="34402" x="9329738" y="1482725"/>
          <p14:tracePt t="34410" x="9313863" y="1482725"/>
          <p14:tracePt t="34418" x="9297988" y="1482725"/>
          <p14:tracePt t="34426" x="9274175" y="1482725"/>
          <p14:tracePt t="34434" x="9258300" y="1482725"/>
          <p14:tracePt t="34442" x="9250363" y="1482725"/>
          <p14:tracePt t="34450" x="9234488" y="1482725"/>
          <p14:tracePt t="34459" x="9224963" y="1482725"/>
          <p14:tracePt t="34466" x="9209088" y="1482725"/>
          <p14:tracePt t="34482" x="9193213" y="1482725"/>
          <p14:tracePt t="34522" x="9185275" y="1482725"/>
          <p14:tracePt t="34538" x="9177338" y="1482725"/>
          <p14:tracePt t="34554" x="9169400" y="1490663"/>
          <p14:tracePt t="34571" x="9161463" y="1498600"/>
          <p14:tracePt t="34578" x="9153525" y="1498600"/>
          <p14:tracePt t="34586" x="9153525" y="1506538"/>
          <p14:tracePt t="34594" x="9153525" y="1514475"/>
          <p14:tracePt t="34602" x="9153525" y="1522413"/>
          <p14:tracePt t="34610" x="9161463" y="1530350"/>
          <p14:tracePt t="34618" x="9177338" y="1547813"/>
          <p14:tracePt t="34626" x="9193213" y="1571625"/>
          <p14:tracePt t="34634" x="9201150" y="1579563"/>
          <p14:tracePt t="34642" x="9234488" y="1595438"/>
          <p14:tracePt t="34650" x="9250363" y="1619250"/>
          <p14:tracePt t="34658" x="9266238" y="1627188"/>
          <p14:tracePt t="34666" x="9290050" y="1651000"/>
          <p14:tracePt t="34675" x="9305925" y="1658938"/>
          <p14:tracePt t="34682" x="9321800" y="1682750"/>
          <p14:tracePt t="34690" x="9345613" y="1706563"/>
          <p14:tracePt t="34698" x="9361488" y="1714500"/>
          <p14:tracePt t="34706" x="9369425" y="1730375"/>
          <p14:tracePt t="34714" x="9377363" y="1738313"/>
          <p14:tracePt t="34722" x="9385300" y="1746250"/>
          <p14:tracePt t="34730" x="9393238" y="1762125"/>
          <p14:tracePt t="34738" x="9401175" y="1770063"/>
          <p14:tracePt t="34746" x="9401175" y="1778000"/>
          <p14:tracePt t="34754" x="9409113" y="1785938"/>
          <p14:tracePt t="34762" x="9409113" y="1793875"/>
          <p14:tracePt t="34771" x="9409113" y="1801813"/>
          <p14:tracePt t="34778" x="9409113" y="1809750"/>
          <p14:tracePt t="34794" x="9409113" y="1817688"/>
          <p14:tracePt t="34810" x="9409113" y="1825625"/>
          <p14:tracePt t="34834" x="9401175" y="1825625"/>
          <p14:tracePt t="34842" x="9401175" y="1833563"/>
          <p14:tracePt t="34858" x="9401175" y="1841500"/>
          <p14:tracePt t="34891" x="9401175" y="1857375"/>
          <p14:tracePt t="34906" x="9401175" y="1865313"/>
          <p14:tracePt t="34914" x="9401175" y="1873250"/>
          <p14:tracePt t="34922" x="9409113" y="1881188"/>
          <p14:tracePt t="34938" x="9417050" y="1890713"/>
          <p14:tracePt t="34962" x="9424988" y="1898650"/>
          <p14:tracePt t="35002" x="9432925" y="1898650"/>
          <p14:tracePt t="35026" x="9440863" y="1898650"/>
          <p14:tracePt t="35042" x="9456738" y="1898650"/>
          <p14:tracePt t="35050" x="9464675" y="1898650"/>
          <p14:tracePt t="35058" x="9472613" y="1898650"/>
          <p14:tracePt t="35066" x="9480550" y="1898650"/>
          <p14:tracePt t="35074" x="9496425" y="1898650"/>
          <p14:tracePt t="35082" x="9504363" y="1898650"/>
          <p14:tracePt t="35090" x="9512300" y="1898650"/>
          <p14:tracePt t="35098" x="9528175" y="1898650"/>
          <p14:tracePt t="35106" x="9544050" y="1898650"/>
          <p14:tracePt t="35114" x="9551988" y="1890713"/>
          <p14:tracePt t="35121" x="9559925" y="1890713"/>
          <p14:tracePt t="35130" x="9575800" y="1890713"/>
          <p14:tracePt t="35138" x="9585325" y="1881188"/>
          <p14:tracePt t="35146" x="9593263" y="1881188"/>
          <p14:tracePt t="35154" x="9609138" y="1873250"/>
          <p14:tracePt t="35174" x="9617075" y="1873250"/>
          <p14:tracePt t="35178" x="9625013" y="1857375"/>
          <p14:tracePt t="35188" x="9632950" y="1857375"/>
          <p14:tracePt t="35194" x="9648825" y="1857375"/>
          <p14:tracePt t="35202" x="9648825" y="1849438"/>
          <p14:tracePt t="35210" x="9664700" y="1849438"/>
          <p14:tracePt t="35218" x="9672638" y="1849438"/>
          <p14:tracePt t="35226" x="9680575" y="1841500"/>
          <p14:tracePt t="35234" x="9696450" y="1833563"/>
          <p14:tracePt t="35250" x="9704388" y="1833563"/>
          <p14:tracePt t="35258" x="9720263" y="1825625"/>
          <p14:tracePt t="35266" x="9720263" y="1817688"/>
          <p14:tracePt t="35274" x="9736138" y="1817688"/>
          <p14:tracePt t="35290" x="9744075" y="1809750"/>
          <p14:tracePt t="35298" x="9759950" y="1801813"/>
          <p14:tracePt t="35315" x="9767888" y="1801813"/>
          <p14:tracePt t="35321" x="9775825" y="1801813"/>
          <p14:tracePt t="35330" x="9783763" y="1801813"/>
          <p14:tracePt t="35346" x="9791700" y="1801813"/>
          <p14:tracePt t="35355" x="9799638" y="1801813"/>
          <p14:tracePt t="35395" x="9807575" y="1801813"/>
          <p14:tracePt t="35474" x="9799638" y="1801813"/>
          <p14:tracePt t="35482" x="9799638" y="1809750"/>
          <p14:tracePt t="35514" x="9791700" y="1809750"/>
          <p14:tracePt t="35554" x="9791700" y="1817688"/>
          <p14:tracePt t="35586" x="9791700" y="1825625"/>
          <p14:tracePt t="35618" x="9783763" y="1833563"/>
          <p14:tracePt t="35642" x="9783763" y="1841500"/>
          <p14:tracePt t="35650" x="9783763" y="1849438"/>
          <p14:tracePt t="35675" x="9783763" y="1857375"/>
          <p14:tracePt t="35690" x="9783763" y="1865313"/>
          <p14:tracePt t="35706" x="9799638" y="1873250"/>
          <p14:tracePt t="35714" x="9807575" y="1881188"/>
          <p14:tracePt t="35722" x="9815513" y="1890713"/>
          <p14:tracePt t="35730" x="9839325" y="1898650"/>
          <p14:tracePt t="35738" x="9855200" y="1906588"/>
          <p14:tracePt t="35746" x="9871075" y="1930400"/>
          <p14:tracePt t="35754" x="9886950" y="1930400"/>
          <p14:tracePt t="35762" x="9910763" y="1946275"/>
          <p14:tracePt t="35771" x="9926638" y="1954213"/>
          <p14:tracePt t="35778" x="9936163" y="1954213"/>
          <p14:tracePt t="35787" x="9952038" y="1970088"/>
          <p14:tracePt t="35794" x="9959975" y="1978025"/>
          <p14:tracePt t="35810" x="9967913" y="1985963"/>
          <p14:tracePt t="35818" x="9975850" y="1985963"/>
          <p14:tracePt t="35875" x="9967913" y="1985963"/>
          <p14:tracePt t="35898" x="9967913" y="1978025"/>
          <p14:tracePt t="35906" x="9983788" y="1962150"/>
          <p14:tracePt t="35922" x="9991725" y="1954213"/>
          <p14:tracePt t="35947" x="9991725" y="1946275"/>
          <p14:tracePt t="35964" x="9999663" y="1946275"/>
          <p14:tracePt t="35995" x="9999663" y="1938338"/>
          <p14:tracePt t="36018" x="9999663" y="1930400"/>
          <p14:tracePt t="36090" x="9991725" y="1930400"/>
          <p14:tracePt t="36114" x="9983788" y="1930400"/>
          <p14:tracePt t="36122" x="9975850" y="1930400"/>
          <p14:tracePt t="36130" x="9967913" y="1930400"/>
          <p14:tracePt t="36138" x="9959975" y="1922463"/>
          <p14:tracePt t="36146" x="9952038" y="1922463"/>
          <p14:tracePt t="36154" x="9936163" y="1922463"/>
          <p14:tracePt t="36163" x="9926638" y="1922463"/>
          <p14:tracePt t="36173" x="9918700" y="1922463"/>
          <p14:tracePt t="36178" x="9910763" y="1922463"/>
          <p14:tracePt t="36187" x="9902825" y="1922463"/>
          <p14:tracePt t="36194" x="9894888" y="1922463"/>
          <p14:tracePt t="36218" x="9886950" y="1922463"/>
          <p14:tracePt t="36258" x="9879013" y="1922463"/>
          <p14:tracePt t="36282" x="9871075" y="1922463"/>
          <p14:tracePt t="36290" x="9863138" y="1922463"/>
          <p14:tracePt t="36306" x="9855200" y="1922463"/>
          <p14:tracePt t="36322" x="9847263" y="1930400"/>
          <p14:tracePt t="36338" x="9839325" y="1938338"/>
          <p14:tracePt t="36346" x="9831388" y="1938338"/>
          <p14:tracePt t="36379" x="9823450" y="1938338"/>
          <p14:tracePt t="36387" x="9815513" y="1946275"/>
          <p14:tracePt t="36394" x="9807575" y="1946275"/>
          <p14:tracePt t="36402" x="9799638" y="1954213"/>
          <p14:tracePt t="36410" x="9791700" y="1962150"/>
          <p14:tracePt t="36426" x="9783763" y="1970088"/>
          <p14:tracePt t="36434" x="9775825" y="1970088"/>
          <p14:tracePt t="36450" x="9767888" y="1970088"/>
          <p14:tracePt t="36458" x="9759950" y="1978025"/>
          <p14:tracePt t="36474" x="9752013" y="1978025"/>
          <p14:tracePt t="36490" x="9752013" y="1985963"/>
          <p14:tracePt t="36498" x="9744075" y="1985963"/>
          <p14:tracePt t="36506" x="9744075" y="1993900"/>
          <p14:tracePt t="36514" x="9736138" y="1993900"/>
          <p14:tracePt t="36530" x="9728200" y="1993900"/>
          <p14:tracePt t="36537" x="9728200" y="2001838"/>
          <p14:tracePt t="36554" x="9720263" y="2001838"/>
          <p14:tracePt t="36570" x="9720263" y="2009775"/>
          <p14:tracePt t="36578" x="9712325" y="2009775"/>
          <p14:tracePt t="36603" x="9696450" y="2025650"/>
          <p14:tracePt t="36618" x="9696450" y="2033588"/>
          <p14:tracePt t="36626" x="9688513" y="2033588"/>
          <p14:tracePt t="36634" x="9688513" y="2041525"/>
          <p14:tracePt t="36642" x="9688513" y="2049463"/>
          <p14:tracePt t="36659" x="9680575" y="2049463"/>
          <p14:tracePt t="36666" x="9680575" y="2057400"/>
          <p14:tracePt t="36681" x="9680575" y="2065338"/>
          <p14:tracePt t="36713" x="9680575" y="2073275"/>
          <p14:tracePt t="36738" x="9680575" y="2081213"/>
          <p14:tracePt t="36754" x="9680575" y="2089150"/>
          <p14:tracePt t="36786" x="9688513" y="2105025"/>
          <p14:tracePt t="36794" x="9696450" y="2105025"/>
          <p14:tracePt t="36804" x="9704388" y="2105025"/>
          <p14:tracePt t="36810" x="9720263" y="2112963"/>
          <p14:tracePt t="36818" x="9728200" y="2112963"/>
          <p14:tracePt t="36826" x="9736138" y="2120900"/>
          <p14:tracePt t="36834" x="9744075" y="2120900"/>
          <p14:tracePt t="36842" x="9752013" y="2120900"/>
          <p14:tracePt t="36850" x="9759950" y="2128838"/>
          <p14:tracePt t="36866" x="9767888" y="2128838"/>
          <p14:tracePt t="36874" x="9767888" y="2136775"/>
          <p14:tracePt t="36882" x="9775825" y="2136775"/>
          <p14:tracePt t="36906" x="9783763" y="2144713"/>
          <p14:tracePt t="36946" x="9791700" y="2144713"/>
          <p14:tracePt t="36978" x="9799638" y="2144713"/>
          <p14:tracePt t="36994" x="9807575" y="2144713"/>
          <p14:tracePt t="37003" x="9815513" y="2144713"/>
          <p14:tracePt t="37010" x="9823450" y="2144713"/>
          <p14:tracePt t="37026" x="9831388" y="2144713"/>
          <p14:tracePt t="37042" x="9839325" y="2144713"/>
          <p14:tracePt t="37050" x="9847263" y="2144713"/>
          <p14:tracePt t="37058" x="9855200" y="2144713"/>
          <p14:tracePt t="37066" x="9863138" y="2144713"/>
          <p14:tracePt t="37074" x="9871075" y="2144713"/>
          <p14:tracePt t="37082" x="9886950" y="2144713"/>
          <p14:tracePt t="37090" x="9894888" y="2136775"/>
          <p14:tracePt t="37098" x="9910763" y="2136775"/>
          <p14:tracePt t="37106" x="9918700" y="2128838"/>
          <p14:tracePt t="37114" x="9926638" y="2128838"/>
          <p14:tracePt t="37122" x="9936163" y="2120900"/>
          <p14:tracePt t="37130" x="9952038" y="2120900"/>
          <p14:tracePt t="37137" x="9959975" y="2120900"/>
          <p14:tracePt t="37146" x="9959975" y="2112963"/>
          <p14:tracePt t="37154" x="9975850" y="2105025"/>
          <p14:tracePt t="37162" x="9983788" y="2105025"/>
          <p14:tracePt t="37172" x="9991725" y="2105025"/>
          <p14:tracePt t="37178" x="10007600" y="2097088"/>
          <p14:tracePt t="37187" x="10023475" y="2097088"/>
          <p14:tracePt t="37194" x="10031413" y="2097088"/>
          <p14:tracePt t="37203" x="10039350" y="2089150"/>
          <p14:tracePt t="37210" x="10047288" y="2089150"/>
          <p14:tracePt t="37226" x="10055225" y="2089150"/>
          <p14:tracePt t="37234" x="10063163" y="2089150"/>
          <p14:tracePt t="37242" x="10071100" y="2081213"/>
          <p14:tracePt t="37258" x="10086975" y="2081213"/>
          <p14:tracePt t="37266" x="10086975" y="2073275"/>
          <p14:tracePt t="37274" x="10094913" y="2073275"/>
          <p14:tracePt t="37282" x="10102850" y="2073275"/>
          <p14:tracePt t="37290" x="10110788" y="2073275"/>
          <p14:tracePt t="37298" x="10118725" y="2073275"/>
          <p14:tracePt t="37306" x="10126663" y="2065338"/>
          <p14:tracePt t="37314" x="10134600" y="2065338"/>
          <p14:tracePt t="37323" x="10142538" y="2065338"/>
          <p14:tracePt t="37330" x="10142538" y="2057400"/>
          <p14:tracePt t="37337" x="10150475" y="2057400"/>
          <p14:tracePt t="37354" x="10158413" y="2057400"/>
          <p14:tracePt t="37362" x="10166350" y="2057400"/>
          <p14:tracePt t="37378" x="10166350" y="2049463"/>
          <p14:tracePt t="37394" x="10174288" y="2049463"/>
          <p14:tracePt t="37426" x="10174288" y="2041525"/>
          <p14:tracePt t="37450" x="10174288" y="2033588"/>
          <p14:tracePt t="37458" x="10174288" y="2025650"/>
          <p14:tracePt t="37474" x="10174288" y="2017713"/>
          <p14:tracePt t="37498" x="10174288" y="2009775"/>
          <p14:tracePt t="37514" x="10174288" y="2001838"/>
          <p14:tracePt t="37522" x="10174288" y="1993900"/>
          <p14:tracePt t="37530" x="10166350" y="1993900"/>
          <p14:tracePt t="37537" x="10158413" y="1985963"/>
          <p14:tracePt t="37546" x="10150475" y="1985963"/>
          <p14:tracePt t="37554" x="10150475" y="1978025"/>
          <p14:tracePt t="37562" x="10134600" y="1970088"/>
          <p14:tracePt t="37578" x="10126663" y="1962150"/>
          <p14:tracePt t="37594" x="10118725" y="1962150"/>
          <p14:tracePt t="37604" x="10118725" y="1954213"/>
          <p14:tracePt t="37626" x="10110788" y="1946275"/>
          <p14:tracePt t="37642" x="10110788" y="1938338"/>
          <p14:tracePt t="37650" x="10102850" y="1938338"/>
          <p14:tracePt t="37714" x="10094913" y="1938338"/>
          <p14:tracePt t="37747" x="10086975" y="1930400"/>
          <p14:tracePt t="37762" x="10079038" y="1930400"/>
          <p14:tracePt t="37770" x="10071100" y="1930400"/>
          <p14:tracePt t="37778" x="10063163" y="1930400"/>
          <p14:tracePt t="37794" x="10055225" y="1930400"/>
          <p14:tracePt t="37810" x="10047288" y="1930400"/>
          <p14:tracePt t="37826" x="10039350" y="1930400"/>
          <p14:tracePt t="37842" x="10031413" y="1930400"/>
          <p14:tracePt t="37858" x="10023475" y="1930400"/>
          <p14:tracePt t="37874" x="10015538" y="1930400"/>
          <p14:tracePt t="37882" x="10007600" y="1930400"/>
          <p14:tracePt t="37898" x="9999663" y="1930400"/>
          <p14:tracePt t="37906" x="9991725" y="1930400"/>
          <p14:tracePt t="37914" x="9983788" y="1930400"/>
          <p14:tracePt t="37922" x="9975850" y="1930400"/>
          <p14:tracePt t="37938" x="9959975" y="1938338"/>
          <p14:tracePt t="37946" x="9952038" y="1938338"/>
          <p14:tracePt t="37954" x="9944100" y="1946275"/>
          <p14:tracePt t="37962" x="9926638" y="1946275"/>
          <p14:tracePt t="37978" x="9918700" y="1954213"/>
          <p14:tracePt t="37987" x="9910763" y="1962150"/>
          <p14:tracePt t="37994" x="9902825" y="1962150"/>
          <p14:tracePt t="38010" x="9894888" y="1962150"/>
          <p14:tracePt t="38018" x="9886950" y="1962150"/>
          <p14:tracePt t="38026" x="9879013" y="1970088"/>
          <p14:tracePt t="38042" x="9871075" y="1970088"/>
          <p14:tracePt t="38074" x="9871075" y="1978025"/>
          <p14:tracePt t="38090" x="9863138" y="1978025"/>
          <p14:tracePt t="38194" x="9863138" y="1985963"/>
          <p14:tracePt t="38218" x="9879013" y="1985963"/>
          <p14:tracePt t="38226" x="9886950" y="1985963"/>
          <p14:tracePt t="38234" x="9886950" y="1993900"/>
          <p14:tracePt t="38242" x="9902825" y="1993900"/>
          <p14:tracePt t="38250" x="9918700" y="1993900"/>
          <p14:tracePt t="38258" x="9936163" y="1993900"/>
          <p14:tracePt t="38274" x="9952038" y="1993900"/>
          <p14:tracePt t="38282" x="9952038" y="2001838"/>
          <p14:tracePt t="38290" x="9959975" y="2001838"/>
          <p14:tracePt t="38314" x="9967913" y="2001838"/>
          <p14:tracePt t="38322" x="9975850" y="2001838"/>
          <p14:tracePt t="38330" x="9983788" y="2009775"/>
          <p14:tracePt t="38339" x="9983788" y="2017713"/>
          <p14:tracePt t="38354" x="9991725" y="2017713"/>
          <p14:tracePt t="38362" x="9999663" y="2017713"/>
          <p14:tracePt t="38370" x="10007600" y="2025650"/>
          <p14:tracePt t="38386" x="10015538" y="2025650"/>
          <p14:tracePt t="38394" x="10023475" y="2033588"/>
          <p14:tracePt t="38403" x="10031413" y="2041525"/>
          <p14:tracePt t="38420" x="10047288" y="2041525"/>
          <p14:tracePt t="38426" x="10047288" y="2049463"/>
          <p14:tracePt t="38442" x="10055225" y="2049463"/>
          <p14:tracePt t="38450" x="10055225" y="2057400"/>
          <p14:tracePt t="38458" x="10063163" y="2065338"/>
          <p14:tracePt t="38474" x="10071100" y="2073275"/>
          <p14:tracePt t="38490" x="10079038" y="2081213"/>
          <p14:tracePt t="38506" x="10079038" y="2089150"/>
          <p14:tracePt t="38514" x="10086975" y="2097088"/>
          <p14:tracePt t="38530" x="10086975" y="2105025"/>
          <p14:tracePt t="38546" x="10086975" y="2112963"/>
          <p14:tracePt t="38554" x="10086975" y="2120900"/>
          <p14:tracePt t="38562" x="10094913" y="2120900"/>
          <p14:tracePt t="38570" x="10094913" y="2128838"/>
          <p14:tracePt t="38586" x="10094913" y="2136775"/>
          <p14:tracePt t="38610" x="10094913" y="2144713"/>
          <p14:tracePt t="38633" x="10086975" y="2144713"/>
          <p14:tracePt t="38642" x="10086975" y="2152650"/>
          <p14:tracePt t="38674" x="10079038" y="2152650"/>
          <p14:tracePt t="38681" x="10071100" y="2152650"/>
          <p14:tracePt t="38986" x="10071100" y="2160588"/>
          <p14:tracePt t="38994" x="10071100" y="2168525"/>
          <p14:tracePt t="39010" x="10071100" y="2176463"/>
          <p14:tracePt t="39020" x="10071100" y="2184400"/>
          <p14:tracePt t="39026" x="10079038" y="2184400"/>
          <p14:tracePt t="39042" x="10086975" y="2192338"/>
          <p14:tracePt t="39058" x="10094913" y="2192338"/>
          <p14:tracePt t="39090" x="10102850" y="2192338"/>
          <p14:tracePt t="39114" x="10102850" y="2200275"/>
          <p14:tracePt t="39122" x="10102850" y="2208213"/>
          <p14:tracePt t="39130" x="10110788" y="2208213"/>
          <p14:tracePt t="39170" x="10118725" y="2208213"/>
          <p14:tracePt t="39186" x="10118725" y="2216150"/>
          <p14:tracePt t="39226" x="10126663" y="2216150"/>
          <p14:tracePt t="39722" x="10134600" y="2216150"/>
          <p14:tracePt t="39746" x="10134600" y="2208213"/>
          <p14:tracePt t="39763" x="10134600" y="2200275"/>
          <p14:tracePt t="39786" x="10134600" y="2192338"/>
          <p14:tracePt t="39802" x="10134600" y="2184400"/>
          <p14:tracePt t="39842" x="10134600" y="2176463"/>
          <p14:tracePt t="39866" x="10134600" y="2168525"/>
          <p14:tracePt t="39930" x="10126663" y="2168525"/>
          <p14:tracePt t="39962" x="10118725" y="2168525"/>
          <p14:tracePt t="39994" x="10110788" y="2168525"/>
          <p14:tracePt t="40018" x="10102850" y="2168525"/>
          <p14:tracePt t="40042" x="10094913" y="2168525"/>
          <p14:tracePt t="40074" x="10086975" y="2168525"/>
          <p14:tracePt t="40114" x="10079038" y="2168525"/>
          <p14:tracePt t="40122" x="10071100" y="2168525"/>
          <p14:tracePt t="40138" x="10063163" y="2168525"/>
          <p14:tracePt t="40186" x="10055225" y="2168525"/>
          <p14:tracePt t="40226" x="10047288" y="2168525"/>
          <p14:tracePt t="40236" x="10039350" y="2168525"/>
          <p14:tracePt t="40266" x="10031413" y="2168525"/>
          <p14:tracePt t="40282" x="10023475" y="2168525"/>
          <p14:tracePt t="40298" x="10015538" y="2168525"/>
          <p14:tracePt t="40306" x="10007600" y="2168525"/>
          <p14:tracePt t="40322" x="9999663" y="2168525"/>
          <p14:tracePt t="40338" x="9991725" y="2168525"/>
          <p14:tracePt t="40346" x="9983788" y="2168525"/>
          <p14:tracePt t="40354" x="9975850" y="2168525"/>
          <p14:tracePt t="40362" x="9967913" y="2168525"/>
          <p14:tracePt t="40378" x="9959975" y="2168525"/>
          <p14:tracePt t="40386" x="9952038" y="2168525"/>
          <p14:tracePt t="40394" x="9944100" y="2168525"/>
          <p14:tracePt t="40403" x="9936163" y="2168525"/>
          <p14:tracePt t="40410" x="9926638" y="2168525"/>
          <p14:tracePt t="40419" x="9910763" y="2168525"/>
          <p14:tracePt t="40426" x="9894888" y="2168525"/>
          <p14:tracePt t="40436" x="9886950" y="2168525"/>
          <p14:tracePt t="40442" x="9879013" y="2168525"/>
          <p14:tracePt t="40450" x="9863138" y="2168525"/>
          <p14:tracePt t="40458" x="9855200" y="2168525"/>
          <p14:tracePt t="40466" x="9847263" y="2168525"/>
          <p14:tracePt t="40474" x="9839325" y="2168525"/>
          <p14:tracePt t="40482" x="9823450" y="2168525"/>
          <p14:tracePt t="40490" x="9815513" y="2168525"/>
          <p14:tracePt t="40498" x="9807575" y="2168525"/>
          <p14:tracePt t="40514" x="9799638" y="2168525"/>
          <p14:tracePt t="40530" x="9791700" y="2168525"/>
          <p14:tracePt t="40546" x="9783763" y="2168525"/>
          <p14:tracePt t="40554" x="9775825" y="2176463"/>
          <p14:tracePt t="40569" x="9767888" y="2184400"/>
          <p14:tracePt t="40586" x="9759950" y="2184400"/>
          <p14:tracePt t="40594" x="9752013" y="2192338"/>
          <p14:tracePt t="40610" x="9744075" y="2200275"/>
          <p14:tracePt t="40626" x="9744075" y="2208213"/>
          <p14:tracePt t="40642" x="9744075" y="2216150"/>
          <p14:tracePt t="40666" x="9744075" y="2224088"/>
          <p14:tracePt t="40674" x="9744075" y="2233613"/>
          <p14:tracePt t="40690" x="9744075" y="2241550"/>
          <p14:tracePt t="40698" x="9752013" y="2241550"/>
          <p14:tracePt t="40714" x="9759950" y="2257425"/>
          <p14:tracePt t="40722" x="9767888" y="2257425"/>
          <p14:tracePt t="40730" x="9767888" y="2265363"/>
          <p14:tracePt t="40738" x="9775825" y="2265363"/>
          <p14:tracePt t="40746" x="9775825" y="2273300"/>
          <p14:tracePt t="40754" x="9775825" y="2281238"/>
          <p14:tracePt t="40762" x="9791700" y="2289175"/>
          <p14:tracePt t="40770" x="9791700" y="2297113"/>
          <p14:tracePt t="40778" x="9791700" y="2305050"/>
          <p14:tracePt t="40786" x="9799638" y="2312988"/>
          <p14:tracePt t="40794" x="9807575" y="2312988"/>
          <p14:tracePt t="40802" x="9807575" y="2320925"/>
          <p14:tracePt t="40810" x="9807575" y="2328863"/>
          <p14:tracePt t="40819" x="9815513" y="2336800"/>
          <p14:tracePt t="40826" x="9815513" y="2344738"/>
          <p14:tracePt t="40835" x="9823450" y="2352675"/>
          <p14:tracePt t="40842" x="9831388" y="2360613"/>
          <p14:tracePt t="40850" x="9831388" y="2368550"/>
          <p14:tracePt t="40858" x="9839325" y="2376488"/>
          <p14:tracePt t="40866" x="9847263" y="2384425"/>
          <p14:tracePt t="40874" x="9855200" y="2392363"/>
          <p14:tracePt t="40882" x="9863138" y="2400300"/>
          <p14:tracePt t="40890" x="9871075" y="2408238"/>
          <p14:tracePt t="40898" x="9886950" y="2416175"/>
          <p14:tracePt t="40906" x="9894888" y="2424113"/>
          <p14:tracePt t="40914" x="9902825" y="2424113"/>
          <p14:tracePt t="40922" x="9910763" y="2432050"/>
          <p14:tracePt t="40930" x="9918700" y="2439988"/>
          <p14:tracePt t="40938" x="9936163" y="2447925"/>
          <p14:tracePt t="40946" x="9944100" y="2447925"/>
          <p14:tracePt t="40955" x="9952038" y="2447925"/>
          <p14:tracePt t="40971" x="9959975" y="2455863"/>
          <p14:tracePt t="40986" x="9975850" y="2455863"/>
          <p14:tracePt t="40994" x="9975850" y="2463800"/>
          <p14:tracePt t="41003" x="9991725" y="2463800"/>
          <p14:tracePt t="41010" x="9999663" y="2471738"/>
          <p14:tracePt t="41019" x="10015538" y="2471738"/>
          <p14:tracePt t="41026" x="10023475" y="2471738"/>
          <p14:tracePt t="41036" x="10031413" y="2471738"/>
          <p14:tracePt t="41042" x="10047288" y="2471738"/>
          <p14:tracePt t="41058" x="10055225" y="2471738"/>
          <p14:tracePt t="41066" x="10063163" y="2471738"/>
          <p14:tracePt t="41082" x="10071100" y="2471738"/>
          <p14:tracePt t="41090" x="10079038" y="2471738"/>
          <p14:tracePt t="41098" x="10079038" y="2463800"/>
          <p14:tracePt t="41106" x="10094913" y="2463800"/>
          <p14:tracePt t="41122" x="10102850" y="2463800"/>
          <p14:tracePt t="41146" x="10102850" y="2455863"/>
          <p14:tracePt t="41154" x="10110788" y="2447925"/>
          <p14:tracePt t="41162" x="10118725" y="2447925"/>
          <p14:tracePt t="41172" x="10118725" y="2439988"/>
          <p14:tracePt t="41202" x="10118725" y="2432050"/>
          <p14:tracePt t="41235" x="10118725" y="2424113"/>
          <p14:tracePt t="41258" x="10118725" y="2416175"/>
          <p14:tracePt t="41298" x="10118725" y="2408238"/>
          <p14:tracePt t="41346" x="10118725" y="2400300"/>
          <p14:tracePt t="41418" x="10118725" y="2392363"/>
          <p14:tracePt t="41466" x="10118725" y="2384425"/>
          <p14:tracePt t="41474" x="10118725" y="2376488"/>
          <p14:tracePt t="41498" x="10118725" y="2368550"/>
          <p14:tracePt t="41506" x="10118725" y="2360613"/>
          <p14:tracePt t="41514" x="10118725" y="2352675"/>
          <p14:tracePt t="41530" x="10118725" y="2344738"/>
          <p14:tracePt t="41538" x="10118725" y="2336800"/>
          <p14:tracePt t="41546" x="10118725" y="2328863"/>
          <p14:tracePt t="41554" x="10118725" y="2312988"/>
          <p14:tracePt t="41562" x="10118725" y="2297113"/>
          <p14:tracePt t="41570" x="10118725" y="2289175"/>
          <p14:tracePt t="41578" x="10134600" y="2273300"/>
          <p14:tracePt t="41586" x="10134600" y="2257425"/>
          <p14:tracePt t="41594" x="10142538" y="2249488"/>
          <p14:tracePt t="41602" x="10158413" y="2241550"/>
          <p14:tracePt t="41610" x="10174288" y="2224088"/>
          <p14:tracePt t="41619" x="10190163" y="2216150"/>
          <p14:tracePt t="41626" x="10206038" y="2200275"/>
          <p14:tracePt t="41635" x="10229850" y="2192338"/>
          <p14:tracePt t="41642" x="10253663" y="2176463"/>
          <p14:tracePt t="41650" x="10279063" y="2160588"/>
          <p14:tracePt t="41658" x="10294938" y="2152650"/>
          <p14:tracePt t="41666" x="10310813" y="2136775"/>
          <p14:tracePt t="41674" x="10334625" y="2128838"/>
          <p14:tracePt t="41682" x="10350500" y="2120900"/>
          <p14:tracePt t="41690" x="10366375" y="2120900"/>
          <p14:tracePt t="41698" x="10374313" y="2112963"/>
          <p14:tracePt t="41706" x="10390188" y="2105025"/>
          <p14:tracePt t="41714" x="10398125" y="2097088"/>
          <p14:tracePt t="41722" x="10406063" y="2097088"/>
          <p14:tracePt t="41730" x="10414000" y="2089150"/>
          <p14:tracePt t="41738" x="10421938" y="2089150"/>
          <p14:tracePt t="41746" x="10429875" y="2081213"/>
          <p14:tracePt t="41754" x="10437813" y="2081213"/>
          <p14:tracePt t="41762" x="10445750" y="2073275"/>
          <p14:tracePt t="41778" x="10453688" y="2073275"/>
          <p14:tracePt t="41786" x="10453688" y="2065338"/>
          <p14:tracePt t="41794" x="10461625" y="2057400"/>
          <p14:tracePt t="41810" x="10469563" y="2049463"/>
          <p14:tracePt t="41826" x="10469563" y="2041525"/>
          <p14:tracePt t="41835" x="10477500" y="2033588"/>
          <p14:tracePt t="41842" x="10477500" y="2025650"/>
          <p14:tracePt t="41858" x="10485438" y="2017713"/>
          <p14:tracePt t="41866" x="10485438" y="2009775"/>
          <p14:tracePt t="41874" x="10485438" y="2001838"/>
          <p14:tracePt t="41890" x="10493375" y="1993900"/>
          <p14:tracePt t="41898" x="10493375" y="1985963"/>
          <p14:tracePt t="41914" x="10493375" y="1978025"/>
          <p14:tracePt t="41939" x="10493375" y="1970088"/>
          <p14:tracePt t="41946" x="10501313" y="1970088"/>
          <p14:tracePt t="41954" x="10501313" y="1954213"/>
          <p14:tracePt t="41978" x="10509250" y="1946275"/>
          <p14:tracePt t="41994" x="10517188" y="1938338"/>
          <p14:tracePt t="42002" x="10517188" y="1930400"/>
          <p14:tracePt t="42010" x="10525125" y="1922463"/>
          <p14:tracePt t="42026" x="10533063" y="1914525"/>
          <p14:tracePt t="42035" x="10541000" y="1906588"/>
          <p14:tracePt t="42042" x="10548938" y="1898650"/>
          <p14:tracePt t="42058" x="10556875" y="1881188"/>
          <p14:tracePt t="42066" x="10572750" y="1881188"/>
          <p14:tracePt t="42074" x="10572750" y="1873250"/>
          <p14:tracePt t="42082" x="10580688" y="1873250"/>
          <p14:tracePt t="42090" x="10588625" y="1873250"/>
          <p14:tracePt t="42098" x="10596563" y="1865313"/>
          <p14:tracePt t="42106" x="10612438" y="1857375"/>
          <p14:tracePt t="42114" x="10620375" y="1857375"/>
          <p14:tracePt t="42122" x="10629900" y="1857375"/>
          <p14:tracePt t="42130" x="10637838" y="1849438"/>
          <p14:tracePt t="42138" x="10645775" y="1841500"/>
          <p14:tracePt t="42146" x="10653713" y="1841500"/>
          <p14:tracePt t="42154" x="10661650" y="1841500"/>
          <p14:tracePt t="42162" x="10669588" y="1841500"/>
          <p14:tracePt t="42186" x="10733088" y="1833563"/>
          <p14:tracePt t="42194" x="10748963" y="1825625"/>
          <p14:tracePt t="42202" x="10764838" y="1817688"/>
          <p14:tracePt t="42210" x="10772775" y="1817688"/>
          <p14:tracePt t="42219" x="10788650" y="1817688"/>
          <p14:tracePt t="42226" x="10804525" y="1817688"/>
          <p14:tracePt t="42242" x="10812463" y="1817688"/>
          <p14:tracePt t="42251" x="10828338" y="1817688"/>
          <p14:tracePt t="42266" x="10836275" y="1817688"/>
          <p14:tracePt t="42274" x="10852150" y="1817688"/>
          <p14:tracePt t="42282" x="10860088" y="1809750"/>
          <p14:tracePt t="42290" x="10868025" y="1809750"/>
          <p14:tracePt t="42298" x="10883900" y="1809750"/>
          <p14:tracePt t="42306" x="10891838" y="1809750"/>
          <p14:tracePt t="42314" x="10899775" y="1809750"/>
          <p14:tracePt t="42330" x="10907713" y="1809750"/>
          <p14:tracePt t="42346" x="10915650" y="1809750"/>
          <p14:tracePt t="42362" x="10923588" y="1809750"/>
          <p14:tracePt t="42370" x="10931525" y="1809750"/>
          <p14:tracePt t="42386" x="10939463" y="1809750"/>
          <p14:tracePt t="42394" x="10947400" y="1817688"/>
          <p14:tracePt t="42410" x="10963275" y="1833563"/>
          <p14:tracePt t="42419" x="10980738" y="1833563"/>
          <p14:tracePt t="42426" x="10988675" y="1841500"/>
          <p14:tracePt t="42435" x="11004550" y="1849438"/>
          <p14:tracePt t="42442" x="11012488" y="1849438"/>
          <p14:tracePt t="42451" x="11028363" y="1857375"/>
          <p14:tracePt t="42458" x="11036300" y="1857375"/>
          <p14:tracePt t="42466" x="11052175" y="1865313"/>
          <p14:tracePt t="42482" x="11068050" y="1873250"/>
          <p14:tracePt t="42490" x="11075988" y="1881188"/>
          <p14:tracePt t="42498" x="11083925" y="1890713"/>
          <p14:tracePt t="42506" x="11091863" y="1890713"/>
          <p14:tracePt t="42514" x="11099800" y="1898650"/>
          <p14:tracePt t="42522" x="11107738" y="1898650"/>
          <p14:tracePt t="42538" x="11123613" y="1906588"/>
          <p14:tracePt t="42546" x="11123613" y="1914525"/>
          <p14:tracePt t="42554" x="11131550" y="1914525"/>
          <p14:tracePt t="42562" x="11139488" y="1930400"/>
          <p14:tracePt t="42571" x="11155363" y="1930400"/>
          <p14:tracePt t="42578" x="11155363" y="1938338"/>
          <p14:tracePt t="42585" x="11163300" y="1946275"/>
          <p14:tracePt t="42594" x="11171238" y="1954213"/>
          <p14:tracePt t="42602" x="11179175" y="1954213"/>
          <p14:tracePt t="42610" x="11187113" y="1970088"/>
          <p14:tracePt t="42626" x="11195050" y="1978025"/>
          <p14:tracePt t="42635" x="11202988" y="1993900"/>
          <p14:tracePt t="42642" x="11210925" y="2001838"/>
          <p14:tracePt t="42652" x="11218863" y="2009775"/>
          <p14:tracePt t="42658" x="11218863" y="2025650"/>
          <p14:tracePt t="42666" x="11226800" y="2033588"/>
          <p14:tracePt t="42674" x="11234738" y="2041525"/>
          <p14:tracePt t="42682" x="11234738" y="2057400"/>
          <p14:tracePt t="42690" x="11234738" y="2065338"/>
          <p14:tracePt t="42698" x="11234738" y="2081213"/>
          <p14:tracePt t="42706" x="11234738" y="2097088"/>
          <p14:tracePt t="42714" x="11234738" y="2105025"/>
          <p14:tracePt t="42722" x="11234738" y="2112963"/>
          <p14:tracePt t="42730" x="11234738" y="2128838"/>
          <p14:tracePt t="42738" x="11234738" y="2136775"/>
          <p14:tracePt t="42746" x="11234738" y="2160588"/>
          <p14:tracePt t="42754" x="11234738" y="2168525"/>
          <p14:tracePt t="42762" x="11234738" y="2176463"/>
          <p14:tracePt t="42770" x="11234738" y="2184400"/>
          <p14:tracePt t="42778" x="11234738" y="2192338"/>
          <p14:tracePt t="42786" x="11234738" y="2208213"/>
          <p14:tracePt t="42794" x="11234738" y="2216150"/>
          <p14:tracePt t="42802" x="11226800" y="2233613"/>
          <p14:tracePt t="42810" x="11226800" y="2249488"/>
          <p14:tracePt t="42819" x="11218863" y="2257425"/>
          <p14:tracePt t="42826" x="11210925" y="2273300"/>
          <p14:tracePt t="42835" x="11210925" y="2281238"/>
          <p14:tracePt t="42842" x="11202988" y="2289175"/>
          <p14:tracePt t="42852" x="11202988" y="2297113"/>
          <p14:tracePt t="42858" x="11195050" y="2312988"/>
          <p14:tracePt t="42866" x="11195050" y="2320925"/>
          <p14:tracePt t="42874" x="11179175" y="2336800"/>
          <p14:tracePt t="42890" x="11171238" y="2344738"/>
          <p14:tracePt t="42898" x="11163300" y="2360613"/>
          <p14:tracePt t="42906" x="11163300" y="2368550"/>
          <p14:tracePt t="42914" x="11155363" y="2376488"/>
          <p14:tracePt t="42922" x="11147425" y="2376488"/>
          <p14:tracePt t="42930" x="11147425" y="2384425"/>
          <p14:tracePt t="42938" x="11139488" y="2392363"/>
          <p14:tracePt t="42946" x="11139488" y="2400300"/>
          <p14:tracePt t="42955" x="11131550" y="2408238"/>
          <p14:tracePt t="42962" x="11123613" y="2408238"/>
          <p14:tracePt t="42970" x="11123613" y="2416175"/>
          <p14:tracePt t="42978" x="11115675" y="2424113"/>
          <p14:tracePt t="42985" x="11115675" y="2432050"/>
          <p14:tracePt t="43002" x="11115675" y="2439988"/>
          <p14:tracePt t="43010" x="11107738" y="2439988"/>
          <p14:tracePt t="43019" x="11107738" y="2447925"/>
          <p14:tracePt t="43035" x="11107738" y="2455863"/>
          <p14:tracePt t="43042" x="11099800" y="2455863"/>
          <p14:tracePt t="43051" x="11091863" y="2463800"/>
          <p14:tracePt t="43058" x="11091863" y="2471738"/>
          <p14:tracePt t="43068" x="11091863" y="2479675"/>
          <p14:tracePt t="43074" x="11083925" y="2479675"/>
          <p14:tracePt t="43082" x="11083925" y="2487613"/>
          <p14:tracePt t="43090" x="11068050" y="2487613"/>
          <p14:tracePt t="43098" x="11068050" y="2503488"/>
          <p14:tracePt t="43106" x="11060113" y="2511425"/>
          <p14:tracePt t="43114" x="11052175" y="2519363"/>
          <p14:tracePt t="43130" x="11052175" y="2527300"/>
          <p14:tracePt t="43138" x="11044238" y="2527300"/>
          <p14:tracePt t="43154" x="11028363" y="2527300"/>
          <p14:tracePt t="43162" x="11028363" y="2535238"/>
          <p14:tracePt t="43170" x="11020425" y="2543175"/>
          <p14:tracePt t="43188" x="11012488" y="2543175"/>
          <p14:tracePt t="43194" x="11004550" y="2551113"/>
          <p14:tracePt t="43210" x="10996613" y="2559050"/>
          <p14:tracePt t="43218" x="10988675" y="2559050"/>
          <p14:tracePt t="43235" x="10980738" y="2559050"/>
          <p14:tracePt t="43242" x="10980738" y="2566988"/>
          <p14:tracePt t="43251" x="10971213" y="2566988"/>
          <p14:tracePt t="43274" x="10963275" y="2576513"/>
          <p14:tracePt t="43282" x="10955338" y="2576513"/>
          <p14:tracePt t="43290" x="10947400" y="2576513"/>
          <p14:tracePt t="43306" x="10939463" y="2576513"/>
          <p14:tracePt t="43322" x="10931525" y="2576513"/>
          <p14:tracePt t="43330" x="10931525" y="2584450"/>
          <p14:tracePt t="43338" x="10923588" y="2584450"/>
          <p14:tracePt t="43362" x="10907713" y="2584450"/>
          <p14:tracePt t="43386" x="10899775" y="2584450"/>
          <p14:tracePt t="43402" x="10891838" y="2584450"/>
          <p14:tracePt t="43410" x="10883900" y="2584450"/>
          <p14:tracePt t="43426" x="10875963" y="2584450"/>
          <p14:tracePt t="43442" x="10868025" y="2584450"/>
          <p14:tracePt t="43458" x="10860088" y="2584450"/>
          <p14:tracePt t="43466" x="10852150" y="2584450"/>
          <p14:tracePt t="43474" x="10844213" y="2584450"/>
          <p14:tracePt t="43498" x="10836275" y="2584450"/>
          <p14:tracePt t="43530" x="10828338" y="2584450"/>
          <p14:tracePt t="43538" x="10820400" y="2584450"/>
          <p14:tracePt t="43554" x="10812463" y="2584450"/>
          <p14:tracePt t="43578" x="10804525" y="2584450"/>
          <p14:tracePt t="43594" x="10796588" y="2584450"/>
          <p14:tracePt t="43602" x="10788650" y="2584450"/>
          <p14:tracePt t="43610" x="10788650" y="2576513"/>
          <p14:tracePt t="43619" x="10780713" y="2566988"/>
          <p14:tracePt t="43626" x="10772775" y="2559050"/>
          <p14:tracePt t="43634" x="10764838" y="2559050"/>
          <p14:tracePt t="43642" x="10756900" y="2559050"/>
          <p14:tracePt t="43651" x="10748963" y="2551113"/>
          <p14:tracePt t="43658" x="10741025" y="2543175"/>
          <p14:tracePt t="43674" x="10725150" y="2535238"/>
          <p14:tracePt t="43682" x="10717213" y="2527300"/>
          <p14:tracePt t="43698" x="10709275" y="2519363"/>
          <p14:tracePt t="43706" x="10701338" y="2519363"/>
          <p14:tracePt t="43714" x="10701338" y="2511425"/>
          <p14:tracePt t="43722" x="10701338" y="2503488"/>
          <p14:tracePt t="43730" x="10693400" y="2503488"/>
          <p14:tracePt t="43738" x="10693400" y="2495550"/>
          <p14:tracePt t="43754" x="10693400" y="2487613"/>
          <p14:tracePt t="43770" x="10677525" y="2479675"/>
          <p14:tracePt t="43786" x="10669588" y="2471738"/>
          <p14:tracePt t="43794" x="10669588" y="2463800"/>
          <p14:tracePt t="43801" x="10661650" y="2455863"/>
          <p14:tracePt t="43810" x="10653713" y="2455863"/>
          <p14:tracePt t="43818" x="10653713" y="2439988"/>
          <p14:tracePt t="43826" x="10645775" y="2439988"/>
          <p14:tracePt t="43842" x="10637838" y="2432050"/>
          <p14:tracePt t="43858" x="10629900" y="2424113"/>
          <p14:tracePt t="43868" x="10620375" y="2416175"/>
          <p14:tracePt t="43890" x="10612438" y="2416175"/>
          <p14:tracePt t="43898" x="10604500" y="2408238"/>
          <p14:tracePt t="43906" x="10596563" y="2408238"/>
          <p14:tracePt t="43914" x="10596563" y="2400300"/>
          <p14:tracePt t="43922" x="10588625" y="2400300"/>
          <p14:tracePt t="43938" x="10580688" y="2392363"/>
          <p14:tracePt t="43946" x="10580688" y="2384425"/>
          <p14:tracePt t="43954" x="10564813" y="2384425"/>
          <p14:tracePt t="43970" x="10556875" y="2384425"/>
          <p14:tracePt t="43978" x="10556875" y="2376488"/>
          <p14:tracePt t="43986" x="10541000" y="2376488"/>
          <p14:tracePt t="43994" x="10541000" y="2368550"/>
          <p14:tracePt t="44001" x="10533063" y="2360613"/>
          <p14:tracePt t="44010" x="10525125" y="2360613"/>
          <p14:tracePt t="44018" x="10517188" y="2352675"/>
          <p14:tracePt t="44035" x="10509250" y="2352675"/>
          <p14:tracePt t="44042" x="10509250" y="2344738"/>
          <p14:tracePt t="44051" x="10501313" y="2344738"/>
          <p14:tracePt t="44058" x="10501313" y="2336800"/>
          <p14:tracePt t="44068" x="10493375" y="2328863"/>
          <p14:tracePt t="44074" x="10485438" y="2328863"/>
          <p14:tracePt t="44090" x="10485438" y="2320925"/>
          <p14:tracePt t="44098" x="10477500" y="2312988"/>
          <p14:tracePt t="44106" x="10469563" y="2312988"/>
          <p14:tracePt t="44114" x="10461625" y="2312988"/>
          <p14:tracePt t="44122" x="10461625" y="2305050"/>
          <p14:tracePt t="44138" x="10461625" y="2297113"/>
          <p14:tracePt t="44146" x="10453688" y="2297113"/>
          <p14:tracePt t="44154" x="10445750" y="2289175"/>
          <p14:tracePt t="44162" x="10445750" y="2281238"/>
          <p14:tracePt t="44184" x="10429875" y="2265363"/>
          <p14:tracePt t="44186" x="10421938" y="2249488"/>
          <p14:tracePt t="44194" x="10414000" y="2241550"/>
          <p14:tracePt t="44201" x="10398125" y="2233613"/>
          <p14:tracePt t="44210" x="10390188" y="2208213"/>
          <p14:tracePt t="44218" x="10382250" y="2200275"/>
          <p14:tracePt t="44226" x="10382250" y="2192338"/>
          <p14:tracePt t="44235" x="10374313" y="2176463"/>
          <p14:tracePt t="44242" x="10366375" y="2168525"/>
          <p14:tracePt t="44251" x="10366375" y="2160588"/>
          <p14:tracePt t="44258" x="10366375" y="2144713"/>
          <p14:tracePt t="44274" x="10358438" y="2136775"/>
          <p14:tracePt t="44290" x="10358438" y="2120900"/>
          <p14:tracePt t="44298" x="10358438" y="2112963"/>
          <p14:tracePt t="44306" x="10358438" y="2105025"/>
          <p14:tracePt t="44322" x="10358438" y="2097088"/>
          <p14:tracePt t="44330" x="10358438" y="2089150"/>
          <p14:tracePt t="44338" x="10358438" y="2081213"/>
          <p14:tracePt t="44346" x="10358438" y="2073275"/>
          <p14:tracePt t="44370" x="10358438" y="2065338"/>
          <p14:tracePt t="44482" x="10350500" y="2065338"/>
          <p14:tracePt t="44490" x="10350500" y="2073275"/>
          <p14:tracePt t="44498" x="10342563" y="2081213"/>
          <p14:tracePt t="44506" x="10342563" y="2089150"/>
          <p14:tracePt t="44514" x="10334625" y="2089150"/>
          <p14:tracePt t="44522" x="10334625" y="2097088"/>
          <p14:tracePt t="44562" x="10326688" y="2105025"/>
          <p14:tracePt t="44594" x="10326688" y="2112963"/>
          <p14:tracePt t="44610" x="10326688" y="2120900"/>
          <p14:tracePt t="44642" x="10326688" y="2128838"/>
          <p14:tracePt t="44666" x="10326688" y="2136775"/>
          <p14:tracePt t="44682" x="10326688" y="2144713"/>
          <p14:tracePt t="44690" x="10326688" y="2152650"/>
          <p14:tracePt t="44706" x="10318750" y="2160588"/>
          <p14:tracePt t="44722" x="10318750" y="2168525"/>
          <p14:tracePt t="44746" x="10318750" y="2176463"/>
          <p14:tracePt t="44778" x="10318750" y="2184400"/>
          <p14:tracePt t="44802" x="10326688" y="2184400"/>
          <p14:tracePt t="44810" x="10326688" y="2192338"/>
          <p14:tracePt t="44826" x="10326688" y="2200275"/>
          <p14:tracePt t="44834" x="10334625" y="2208213"/>
          <p14:tracePt t="44851" x="10342563" y="2216150"/>
          <p14:tracePt t="44858" x="10342563" y="2224088"/>
          <p14:tracePt t="44867" x="10350500" y="2233613"/>
          <p14:tracePt t="44874" x="10358438" y="2241550"/>
          <p14:tracePt t="44890" x="10358438" y="2249488"/>
          <p14:tracePt t="44898" x="10366375" y="2257425"/>
          <p14:tracePt t="44906" x="10366375" y="2265363"/>
          <p14:tracePt t="44914" x="10366375" y="2273300"/>
          <p14:tracePt t="44922" x="10374313" y="2281238"/>
          <p14:tracePt t="44930" x="10374313" y="2289175"/>
          <p14:tracePt t="44938" x="10382250" y="2297113"/>
          <p14:tracePt t="44946" x="10382250" y="2312988"/>
          <p14:tracePt t="44962" x="10382250" y="2320925"/>
          <p14:tracePt t="44970" x="10390188" y="2336800"/>
          <p14:tracePt t="44978" x="10390188" y="2344738"/>
          <p14:tracePt t="44986" x="10390188" y="2352675"/>
          <p14:tracePt t="44994" x="10398125" y="2360613"/>
          <p14:tracePt t="45010" x="10398125" y="2368550"/>
          <p14:tracePt t="45018" x="10398125" y="2376488"/>
          <p14:tracePt t="45026" x="10398125" y="2384425"/>
          <p14:tracePt t="45042" x="10398125" y="2400300"/>
          <p14:tracePt t="45066" x="10398125" y="2408238"/>
          <p14:tracePt t="45082" x="10398125" y="2416175"/>
          <p14:tracePt t="45090" x="10398125" y="2424113"/>
          <p14:tracePt t="45106" x="10398125" y="2432050"/>
          <p14:tracePt t="45114" x="10398125" y="2439988"/>
          <p14:tracePt t="45122" x="10398125" y="2447925"/>
          <p14:tracePt t="45138" x="10398125" y="2455863"/>
          <p14:tracePt t="45154" x="10398125" y="2463800"/>
          <p14:tracePt t="45170" x="10398125" y="2471738"/>
          <p14:tracePt t="45187" x="10398125" y="2479675"/>
          <p14:tracePt t="45194" x="10398125" y="2487613"/>
          <p14:tracePt t="45211" x="10398125" y="2495550"/>
          <p14:tracePt t="45218" x="10398125" y="2503488"/>
          <p14:tracePt t="45226" x="10398125" y="2511425"/>
          <p14:tracePt t="45242" x="10398125" y="2519363"/>
          <p14:tracePt t="45258" x="10398125" y="2527300"/>
          <p14:tracePt t="45267" x="10398125" y="2535238"/>
          <p14:tracePt t="45282" x="10398125" y="2543175"/>
          <p14:tracePt t="45306" x="10398125" y="2551113"/>
          <p14:tracePt t="45330" x="10398125" y="2559050"/>
          <p14:tracePt t="45338" x="10390188" y="2559050"/>
          <p14:tracePt t="45346" x="10390188" y="2566988"/>
          <p14:tracePt t="45362" x="10390188" y="2576513"/>
          <p14:tracePt t="45378" x="10390188" y="2584450"/>
          <p14:tracePt t="45394" x="10390188" y="2592388"/>
          <p14:tracePt t="45402" x="10390188" y="2600325"/>
          <p14:tracePt t="45410" x="10382250" y="2600325"/>
          <p14:tracePt t="45426" x="10382250" y="2608263"/>
          <p14:tracePt t="45450" x="10374313" y="2608263"/>
          <p14:tracePt t="45467" x="10366375" y="2608263"/>
          <p14:tracePt t="45484" x="10350500" y="2608263"/>
          <p14:tracePt t="45498" x="10334625" y="2600325"/>
          <p14:tracePt t="45506" x="10318750" y="2592388"/>
          <p14:tracePt t="45514" x="10302875" y="2592388"/>
          <p14:tracePt t="45522" x="10287000" y="2592388"/>
          <p14:tracePt t="45546" x="10279063" y="2592388"/>
          <p14:tracePt t="45554" x="10279063" y="2584450"/>
          <p14:tracePt t="45650" x="10287000" y="2576513"/>
          <p14:tracePt t="45667" x="10294938" y="2576513"/>
          <p14:tracePt t="45683" x="10302875" y="2576513"/>
          <p14:tracePt t="45690" x="10310813" y="2576513"/>
          <p14:tracePt t="45698" x="10318750" y="2576513"/>
          <p14:tracePt t="45714" x="10326688" y="2576513"/>
          <p14:tracePt t="45722" x="10334625" y="2576513"/>
          <p14:tracePt t="45730" x="10342563" y="2576513"/>
          <p14:tracePt t="45746" x="10350500" y="2576513"/>
          <p14:tracePt t="45762" x="10366375" y="2576513"/>
          <p14:tracePt t="45778" x="10374313" y="2576513"/>
          <p14:tracePt t="45786" x="10374313" y="2584450"/>
          <p14:tracePt t="45794" x="10382250" y="2584450"/>
          <p14:tracePt t="45810" x="10398125" y="2592388"/>
          <p14:tracePt t="45826" x="10414000" y="2600325"/>
          <p14:tracePt t="45834" x="10429875" y="2616200"/>
          <p14:tracePt t="45842" x="10445750" y="2624138"/>
          <p14:tracePt t="45851" x="10461625" y="2640013"/>
          <p14:tracePt t="45858" x="10485438" y="2647950"/>
          <p14:tracePt t="45867" x="10501313" y="2663825"/>
          <p14:tracePt t="45874" x="10517188" y="2679700"/>
          <p14:tracePt t="45883" x="10533063" y="2695575"/>
          <p14:tracePt t="45890" x="10533063" y="2703513"/>
          <p14:tracePt t="45898" x="10548938" y="2727325"/>
          <p14:tracePt t="45906" x="10548938" y="2735263"/>
          <p14:tracePt t="45914" x="10556875" y="2751138"/>
          <p14:tracePt t="45922" x="10564813" y="2759075"/>
          <p14:tracePt t="45938" x="10564813" y="2767013"/>
          <p14:tracePt t="45946" x="10572750" y="2774950"/>
          <p14:tracePt t="45962" x="10572750" y="2782888"/>
          <p14:tracePt t="45994" x="10580688" y="2782888"/>
          <p14:tracePt t="46010" x="10580688" y="2790825"/>
          <p14:tracePt t="46018" x="10588625" y="2790825"/>
          <p14:tracePt t="46042" x="10596563" y="2790825"/>
          <p14:tracePt t="46050" x="10596563" y="2798763"/>
          <p14:tracePt t="46058" x="10596563" y="2806700"/>
          <p14:tracePt t="46083" x="10596563" y="2814638"/>
          <p14:tracePt t="46090" x="10604500" y="2814638"/>
          <p14:tracePt t="46106" x="10604500" y="2822575"/>
          <p14:tracePt t="46122" x="10612438" y="2838450"/>
          <p14:tracePt t="46146" x="10612438" y="2846388"/>
          <p14:tracePt t="46154" x="10620375" y="2846388"/>
          <p14:tracePt t="46170" x="10620375" y="2854325"/>
          <p14:tracePt t="46178" x="10629900" y="2854325"/>
          <p14:tracePt t="46186" x="10629900" y="2862263"/>
          <p14:tracePt t="46195" x="10629900" y="2870200"/>
          <p14:tracePt t="46202" x="10637838" y="2878138"/>
          <p14:tracePt t="46210" x="10645775" y="2878138"/>
          <p14:tracePt t="46218" x="10645775" y="2886075"/>
          <p14:tracePt t="46226" x="10645775" y="2894013"/>
          <p14:tracePt t="46234" x="10645775" y="2901950"/>
          <p14:tracePt t="46258" x="10645775" y="2909888"/>
          <p14:tracePt t="46267" x="10645775" y="2919413"/>
          <p14:tracePt t="46290" x="10645775" y="2927350"/>
          <p14:tracePt t="46314" x="10637838" y="2927350"/>
          <p14:tracePt t="46346" x="10637838" y="2935288"/>
          <p14:tracePt t="46362" x="10629900" y="2935288"/>
          <p14:tracePt t="46442" x="10620375" y="2935288"/>
          <p14:tracePt t="46538" x="10612438" y="2935288"/>
          <p14:tracePt t="47778" x="10620375" y="2935288"/>
          <p14:tracePt t="47818" x="10629900" y="2935288"/>
          <p14:tracePt t="47834" x="10637838" y="2935288"/>
          <p14:tracePt t="47842" x="10645775" y="2935288"/>
          <p14:tracePt t="47858" x="10653713" y="2935288"/>
          <p14:tracePt t="47906" x="10669588" y="2935288"/>
          <p14:tracePt t="47930" x="10677525" y="2935288"/>
          <p14:tracePt t="47938" x="10685463" y="2927350"/>
          <p14:tracePt t="47954" x="10701338" y="2927350"/>
          <p14:tracePt t="47962" x="10717213" y="2919413"/>
          <p14:tracePt t="47970" x="10725150" y="2919413"/>
          <p14:tracePt t="47978" x="10733088" y="2919413"/>
          <p14:tracePt t="47986" x="10741025" y="2919413"/>
          <p14:tracePt t="48002" x="10748963" y="2919413"/>
          <p14:tracePt t="48026" x="10756900" y="2919413"/>
          <p14:tracePt t="48034" x="10764838" y="2919413"/>
          <p14:tracePt t="48050" x="10764838" y="2909888"/>
          <p14:tracePt t="48058" x="10772775" y="2909888"/>
          <p14:tracePt t="48082" x="10780713" y="2909888"/>
          <p14:tracePt t="48090" x="10788650" y="2901950"/>
          <p14:tracePt t="48100" x="10796588" y="2901950"/>
          <p14:tracePt t="48106" x="10804525" y="2886075"/>
          <p14:tracePt t="48114" x="10820400" y="2878138"/>
          <p14:tracePt t="48122" x="10844213" y="2854325"/>
          <p14:tracePt t="48130" x="10852150" y="2846388"/>
          <p14:tracePt t="48138" x="10868025" y="2830513"/>
          <p14:tracePt t="48146" x="10883900" y="2814638"/>
          <p14:tracePt t="48154" x="10883900" y="2806700"/>
          <p14:tracePt t="48162" x="10891838" y="2798763"/>
          <p14:tracePt t="48170" x="10891838" y="2782888"/>
          <p14:tracePt t="48185" x="10891838" y="2774950"/>
          <p14:tracePt t="48188" x="10891838" y="2767013"/>
          <p14:tracePt t="48194" x="10883900" y="2743200"/>
          <p14:tracePt t="48202" x="10868025" y="2735263"/>
          <p14:tracePt t="48210" x="10868025" y="2727325"/>
          <p14:tracePt t="48218" x="10852150" y="2719388"/>
          <p14:tracePt t="48226" x="10852150" y="2711450"/>
          <p14:tracePt t="48242" x="10852150" y="2703513"/>
          <p14:tracePt t="48250" x="10844213" y="2695575"/>
          <p14:tracePt t="48258" x="10844213" y="2687638"/>
          <p14:tracePt t="48266" x="10844213" y="2679700"/>
          <p14:tracePt t="48274" x="10844213" y="2655888"/>
          <p14:tracePt t="48283" x="10844213" y="2640013"/>
          <p14:tracePt t="48290" x="10836275" y="2624138"/>
          <p14:tracePt t="48299" x="10836275" y="2616200"/>
          <p14:tracePt t="48306" x="10836275" y="2592388"/>
          <p14:tracePt t="48314" x="10836275" y="2576513"/>
          <p14:tracePt t="48322" x="10836275" y="2551113"/>
          <p14:tracePt t="48330" x="10836275" y="2535238"/>
          <p14:tracePt t="48338" x="10860088" y="2503488"/>
          <p14:tracePt t="48346" x="10868025" y="2487613"/>
          <p14:tracePt t="48354" x="10891838" y="2463800"/>
          <p14:tracePt t="48362" x="10899775" y="2439988"/>
          <p14:tracePt t="48370" x="10923588" y="2432050"/>
          <p14:tracePt t="48378" x="10939463" y="2408238"/>
          <p14:tracePt t="48386" x="10963275" y="2400300"/>
          <p14:tracePt t="48394" x="10980738" y="2384425"/>
          <p14:tracePt t="48402" x="11004550" y="2376488"/>
          <p14:tracePt t="48410" x="11028363" y="2368550"/>
          <p14:tracePt t="48419" x="11044238" y="2352675"/>
          <p14:tracePt t="48426" x="11060113" y="2344738"/>
          <p14:tracePt t="48434" x="11075988" y="2328863"/>
          <p14:tracePt t="48442" x="11099800" y="2328863"/>
          <p14:tracePt t="48450" x="11115675" y="2312988"/>
          <p14:tracePt t="48458" x="11131550" y="2305050"/>
          <p14:tracePt t="48466" x="11147425" y="2297113"/>
          <p14:tracePt t="48475" x="11171238" y="2281238"/>
          <p14:tracePt t="48483" x="11195050" y="2265363"/>
          <p14:tracePt t="48490" x="11210925" y="2249488"/>
          <p14:tracePt t="48499" x="11226800" y="2241550"/>
          <p14:tracePt t="48506" x="11242675" y="2233613"/>
          <p14:tracePt t="48514" x="11258550" y="2224088"/>
          <p14:tracePt t="48522" x="11266488" y="2216150"/>
          <p14:tracePt t="48530" x="11274425" y="2208213"/>
          <p14:tracePt t="48546" x="11282363" y="2208213"/>
          <p14:tracePt t="48554" x="11282363" y="2200275"/>
          <p14:tracePt t="48618" x="11282363" y="2184400"/>
          <p14:tracePt t="48634" x="11282363" y="2176463"/>
          <p14:tracePt t="48642" x="11282363" y="2168525"/>
          <p14:tracePt t="48650" x="11274425" y="2160588"/>
          <p14:tracePt t="48658" x="11250613" y="2144713"/>
          <p14:tracePt t="48666" x="11250613" y="2136775"/>
          <p14:tracePt t="48674" x="11226800" y="2120900"/>
          <p14:tracePt t="48683" x="11218863" y="2112963"/>
          <p14:tracePt t="48690" x="11210925" y="2105025"/>
          <p14:tracePt t="48699" x="11202988" y="2105025"/>
          <p14:tracePt t="48706" x="11202988" y="2089150"/>
          <p14:tracePt t="48722" x="11202988" y="2073275"/>
          <p14:tracePt t="48730" x="11218863" y="2057400"/>
          <p14:tracePt t="48738" x="11226800" y="2017713"/>
          <p14:tracePt t="48746" x="11226800" y="1993900"/>
          <p14:tracePt t="48754" x="11226800" y="1954213"/>
          <p14:tracePt t="48762" x="11210925" y="1898650"/>
          <p14:tracePt t="48770" x="11202988" y="1857375"/>
          <p14:tracePt t="48778" x="11202988" y="1833563"/>
          <p14:tracePt t="48786" x="11195050" y="1785938"/>
          <p14:tracePt t="48794" x="11195050" y="1762125"/>
          <p14:tracePt t="48802" x="11195050" y="1730375"/>
          <p14:tracePt t="48810" x="11195050" y="1706563"/>
          <p14:tracePt t="48818" x="11195050" y="1682750"/>
          <p14:tracePt t="48826" x="11195050" y="1658938"/>
          <p14:tracePt t="48834" x="11202988" y="1635125"/>
          <p14:tracePt t="48842" x="11202988" y="1619250"/>
          <p14:tracePt t="48849" x="11210925" y="1595438"/>
          <p14:tracePt t="48858" x="11218863" y="1571625"/>
          <p14:tracePt t="48866" x="11226800" y="1547813"/>
          <p14:tracePt t="48874" x="11242675" y="1506538"/>
          <p14:tracePt t="48882" x="11250613" y="1474788"/>
          <p14:tracePt t="48890" x="11266488" y="1435100"/>
          <p14:tracePt t="48899" x="11282363" y="1411288"/>
          <p14:tracePt t="48906" x="11290300" y="1371600"/>
          <p14:tracePt t="48916" x="11306175" y="1339850"/>
          <p14:tracePt t="48922" x="11323638" y="1316038"/>
          <p14:tracePt t="48930" x="11339513" y="1284288"/>
          <p14:tracePt t="48938" x="11339513" y="1268413"/>
          <p14:tracePt t="48946" x="11339513" y="1252538"/>
          <p14:tracePt t="48954" x="11347450" y="1228725"/>
          <p14:tracePt t="48962" x="11347450" y="1220788"/>
          <p14:tracePt t="48970" x="11347450" y="1195388"/>
          <p14:tracePt t="48978" x="11347450" y="1187450"/>
          <p14:tracePt t="48986" x="11347450" y="1171575"/>
          <p14:tracePt t="48994" x="11347450" y="1155700"/>
          <p14:tracePt t="49002" x="11331575" y="1139825"/>
          <p14:tracePt t="49010" x="11323638" y="1116013"/>
          <p14:tracePt t="49018" x="11306175" y="1100138"/>
          <p14:tracePt t="49026" x="11298238" y="1076325"/>
          <p14:tracePt t="49035" x="11290300" y="1052513"/>
          <p14:tracePt t="49042" x="11266488" y="1012825"/>
          <p14:tracePt t="49050" x="11242675" y="973138"/>
          <p14:tracePt t="49058" x="11218863" y="941388"/>
          <p14:tracePt t="49066" x="11195050" y="901700"/>
          <p14:tracePt t="49074" x="11171238" y="869950"/>
          <p14:tracePt t="49082" x="11131550" y="836613"/>
          <p14:tracePt t="49090" x="11099800" y="812800"/>
          <p14:tracePt t="49099" x="11068050" y="781050"/>
          <p14:tracePt t="49106" x="11036300" y="757238"/>
          <p14:tracePt t="49116" x="11012488" y="741363"/>
          <p14:tracePt t="49122" x="10971213" y="717550"/>
          <p14:tracePt t="49130" x="10931525" y="685800"/>
          <p14:tracePt t="49138" x="10907713" y="661988"/>
          <p14:tracePt t="49146" x="10860088" y="646113"/>
          <p14:tracePt t="49154" x="10812463" y="614363"/>
          <p14:tracePt t="49162" x="10756900" y="574675"/>
          <p14:tracePt t="49170" x="10693400" y="542925"/>
          <p14:tracePt t="49184" x="10629900" y="509588"/>
          <p14:tracePt t="49187" x="10572750" y="485775"/>
          <p14:tracePt t="49194" x="10509250" y="461963"/>
          <p14:tracePt t="49202" x="10453688" y="446088"/>
          <p14:tracePt t="49210" x="10390188" y="430213"/>
          <p14:tracePt t="49219" x="10326688" y="422275"/>
          <p14:tracePt t="49226" x="10261600" y="414338"/>
          <p14:tracePt t="49234" x="10213975" y="414338"/>
          <p14:tracePt t="49242" x="10166350" y="414338"/>
          <p14:tracePt t="49250" x="10118725" y="406400"/>
          <p14:tracePt t="49258" x="10063163" y="406400"/>
          <p14:tracePt t="49266" x="10015538" y="406400"/>
          <p14:tracePt t="49274" x="9959975" y="406400"/>
          <p14:tracePt t="49282" x="9902825" y="406400"/>
          <p14:tracePt t="49290" x="9847263" y="406400"/>
          <p14:tracePt t="49299" x="9807575" y="406400"/>
          <p14:tracePt t="49306" x="9767888" y="406400"/>
          <p14:tracePt t="49316" x="9720263" y="406400"/>
          <p14:tracePt t="49323" x="9688513" y="406400"/>
          <p14:tracePt t="49330" x="9648825" y="406400"/>
          <p14:tracePt t="49338" x="9609138" y="406400"/>
          <p14:tracePt t="49346" x="9575800" y="406400"/>
          <p14:tracePt t="49354" x="9544050" y="406400"/>
          <p14:tracePt t="49362" x="9512300" y="414338"/>
          <p14:tracePt t="49370" x="9472613" y="414338"/>
          <p14:tracePt t="49378" x="9432925" y="422275"/>
          <p14:tracePt t="49386" x="9385300" y="438150"/>
          <p14:tracePt t="49394" x="9329738" y="446088"/>
          <p14:tracePt t="49402" x="9282113" y="461963"/>
          <p14:tracePt t="49410" x="9224963" y="477838"/>
          <p14:tracePt t="49420" x="9185275" y="493713"/>
          <p14:tracePt t="49426" x="9137650" y="509588"/>
          <p14:tracePt t="49434" x="9097963" y="527050"/>
          <p14:tracePt t="49442" x="9066213" y="542925"/>
          <p14:tracePt t="49449" x="9026525" y="558800"/>
          <p14:tracePt t="49459" x="9002713" y="558800"/>
          <p14:tracePt t="49466" x="8978900" y="574675"/>
          <p14:tracePt t="49474" x="8955088" y="582613"/>
          <p14:tracePt t="49483" x="8923338" y="590550"/>
          <p14:tracePt t="49490" x="8907463" y="606425"/>
          <p14:tracePt t="49499" x="8874125" y="622300"/>
          <p14:tracePt t="49506" x="8850313" y="638175"/>
          <p14:tracePt t="49516" x="8818563" y="654050"/>
          <p14:tracePt t="49522" x="8786813" y="669925"/>
          <p14:tracePt t="49530" x="8739188" y="685800"/>
          <p14:tracePt t="49538" x="8691563" y="701675"/>
          <p14:tracePt t="49546" x="8643938" y="717550"/>
          <p14:tracePt t="49554" x="8588375" y="757238"/>
          <p14:tracePt t="49562" x="8531225" y="781050"/>
          <p14:tracePt t="49570" x="8483600" y="804863"/>
          <p14:tracePt t="49578" x="8412163" y="836613"/>
          <p14:tracePt t="49586" x="8356600" y="862013"/>
          <p14:tracePt t="49594" x="8301038" y="893763"/>
          <p14:tracePt t="49602" x="8245475" y="917575"/>
          <p14:tracePt t="49610" x="8205788" y="941388"/>
          <p14:tracePt t="49619" x="8172450" y="965200"/>
          <p14:tracePt t="49626" x="8132763" y="981075"/>
          <p14:tracePt t="49635" x="8116888" y="996950"/>
          <p14:tracePt t="49642" x="8101013" y="1012825"/>
          <p14:tracePt t="49649" x="8101013" y="1020763"/>
          <p14:tracePt t="49658" x="8093075" y="1044575"/>
          <p14:tracePt t="49666" x="8085138" y="1068388"/>
          <p14:tracePt t="49674" x="8085138" y="1084263"/>
          <p14:tracePt t="49683" x="8077200" y="1116013"/>
          <p14:tracePt t="49690" x="8069263" y="1131888"/>
          <p14:tracePt t="49699" x="8069263" y="1163638"/>
          <p14:tracePt t="49706" x="8069263" y="1195388"/>
          <p14:tracePt t="49716" x="8069263" y="1220788"/>
          <p14:tracePt t="49722" x="8069263" y="1252538"/>
          <p14:tracePt t="49730" x="8069263" y="1276350"/>
          <p14:tracePt t="49738" x="8069263" y="1300163"/>
          <p14:tracePt t="49746" x="8077200" y="1323975"/>
          <p14:tracePt t="49754" x="8077200" y="1347788"/>
          <p14:tracePt t="49762" x="8077200" y="1371600"/>
          <p14:tracePt t="49770" x="8077200" y="1395413"/>
          <p14:tracePt t="49778" x="8077200" y="1419225"/>
          <p14:tracePt t="49786" x="8077200" y="1443038"/>
          <p14:tracePt t="49794" x="8077200" y="1466850"/>
          <p14:tracePt t="49802" x="8077200" y="1490663"/>
          <p14:tracePt t="49810" x="8077200" y="1514475"/>
          <p14:tracePt t="49818" x="8077200" y="1530350"/>
          <p14:tracePt t="49826" x="8077200" y="1547813"/>
          <p14:tracePt t="49834" x="8077200" y="1563688"/>
          <p14:tracePt t="49842" x="8069263" y="1579563"/>
          <p14:tracePt t="49850" x="8069263" y="1595438"/>
          <p14:tracePt t="49858" x="8069263" y="1611313"/>
          <p14:tracePt t="49866" x="8069263" y="1619250"/>
          <p14:tracePt t="49874" x="8077200" y="1627188"/>
          <p14:tracePt t="49882" x="8077200" y="1643063"/>
          <p14:tracePt t="49890" x="8085138" y="1651000"/>
          <p14:tracePt t="49899" x="8093075" y="1666875"/>
          <p14:tracePt t="49906" x="8093075" y="1682750"/>
          <p14:tracePt t="49922" x="8101013" y="1690688"/>
          <p14:tracePt t="49930" x="8108950" y="1714500"/>
          <p14:tracePt t="49938" x="8108950" y="1722438"/>
          <p14:tracePt t="49946" x="8108950" y="1738313"/>
          <p14:tracePt t="49954" x="8116888" y="1762125"/>
          <p14:tracePt t="49962" x="8124825" y="1778000"/>
          <p14:tracePt t="49970" x="8132763" y="1801813"/>
          <p14:tracePt t="49978" x="8132763" y="1809750"/>
          <p14:tracePt t="49986" x="8140700" y="1825625"/>
          <p14:tracePt t="49994" x="8148638" y="1841500"/>
          <p14:tracePt t="50002" x="8156575" y="1857375"/>
          <p14:tracePt t="50010" x="8156575" y="1881188"/>
          <p14:tracePt t="50018" x="8156575" y="1898650"/>
          <p14:tracePt t="50026" x="8172450" y="1906588"/>
          <p14:tracePt t="50034" x="8172450" y="1930400"/>
          <p14:tracePt t="50042" x="8180388" y="1946275"/>
          <p14:tracePt t="50049" x="8197850" y="1962150"/>
          <p14:tracePt t="50058" x="8197850" y="1970088"/>
          <p14:tracePt t="50066" x="8205788" y="1985963"/>
          <p14:tracePt t="50074" x="8213725" y="1993900"/>
          <p14:tracePt t="50082" x="8221663" y="2009775"/>
          <p14:tracePt t="50090" x="8237538" y="2017713"/>
          <p14:tracePt t="50099" x="8237538" y="2025650"/>
          <p14:tracePt t="50106" x="8245475" y="2049463"/>
          <p14:tracePt t="50115" x="8261350" y="2057400"/>
          <p14:tracePt t="50122" x="8277225" y="2073275"/>
          <p14:tracePt t="50130" x="8285163" y="2097088"/>
          <p14:tracePt t="50138" x="8301038" y="2112963"/>
          <p14:tracePt t="50146" x="8316913" y="2136775"/>
          <p14:tracePt t="50154" x="8332788" y="2152650"/>
          <p14:tracePt t="50162" x="8348663" y="2176463"/>
          <p14:tracePt t="50170" x="8364538" y="2184400"/>
          <p14:tracePt t="50178" x="8380413" y="2200275"/>
          <p14:tracePt t="50186" x="8388350" y="2216150"/>
          <p14:tracePt t="50194" x="8396288" y="2224088"/>
          <p14:tracePt t="50202" x="8412163" y="2233613"/>
          <p14:tracePt t="50210" x="8420100" y="2241550"/>
          <p14:tracePt t="50219" x="8428038" y="2241550"/>
          <p14:tracePt t="50226" x="8435975" y="2241550"/>
          <p14:tracePt t="50234" x="8443913" y="2249488"/>
          <p14:tracePt t="50242" x="8451850" y="2249488"/>
          <p14:tracePt t="50250" x="8459788" y="2257425"/>
          <p14:tracePt t="50258" x="8467725" y="2257425"/>
          <p14:tracePt t="50266" x="8475663" y="2257425"/>
          <p14:tracePt t="50274" x="8483600" y="2265363"/>
          <p14:tracePt t="50282" x="8491538" y="2265363"/>
          <p14:tracePt t="50299" x="8507413" y="2265363"/>
          <p14:tracePt t="50316" x="8515350" y="2265363"/>
          <p14:tracePt t="50322" x="8523288" y="2265363"/>
          <p14:tracePt t="50338" x="8531225" y="2265363"/>
          <p14:tracePt t="50410" x="8531225" y="2273300"/>
          <p14:tracePt t="50570" x="8540750" y="2273300"/>
          <p14:tracePt t="50586" x="8548688" y="2273300"/>
          <p14:tracePt t="50602" x="8564563" y="2273300"/>
          <p14:tracePt t="50610" x="8580438" y="2273300"/>
          <p14:tracePt t="50618" x="8604250" y="2273300"/>
          <p14:tracePt t="50626" x="8620125" y="2273300"/>
          <p14:tracePt t="50634" x="8628063" y="2273300"/>
          <p14:tracePt t="50642" x="8636000" y="2273300"/>
          <p14:tracePt t="50650" x="8651875" y="2273300"/>
          <p14:tracePt t="50674" x="8659813" y="2273300"/>
          <p14:tracePt t="50690" x="8667750" y="2273300"/>
          <p14:tracePt t="50699" x="8675688" y="2273300"/>
          <p14:tracePt t="50706" x="8683625" y="2273300"/>
          <p14:tracePt t="50715" x="8691563" y="2273300"/>
          <p14:tracePt t="50722" x="8699500" y="2273300"/>
          <p14:tracePt t="50732" x="8715375" y="2265363"/>
          <p14:tracePt t="50738" x="8723313" y="2265363"/>
          <p14:tracePt t="50746" x="8723313" y="2257425"/>
          <p14:tracePt t="50754" x="8739188" y="2257425"/>
          <p14:tracePt t="50762" x="8747125" y="2257425"/>
          <p14:tracePt t="50770" x="8763000" y="2257425"/>
          <p14:tracePt t="50778" x="8770938" y="2257425"/>
          <p14:tracePt t="50786" x="8794750" y="2257425"/>
          <p14:tracePt t="50794" x="8810625" y="2249488"/>
          <p14:tracePt t="50802" x="8818563" y="2249488"/>
          <p14:tracePt t="50810" x="8834438" y="2249488"/>
          <p14:tracePt t="50818" x="8858250" y="2249488"/>
          <p14:tracePt t="50826" x="8874125" y="2249488"/>
          <p14:tracePt t="50834" x="8891588" y="2249488"/>
          <p14:tracePt t="50842" x="8915400" y="2249488"/>
          <p14:tracePt t="50849" x="8939213" y="2249488"/>
          <p14:tracePt t="50859" x="8955088" y="2249488"/>
          <p14:tracePt t="50866" x="8970963" y="2249488"/>
          <p14:tracePt t="50874" x="8986838" y="2249488"/>
          <p14:tracePt t="50883" x="8994775" y="2249488"/>
          <p14:tracePt t="50890" x="9010650" y="2249488"/>
          <p14:tracePt t="50898" x="9026525" y="2249488"/>
          <p14:tracePt t="50906" x="9034463" y="2249488"/>
          <p14:tracePt t="50915" x="9050338" y="2249488"/>
          <p14:tracePt t="50922" x="9058275" y="2249488"/>
          <p14:tracePt t="50932" x="9058275" y="2241550"/>
          <p14:tracePt t="50938" x="9066213" y="2241550"/>
          <p14:tracePt t="50946" x="9082088" y="2241550"/>
          <p14:tracePt t="50962" x="9090025" y="2241550"/>
          <p14:tracePt t="50978" x="9097963" y="2241550"/>
          <p14:tracePt t="50986" x="9105900" y="2241550"/>
          <p14:tracePt t="51442" x="9105900" y="2233613"/>
          <p14:tracePt t="51586" x="9105900" y="2224088"/>
          <p14:tracePt t="51634" x="9113838" y="2216150"/>
          <p14:tracePt t="51650" x="9113838" y="2208213"/>
          <p14:tracePt t="51698" x="9121775" y="2208213"/>
          <p14:tracePt t="52258" x="9113838" y="2208213"/>
          <p14:tracePt t="52298" x="9105900" y="2208213"/>
          <p14:tracePt t="52330" x="9097963" y="2208213"/>
          <p14:tracePt t="52778" x="9090025" y="2208213"/>
          <p14:tracePt t="52794" x="9090025" y="2200275"/>
          <p14:tracePt t="52850" x="9090025" y="2192338"/>
          <p14:tracePt t="52874" x="9082088" y="2192338"/>
          <p14:tracePt t="55634" x="9074150" y="2192338"/>
          <p14:tracePt t="55642" x="9066213" y="2192338"/>
          <p14:tracePt t="55667" x="9058275" y="2192338"/>
          <p14:tracePt t="55682" x="9058275" y="2200275"/>
          <p14:tracePt t="56354" x="9050338" y="2200275"/>
          <p14:tracePt t="56410" x="9042400" y="2200275"/>
          <p14:tracePt t="56426" x="9034463" y="2200275"/>
          <p14:tracePt t="56442" x="9034463" y="2208213"/>
          <p14:tracePt t="56450" x="9026525" y="2208213"/>
          <p14:tracePt t="56578" x="9018588" y="2208213"/>
          <p14:tracePt t="57138" x="9018588" y="2200275"/>
          <p14:tracePt t="57458" x="9018588" y="2192338"/>
          <p14:tracePt t="57562" x="9018588" y="2184400"/>
          <p14:tracePt t="57594" x="9018588" y="2176463"/>
          <p14:tracePt t="57658" x="9018588" y="2168525"/>
          <p14:tracePt t="57906" x="9018588" y="2160588"/>
          <p14:tracePt t="58282" x="9018588" y="2176463"/>
          <p14:tracePt t="58306" x="9018588" y="2184400"/>
          <p14:tracePt t="58322" x="9018588" y="2192338"/>
          <p14:tracePt t="58346" x="9018588" y="2200275"/>
          <p14:tracePt t="58354" x="9010650" y="2208213"/>
          <p14:tracePt t="58387" x="9010650" y="2216150"/>
          <p14:tracePt t="58402" x="9002713" y="2216150"/>
          <p14:tracePt t="58418" x="9002713" y="2224088"/>
          <p14:tracePt t="58442" x="9002713" y="2233613"/>
          <p14:tracePt t="58474" x="9002713" y="2241550"/>
          <p14:tracePt t="58490" x="9002713" y="2249488"/>
          <p14:tracePt t="58506" x="9002713" y="2257425"/>
          <p14:tracePt t="58522" x="9002713" y="2273300"/>
          <p14:tracePt t="58538" x="9002713" y="2281238"/>
          <p14:tracePt t="58554" x="9010650" y="2289175"/>
          <p14:tracePt t="58562" x="9010650" y="2297113"/>
          <p14:tracePt t="58570" x="9010650" y="2312988"/>
          <p14:tracePt t="58579" x="9018588" y="2328863"/>
          <p14:tracePt t="58586" x="9026525" y="2336800"/>
          <p14:tracePt t="58595" x="9026525" y="2352675"/>
          <p14:tracePt t="58602" x="9034463" y="2368550"/>
          <p14:tracePt t="58610" x="9050338" y="2400300"/>
          <p14:tracePt t="58618" x="9058275" y="2416175"/>
          <p14:tracePt t="58626" x="9066213" y="2439988"/>
          <p14:tracePt t="58634" x="9082088" y="2479675"/>
          <p14:tracePt t="58642" x="9105900" y="2503488"/>
          <p14:tracePt t="58650" x="9129713" y="2543175"/>
          <p14:tracePt t="58658" x="9161463" y="2584450"/>
          <p14:tracePt t="58666" x="9185275" y="2632075"/>
          <p14:tracePt t="58674" x="9209088" y="2671763"/>
          <p14:tracePt t="58682" x="9234488" y="2735263"/>
          <p14:tracePt t="58690" x="9274175" y="2790825"/>
          <p14:tracePt t="58699" x="9321800" y="2870200"/>
          <p14:tracePt t="58706" x="9345613" y="2935288"/>
          <p14:tracePt t="58714" x="9385300" y="3014663"/>
          <p14:tracePt t="58722" x="9432925" y="3094038"/>
          <p14:tracePt t="58729" x="9464675" y="3181350"/>
          <p14:tracePt t="58738" x="9512300" y="3270250"/>
          <p14:tracePt t="58746" x="9536113" y="3349625"/>
          <p14:tracePt t="58754" x="9551988" y="3421063"/>
          <p14:tracePt t="58762" x="9575800" y="3500438"/>
          <p14:tracePt t="58770" x="9585325" y="3563938"/>
          <p14:tracePt t="58779" x="9593263" y="3629025"/>
          <p14:tracePt t="58786" x="9593263" y="3700463"/>
          <p14:tracePt t="58795" x="9593263" y="3779838"/>
          <p14:tracePt t="58802" x="9593263" y="3843338"/>
          <p14:tracePt t="58810" x="9575800" y="3906838"/>
          <p14:tracePt t="58818" x="9551988" y="3963988"/>
          <p14:tracePt t="58826" x="9528175" y="4011613"/>
          <p14:tracePt t="58834" x="9496425" y="4059238"/>
          <p14:tracePt t="58842" x="9472613" y="4106863"/>
          <p14:tracePt t="58850" x="9448800" y="4146550"/>
          <p14:tracePt t="58858" x="9432925" y="4170363"/>
          <p14:tracePt t="58866" x="9409113" y="4202113"/>
          <p14:tracePt t="58874" x="9393238" y="4225925"/>
          <p14:tracePt t="58882" x="9377363" y="4249738"/>
          <p14:tracePt t="58890" x="9369425" y="4265613"/>
          <p14:tracePt t="58899" x="9353550" y="4281488"/>
          <p14:tracePt t="58906" x="9345613" y="4298950"/>
          <p14:tracePt t="58915" x="9337675" y="4314825"/>
          <p14:tracePt t="58923" x="9329738" y="4322763"/>
          <p14:tracePt t="58929" x="9329738" y="4330700"/>
          <p14:tracePt t="58946" x="9321800" y="4330700"/>
          <p14:tracePt t="58962" x="9321800" y="4338638"/>
          <p14:tracePt t="58986" x="9313863" y="4338638"/>
          <p14:tracePt t="58995" x="9305925" y="4338638"/>
          <p14:tracePt t="59002" x="9305925" y="4330700"/>
          <p14:tracePt t="59010" x="9305925" y="4322763"/>
          <p14:tracePt t="59018" x="9305925" y="4314825"/>
          <p14:tracePt t="59026" x="9305925" y="4306888"/>
          <p14:tracePt t="59034" x="9305925" y="4298950"/>
          <p14:tracePt t="59042" x="9305925" y="4291013"/>
          <p14:tracePt t="59050" x="9313863" y="4291013"/>
          <p14:tracePt t="59058" x="9313863" y="4281488"/>
          <p14:tracePt t="59066" x="9329738" y="4273550"/>
          <p14:tracePt t="59074" x="9337675" y="4273550"/>
          <p14:tracePt t="59082" x="9345613" y="4273550"/>
          <p14:tracePt t="59250" x="9345613" y="4265613"/>
          <p14:tracePt t="59690" x="9345613" y="4257675"/>
          <p14:tracePt t="59722" x="9345613" y="4249738"/>
          <p14:tracePt t="59738" x="9353550" y="4241800"/>
          <p14:tracePt t="59754" x="9361488" y="4233863"/>
          <p14:tracePt t="59770" x="9369425" y="4225925"/>
          <p14:tracePt t="59786" x="9377363" y="4225925"/>
          <p14:tracePt t="59795" x="9377363" y="4217988"/>
          <p14:tracePt t="59811" x="9385300" y="4217988"/>
          <p14:tracePt t="59906" x="9401175" y="4202113"/>
          <p14:tracePt t="59922" x="9417050" y="4202113"/>
          <p14:tracePt t="59930" x="9417050" y="4194175"/>
          <p14:tracePt t="59938" x="9424988" y="4194175"/>
          <p14:tracePt t="59954" x="9432925" y="4186238"/>
          <p14:tracePt t="59970" x="9432925" y="4178300"/>
          <p14:tracePt t="59979" x="9440863" y="4178300"/>
          <p14:tracePt t="59996" x="9440863" y="4170363"/>
          <p14:tracePt t="60002" x="9448800" y="4170363"/>
          <p14:tracePt t="60018" x="9456738" y="4170363"/>
          <p14:tracePt t="60042" x="9464675" y="4162425"/>
          <p14:tracePt t="60170" x="9472613" y="4162425"/>
          <p14:tracePt t="60266" x="9480550" y="4162425"/>
          <p14:tracePt t="60298" x="9488488" y="4154488"/>
          <p14:tracePt t="60330" x="9488488" y="4146550"/>
          <p14:tracePt t="60338" x="9496425" y="4146550"/>
          <p14:tracePt t="60426" x="9504363" y="4146550"/>
          <p14:tracePt t="60722" x="9512300" y="4146550"/>
          <p14:tracePt t="60738" x="9520238" y="4138613"/>
          <p14:tracePt t="60770" x="9528175" y="4130675"/>
          <p14:tracePt t="60786" x="9536113" y="4130675"/>
          <p14:tracePt t="60802" x="9536113" y="4122738"/>
          <p14:tracePt t="60811" x="9544050" y="4122738"/>
          <p14:tracePt t="60818" x="9551988" y="4122738"/>
          <p14:tracePt t="61090" x="9551988" y="4114800"/>
          <p14:tracePt t="61122" x="9559925" y="4114800"/>
          <p14:tracePt t="61410" x="9559925" y="4106863"/>
          <p14:tracePt t="61442" x="9567863" y="4098925"/>
          <p14:tracePt t="61467" x="9567863" y="4090988"/>
          <p14:tracePt t="61474" x="9575800" y="4090988"/>
          <p14:tracePt t="61546" x="9585325" y="4090988"/>
          <p14:tracePt t="62002" x="9585325" y="4083050"/>
          <p14:tracePt t="62011" x="9593263" y="4083050"/>
          <p14:tracePt t="62050" x="9593263" y="4075113"/>
          <p14:tracePt t="62146" x="9601200" y="4075113"/>
          <p14:tracePt t="62386" x="9609138" y="4075113"/>
          <p14:tracePt t="64570" x="9609138" y="4067175"/>
          <p14:tracePt t="68418" x="9617075" y="4067175"/>
          <p14:tracePt t="68994" x="9617075" y="4059238"/>
          <p14:tracePt t="69042" x="9625013" y="4059238"/>
          <p14:tracePt t="70042" x="9625013" y="4051300"/>
          <p14:tracePt t="70058" x="9632950" y="4051300"/>
          <p14:tracePt t="70498" x="9632950" y="4043363"/>
          <p14:tracePt t="70602" x="9632950" y="4035425"/>
          <p14:tracePt t="70938" x="9632950" y="4027488"/>
          <p14:tracePt t="72194" x="9632950" y="4019550"/>
          <p14:tracePt t="73234" x="9625013" y="4019550"/>
          <p14:tracePt t="73242" x="9625013" y="4027488"/>
          <p14:tracePt t="74122" x="9656763" y="4027488"/>
          <p14:tracePt t="74129" x="9696450" y="4019550"/>
          <p14:tracePt t="74139" x="9728200" y="4011613"/>
          <p14:tracePt t="74146" x="9744075" y="4003675"/>
          <p14:tracePt t="74154" x="9759950" y="3995738"/>
          <p14:tracePt t="74162" x="9759950" y="3987800"/>
          <p14:tracePt t="74170" x="9775825" y="3987800"/>
          <p14:tracePt t="74234" x="9775825" y="3979863"/>
          <p14:tracePt t="74242" x="9783763" y="3979863"/>
          <p14:tracePt t="74250" x="9791700" y="3963988"/>
          <p14:tracePt t="74258" x="9799638" y="3956050"/>
          <p14:tracePt t="74266" x="9807575" y="3938588"/>
          <p14:tracePt t="74273" x="9823450" y="3922713"/>
          <p14:tracePt t="74282" x="9831388" y="3914775"/>
          <p14:tracePt t="74290" x="9839325" y="3898900"/>
          <p14:tracePt t="74298" x="9847263" y="3875088"/>
          <p14:tracePt t="74307" x="9855200" y="3867150"/>
          <p14:tracePt t="74314" x="9863138" y="3843338"/>
          <p14:tracePt t="74323" x="9871075" y="3819525"/>
          <p14:tracePt t="74330" x="9879013" y="3803650"/>
          <p14:tracePt t="74340" x="9886950" y="3779838"/>
          <p14:tracePt t="74346" x="9886950" y="3756025"/>
          <p14:tracePt t="74354" x="9886950" y="3732213"/>
          <p14:tracePt t="74362" x="9886950" y="3708400"/>
          <p14:tracePt t="74370" x="9886950" y="3692525"/>
          <p14:tracePt t="74378" x="9886950" y="3668713"/>
          <p14:tracePt t="74386" x="9886950" y="3652838"/>
          <p14:tracePt t="74394" x="9886950" y="3644900"/>
          <p14:tracePt t="74401" x="9886950" y="3629025"/>
          <p14:tracePt t="74410" x="9886950" y="3605213"/>
          <p14:tracePt t="74417" x="9879013" y="3571875"/>
          <p14:tracePt t="74426" x="9871075" y="3548063"/>
          <p14:tracePt t="74434" x="9863138" y="3524250"/>
          <p14:tracePt t="74442" x="9847263" y="3492500"/>
          <p14:tracePt t="74450" x="9831388" y="3444875"/>
          <p14:tracePt t="74460" x="9815513" y="3389313"/>
          <p14:tracePt t="74466" x="9791700" y="3333750"/>
          <p14:tracePt t="74473" x="9752013" y="3252788"/>
          <p14:tracePt t="74482" x="9712325" y="3181350"/>
          <p14:tracePt t="74490" x="9680575" y="3125788"/>
          <p14:tracePt t="74498" x="9648825" y="3078163"/>
          <p14:tracePt t="74506" x="9625013" y="3030538"/>
          <p14:tracePt t="74514" x="9601200" y="2990850"/>
          <p14:tracePt t="74523" x="9585325" y="2959100"/>
          <p14:tracePt t="74530" x="9559925" y="2919413"/>
          <p14:tracePt t="74539" x="9544050" y="2894013"/>
          <p14:tracePt t="74546" x="9520238" y="2862263"/>
          <p14:tracePt t="74554" x="9512300" y="2846388"/>
          <p14:tracePt t="74562" x="9496425" y="2822575"/>
          <p14:tracePt t="74570" x="9496425" y="2798763"/>
          <p14:tracePt t="74578" x="9480550" y="2782888"/>
          <p14:tracePt t="74586" x="9472613" y="2767013"/>
          <p14:tracePt t="74594" x="9472613" y="2751138"/>
          <p14:tracePt t="74602" x="9472613" y="2743200"/>
          <p14:tracePt t="74610" x="9472613" y="2735263"/>
          <p14:tracePt t="74626" x="9472613" y="2727325"/>
          <p14:tracePt t="74810" x="9464675" y="2727325"/>
          <p14:tracePt t="74818" x="9432925" y="2727325"/>
          <p14:tracePt t="74826" x="9393238" y="2727325"/>
          <p14:tracePt t="74834" x="9337675" y="2727325"/>
          <p14:tracePt t="74842" x="9282113" y="2727325"/>
          <p14:tracePt t="74850" x="9224963" y="2727325"/>
          <p14:tracePt t="74858" x="9177338" y="2727325"/>
          <p14:tracePt t="74866" x="9129713" y="2727325"/>
          <p14:tracePt t="74874" x="9090025" y="2727325"/>
          <p14:tracePt t="74882" x="9058275" y="2727325"/>
          <p14:tracePt t="74890" x="9034463" y="2727325"/>
          <p14:tracePt t="74898" x="9010650" y="2727325"/>
          <p14:tracePt t="74906" x="8994775" y="2727325"/>
          <p14:tracePt t="74914" x="8970963" y="2719388"/>
          <p14:tracePt t="74923" x="8947150" y="2719388"/>
          <p14:tracePt t="74930" x="8931275" y="2719388"/>
          <p14:tracePt t="74939" x="8907463" y="2719388"/>
          <p14:tracePt t="74946" x="8883650" y="2711450"/>
          <p14:tracePt t="74954" x="8858250" y="2703513"/>
          <p14:tracePt t="74962" x="8834438" y="2703513"/>
          <p14:tracePt t="74970" x="8802688" y="2695575"/>
          <p14:tracePt t="74978" x="8763000" y="2687638"/>
          <p14:tracePt t="74986" x="8739188" y="2679700"/>
          <p14:tracePt t="74994" x="8715375" y="2671763"/>
          <p14:tracePt t="75001" x="8699500" y="2655888"/>
          <p14:tracePt t="75010" x="8675688" y="2647950"/>
          <p14:tracePt t="75018" x="8659813" y="2632075"/>
          <p14:tracePt t="75026" x="8651875" y="2624138"/>
          <p14:tracePt t="75034" x="8636000" y="2600325"/>
          <p14:tracePt t="75043" x="8620125" y="2584450"/>
          <p14:tracePt t="75050" x="8612188" y="2566988"/>
          <p14:tracePt t="75059" x="8588375" y="2551113"/>
          <p14:tracePt t="75066" x="8580438" y="2519363"/>
          <p14:tracePt t="75074" x="8556625" y="2495550"/>
          <p14:tracePt t="75082" x="8531225" y="2463800"/>
          <p14:tracePt t="75090" x="8523288" y="2432050"/>
          <p14:tracePt t="75098" x="8499475" y="2408238"/>
          <p14:tracePt t="75106" x="8491538" y="2384425"/>
          <p14:tracePt t="75114" x="8475663" y="2376488"/>
          <p14:tracePt t="75122" x="8467725" y="2360613"/>
          <p14:tracePt t="75130" x="8459788" y="2352675"/>
          <p14:tracePt t="75139" x="8443913" y="2336800"/>
          <p14:tracePt t="75146" x="8435975" y="2328863"/>
          <p14:tracePt t="75154" x="8428038" y="2320925"/>
          <p14:tracePt t="75162" x="8420100" y="2305050"/>
          <p14:tracePt t="75175" x="8412163" y="2297113"/>
          <p14:tracePt t="75180" x="8388350" y="2281238"/>
          <p14:tracePt t="75186" x="8380413" y="2257425"/>
          <p14:tracePt t="75194" x="8364538" y="2241550"/>
          <p14:tracePt t="75201" x="8348663" y="2216150"/>
          <p14:tracePt t="75210" x="8332788" y="2184400"/>
          <p14:tracePt t="75218" x="8308975" y="2152650"/>
          <p14:tracePt t="75226" x="8293100" y="2136775"/>
          <p14:tracePt t="75234" x="8277225" y="2112963"/>
          <p14:tracePt t="75243" x="8253413" y="2089150"/>
          <p14:tracePt t="75250" x="8245475" y="2065338"/>
          <p14:tracePt t="75259" x="8229600" y="2049463"/>
          <p14:tracePt t="75266" x="8221663" y="2033588"/>
          <p14:tracePt t="75274" x="8213725" y="2025650"/>
          <p14:tracePt t="75282" x="8205788" y="2001838"/>
          <p14:tracePt t="75290" x="8205788" y="1985963"/>
          <p14:tracePt t="75298" x="8197850" y="1970088"/>
          <p14:tracePt t="75306" x="8189913" y="1954213"/>
          <p14:tracePt t="75314" x="8180388" y="1938338"/>
          <p14:tracePt t="75322" x="8180388" y="1914525"/>
          <p14:tracePt t="75330" x="8172450" y="1890713"/>
          <p14:tracePt t="75339" x="8172450" y="1865313"/>
          <p14:tracePt t="75346" x="8164513" y="1833563"/>
          <p14:tracePt t="75354" x="8164513" y="1809750"/>
          <p14:tracePt t="75362" x="8156575" y="1785938"/>
          <p14:tracePt t="75370" x="8156575" y="1762125"/>
          <p14:tracePt t="75378" x="8148638" y="1738313"/>
          <p14:tracePt t="75386" x="8148638" y="1722438"/>
          <p14:tracePt t="75394" x="8148638" y="1698625"/>
          <p14:tracePt t="75402" x="8148638" y="1682750"/>
          <p14:tracePt t="75410" x="8148638" y="1658938"/>
          <p14:tracePt t="75418" x="8148638" y="1643063"/>
          <p14:tracePt t="75426" x="8148638" y="1619250"/>
          <p14:tracePt t="75433" x="8148638" y="1595438"/>
          <p14:tracePt t="75442" x="8148638" y="1579563"/>
          <p14:tracePt t="75450" x="8156575" y="1555750"/>
          <p14:tracePt t="75458" x="8156575" y="1530350"/>
          <p14:tracePt t="75466" x="8164513" y="1498600"/>
          <p14:tracePt t="75474" x="8164513" y="1474788"/>
          <p14:tracePt t="75482" x="8164513" y="1450975"/>
          <p14:tracePt t="75490" x="8164513" y="1427163"/>
          <p14:tracePt t="75498" x="8164513" y="1403350"/>
          <p14:tracePt t="75506" x="8164513" y="1379538"/>
          <p14:tracePt t="75514" x="8164513" y="1347788"/>
          <p14:tracePt t="75523" x="8156575" y="1323975"/>
          <p14:tracePt t="75530" x="8156575" y="1292225"/>
          <p14:tracePt t="75539" x="8140700" y="1260475"/>
          <p14:tracePt t="75546" x="8140700" y="1236663"/>
          <p14:tracePt t="75556" x="8140700" y="1212850"/>
          <p14:tracePt t="75562" x="8132763" y="1187450"/>
          <p14:tracePt t="75570" x="8132763" y="1163638"/>
          <p14:tracePt t="75578" x="8124825" y="1139825"/>
          <p14:tracePt t="75586" x="8124825" y="1116013"/>
          <p14:tracePt t="75594" x="8124825" y="1084263"/>
          <p14:tracePt t="75601" x="8132763" y="1052513"/>
          <p14:tracePt t="75610" x="8148638" y="1020763"/>
          <p14:tracePt t="75618" x="8164513" y="989013"/>
          <p14:tracePt t="75626" x="8189913" y="957263"/>
          <p14:tracePt t="75633" x="8213725" y="933450"/>
          <p14:tracePt t="75643" x="8245475" y="909638"/>
          <p14:tracePt t="75650" x="8261350" y="893763"/>
          <p14:tracePt t="75659" x="8293100" y="869950"/>
          <p14:tracePt t="75666" x="8301038" y="869950"/>
          <p14:tracePt t="75674" x="8316913" y="844550"/>
          <p14:tracePt t="75682" x="8340725" y="828675"/>
          <p14:tracePt t="75690" x="8356600" y="820738"/>
          <p14:tracePt t="75698" x="8380413" y="804863"/>
          <p14:tracePt t="75706" x="8396288" y="796925"/>
          <p14:tracePt t="75714" x="8428038" y="773113"/>
          <p14:tracePt t="75722" x="8443913" y="765175"/>
          <p14:tracePt t="75730" x="8459788" y="749300"/>
          <p14:tracePt t="75739" x="8483600" y="733425"/>
          <p14:tracePt t="75746" x="8523288" y="709613"/>
          <p14:tracePt t="75756" x="8572500" y="685800"/>
          <p14:tracePt t="75762" x="8620125" y="669925"/>
          <p14:tracePt t="75770" x="8675688" y="646113"/>
          <p14:tracePt t="75778" x="8731250" y="622300"/>
          <p14:tracePt t="75786" x="8770938" y="606425"/>
          <p14:tracePt t="75794" x="8834438" y="590550"/>
          <p14:tracePt t="75802" x="8883650" y="558800"/>
          <p14:tracePt t="75810" x="8931275" y="550863"/>
          <p14:tracePt t="75818" x="8963025" y="527050"/>
          <p14:tracePt t="75826" x="9002713" y="519113"/>
          <p14:tracePt t="75833" x="9026525" y="501650"/>
          <p14:tracePt t="75842" x="9050338" y="493713"/>
          <p14:tracePt t="75850" x="9074150" y="485775"/>
          <p14:tracePt t="75859" x="9097963" y="477838"/>
          <p14:tracePt t="75866" x="9121775" y="469900"/>
          <p14:tracePt t="75874" x="9137650" y="461963"/>
          <p14:tracePt t="75882" x="9161463" y="454025"/>
          <p14:tracePt t="75891" x="9185275" y="446088"/>
          <p14:tracePt t="75898" x="9224963" y="438150"/>
          <p14:tracePt t="75906" x="9242425" y="430213"/>
          <p14:tracePt t="75914" x="9274175" y="422275"/>
          <p14:tracePt t="75922" x="9305925" y="414338"/>
          <p14:tracePt t="75930" x="9361488" y="406400"/>
          <p14:tracePt t="75939" x="9409113" y="406400"/>
          <p14:tracePt t="75946" x="9456738" y="398463"/>
          <p14:tracePt t="75955" x="9520238" y="398463"/>
          <p14:tracePt t="75962" x="9601200" y="390525"/>
          <p14:tracePt t="75970" x="9672638" y="390525"/>
          <p14:tracePt t="75978" x="9736138" y="390525"/>
          <p14:tracePt t="75986" x="9791700" y="390525"/>
          <p14:tracePt t="75994" x="9831388" y="390525"/>
          <p14:tracePt t="76001" x="9871075" y="390525"/>
          <p14:tracePt t="76010" x="9894888" y="390525"/>
          <p14:tracePt t="76018" x="9902825" y="390525"/>
          <p14:tracePt t="76026" x="9918700" y="390525"/>
          <p14:tracePt t="76034" x="9926638" y="398463"/>
          <p14:tracePt t="76042" x="9944100" y="398463"/>
          <p14:tracePt t="76050" x="9959975" y="414338"/>
          <p14:tracePt t="76058" x="9983788" y="422275"/>
          <p14:tracePt t="76066" x="10023475" y="438150"/>
          <p14:tracePt t="76074" x="10047288" y="454025"/>
          <p14:tracePt t="76082" x="10094913" y="477838"/>
          <p14:tracePt t="76089" x="10142538" y="501650"/>
          <p14:tracePt t="76098" x="10190163" y="527050"/>
          <p14:tracePt t="76106" x="10237788" y="550863"/>
          <p14:tracePt t="76114" x="10287000" y="582613"/>
          <p14:tracePt t="76122" x="10342563" y="606425"/>
          <p14:tracePt t="76130" x="10398125" y="630238"/>
          <p14:tracePt t="76139" x="10445750" y="646113"/>
          <p14:tracePt t="76146" x="10501313" y="677863"/>
          <p14:tracePt t="76155" x="10556875" y="709613"/>
          <p14:tracePt t="76162" x="10604500" y="733425"/>
          <p14:tracePt t="76170" x="10661650" y="757238"/>
          <p14:tracePt t="76178" x="10709275" y="781050"/>
          <p14:tracePt t="76186" x="10748963" y="796925"/>
          <p14:tracePt t="76194" x="10764838" y="804863"/>
          <p14:tracePt t="76201" x="10780713" y="820738"/>
          <p14:tracePt t="76210" x="10788650" y="820738"/>
          <p14:tracePt t="76218" x="10812463" y="844550"/>
          <p14:tracePt t="76227" x="10820400" y="862013"/>
          <p14:tracePt t="76233" x="10836275" y="877888"/>
          <p14:tracePt t="76242" x="10852150" y="901700"/>
          <p14:tracePt t="76250" x="10868025" y="917575"/>
          <p14:tracePt t="76259" x="10899775" y="941388"/>
          <p14:tracePt t="76266" x="10939463" y="965200"/>
          <p14:tracePt t="76275" x="10971213" y="996950"/>
          <p14:tracePt t="76282" x="11004550" y="1020763"/>
          <p14:tracePt t="76289" x="11036300" y="1036638"/>
          <p14:tracePt t="76298" x="11075988" y="1060450"/>
          <p14:tracePt t="76306" x="11123613" y="1076325"/>
          <p14:tracePt t="76314" x="11163300" y="1100138"/>
          <p14:tracePt t="76322" x="11187113" y="1123950"/>
          <p14:tracePt t="76330" x="11218863" y="1139825"/>
          <p14:tracePt t="76339" x="11234738" y="1155700"/>
          <p14:tracePt t="76346" x="11242675" y="1163638"/>
          <p14:tracePt t="76355" x="11250613" y="1187450"/>
          <p14:tracePt t="76362" x="11266488" y="1204913"/>
          <p14:tracePt t="76370" x="11274425" y="1228725"/>
          <p14:tracePt t="76378" x="11282363" y="1252538"/>
          <p14:tracePt t="76386" x="11298238" y="1292225"/>
          <p14:tracePt t="76394" x="11306175" y="1316038"/>
          <p14:tracePt t="76401" x="11314113" y="1347788"/>
          <p14:tracePt t="76410" x="11331575" y="1387475"/>
          <p14:tracePt t="76418" x="11347450" y="1411288"/>
          <p14:tracePt t="76426" x="11363325" y="1450975"/>
          <p14:tracePt t="76433" x="11371263" y="1482725"/>
          <p14:tracePt t="76442" x="11387138" y="1530350"/>
          <p14:tracePt t="76450" x="11395075" y="1571625"/>
          <p14:tracePt t="76460" x="11403013" y="1619250"/>
          <p14:tracePt t="76466" x="11403013" y="1658938"/>
          <p14:tracePt t="76475" x="11410950" y="1706563"/>
          <p14:tracePt t="76482" x="11410950" y="1762125"/>
          <p14:tracePt t="76489" x="11418888" y="1817688"/>
          <p14:tracePt t="76498" x="11418888" y="1865313"/>
          <p14:tracePt t="76506" x="11418888" y="1914525"/>
          <p14:tracePt t="76514" x="11426825" y="1954213"/>
          <p14:tracePt t="76522" x="11426825" y="2001838"/>
          <p14:tracePt t="76530" x="11426825" y="2033588"/>
          <p14:tracePt t="76539" x="11426825" y="2065338"/>
          <p14:tracePt t="76546" x="11434763" y="2089150"/>
          <p14:tracePt t="76555" x="11442700" y="2112963"/>
          <p14:tracePt t="76562" x="11442700" y="2136775"/>
          <p14:tracePt t="76570" x="11458575" y="2168525"/>
          <p14:tracePt t="76578" x="11466513" y="2192338"/>
          <p14:tracePt t="76586" x="11474450" y="2216150"/>
          <p14:tracePt t="76594" x="11474450" y="2257425"/>
          <p14:tracePt t="76601" x="11490325" y="2289175"/>
          <p14:tracePt t="76610" x="11498263" y="2320925"/>
          <p14:tracePt t="76618" x="11522075" y="2360613"/>
          <p14:tracePt t="76626" x="11537950" y="2392363"/>
          <p14:tracePt t="76634" x="11545888" y="2439988"/>
          <p14:tracePt t="76642" x="11561763" y="2463800"/>
          <p14:tracePt t="76650" x="11585575" y="2503488"/>
          <p14:tracePt t="76659" x="11601450" y="2519363"/>
          <p14:tracePt t="76666" x="11617325" y="2543175"/>
          <p14:tracePt t="76675" x="11625263" y="2566988"/>
          <p14:tracePt t="76682" x="11625263" y="2576513"/>
          <p14:tracePt t="76690" x="11641138" y="2584450"/>
          <p14:tracePt t="76698" x="11641138" y="2600325"/>
          <p14:tracePt t="76714" x="11641138" y="2616200"/>
          <p14:tracePt t="76722" x="11657013" y="2632075"/>
          <p14:tracePt t="76730" x="11657013" y="2640013"/>
          <p14:tracePt t="76739" x="11657013" y="2655888"/>
          <p14:tracePt t="76746" x="11657013" y="2663825"/>
          <p14:tracePt t="76755" x="11657013" y="2687638"/>
          <p14:tracePt t="76762" x="11664950" y="2711450"/>
          <p14:tracePt t="76770" x="11664950" y="2727325"/>
          <p14:tracePt t="76778" x="11664950" y="2751138"/>
          <p14:tracePt t="76786" x="11664950" y="2774950"/>
          <p14:tracePt t="76794" x="11664950" y="2806700"/>
          <p14:tracePt t="76802" x="11664950" y="2830513"/>
          <p14:tracePt t="76810" x="11664950" y="2846388"/>
          <p14:tracePt t="76818" x="11657013" y="2870200"/>
          <p14:tracePt t="76826" x="11657013" y="2894013"/>
          <p14:tracePt t="76834" x="11641138" y="2909888"/>
          <p14:tracePt t="76842" x="11633200" y="2935288"/>
          <p14:tracePt t="76850" x="11625263" y="2959100"/>
          <p14:tracePt t="76858" x="11617325" y="2974975"/>
          <p14:tracePt t="76866" x="11609388" y="2998788"/>
          <p14:tracePt t="76875" x="11593513" y="3014663"/>
          <p14:tracePt t="76883" x="11585575" y="3038475"/>
          <p14:tracePt t="76889" x="11577638" y="3070225"/>
          <p14:tracePt t="76898" x="11561763" y="3094038"/>
          <p14:tracePt t="76906" x="11553825" y="3109913"/>
          <p14:tracePt t="76914" x="11537950" y="3133725"/>
          <p14:tracePt t="76922" x="11514138" y="3165475"/>
          <p14:tracePt t="76930" x="11506200" y="3181350"/>
          <p14:tracePt t="76939" x="11498263" y="3205163"/>
          <p14:tracePt t="76946" x="11482388" y="3228975"/>
          <p14:tracePt t="76955" x="11466513" y="3244850"/>
          <p14:tracePt t="76962" x="11450638" y="3270250"/>
          <p14:tracePt t="76970" x="11426825" y="3302000"/>
          <p14:tracePt t="76978" x="11410950" y="3317875"/>
          <p14:tracePt t="76986" x="11395075" y="3341688"/>
          <p14:tracePt t="76994" x="11379200" y="3373438"/>
          <p14:tracePt t="77001" x="11355388" y="3405188"/>
          <p14:tracePt t="77010" x="11331575" y="3436938"/>
          <p14:tracePt t="77018" x="11323638" y="3460750"/>
          <p14:tracePt t="77026" x="11290300" y="3492500"/>
          <p14:tracePt t="77034" x="11266488" y="3516313"/>
          <p14:tracePt t="77042" x="11250613" y="3548063"/>
          <p14:tracePt t="77050" x="11226800" y="3571875"/>
          <p14:tracePt t="77058" x="11195050" y="3613150"/>
          <p14:tracePt t="77066" x="11187113" y="3629025"/>
          <p14:tracePt t="77075" x="11171238" y="3644900"/>
          <p14:tracePt t="77082" x="11155363" y="3668713"/>
          <p14:tracePt t="77090" x="11147425" y="3684588"/>
          <p14:tracePt t="77098" x="11123613" y="3700463"/>
          <p14:tracePt t="77106" x="11107738" y="3716338"/>
          <p14:tracePt t="77114" x="11091863" y="3732213"/>
          <p14:tracePt t="77122" x="11068050" y="3748088"/>
          <p14:tracePt t="77130" x="11052175" y="3756025"/>
          <p14:tracePt t="77138" x="11028363" y="3771900"/>
          <p14:tracePt t="77146" x="11012488" y="3787775"/>
          <p14:tracePt t="77155" x="10996613" y="3795713"/>
          <p14:tracePt t="77174" x="10947400" y="3827463"/>
          <p14:tracePt t="77178" x="10931525" y="3835400"/>
          <p14:tracePt t="77186" x="10907713" y="3851275"/>
          <p14:tracePt t="77194" x="10883900" y="3859213"/>
          <p14:tracePt t="77202" x="10868025" y="3867150"/>
          <p14:tracePt t="77210" x="10852150" y="3875088"/>
          <p14:tracePt t="77218" x="10836275" y="3883025"/>
          <p14:tracePt t="77226" x="10828338" y="3890963"/>
          <p14:tracePt t="77234" x="10820400" y="3890963"/>
          <p14:tracePt t="77250" x="10812463" y="3890963"/>
          <p14:tracePt t="77274" x="10812463" y="3898900"/>
          <p14:tracePt t="77282" x="10804525" y="3906838"/>
          <p14:tracePt t="77298" x="10796588" y="3906838"/>
          <p14:tracePt t="77306" x="10788650" y="3906838"/>
          <p14:tracePt t="77314" x="10772775" y="3914775"/>
          <p14:tracePt t="77322" x="10764838" y="3922713"/>
          <p14:tracePt t="77330" x="10748963" y="3922713"/>
          <p14:tracePt t="77338" x="10741025" y="3930650"/>
          <p14:tracePt t="77346" x="10733088" y="3938588"/>
          <p14:tracePt t="77355" x="10717213" y="3938588"/>
          <p14:tracePt t="77362" x="10693400" y="3948113"/>
          <p14:tracePt t="77371" x="10685463" y="3956050"/>
          <p14:tracePt t="77378" x="10669588" y="3956050"/>
          <p14:tracePt t="77386" x="10645775" y="3963988"/>
          <p14:tracePt t="77394" x="10629900" y="3971925"/>
          <p14:tracePt t="77402" x="10604500" y="3979863"/>
          <p14:tracePt t="77410" x="10580688" y="3987800"/>
          <p14:tracePt t="77418" x="10533063" y="3995738"/>
          <p14:tracePt t="77426" x="10493375" y="4011613"/>
          <p14:tracePt t="77434" x="10437813" y="4027488"/>
          <p14:tracePt t="77442" x="10366375" y="4051300"/>
          <p14:tracePt t="77450" x="10294938" y="4067175"/>
          <p14:tracePt t="77458" x="10229850" y="4098925"/>
          <p14:tracePt t="77466" x="10166350" y="4114800"/>
          <p14:tracePt t="77475" x="10110788" y="4138613"/>
          <p14:tracePt t="77482" x="10063163" y="4154488"/>
          <p14:tracePt t="77490" x="10031413" y="4162425"/>
          <p14:tracePt t="77498" x="10007600" y="4170363"/>
          <p14:tracePt t="77505" x="9983788" y="4178300"/>
          <p14:tracePt t="77514" x="9975850" y="4186238"/>
          <p14:tracePt t="77547" x="9967913" y="4186238"/>
          <p14:tracePt t="77555" x="9959975" y="4194175"/>
          <p14:tracePt t="77571" x="9959975" y="4202113"/>
          <p14:tracePt t="77586" x="9952038" y="4202113"/>
          <p14:tracePt t="78114" x="9959975" y="4202113"/>
          <p14:tracePt t="78154" x="9967913" y="4202113"/>
          <p14:tracePt t="78186" x="9975850" y="4202113"/>
          <p14:tracePt t="78250" x="9983788" y="4202113"/>
          <p14:tracePt t="78770" x="9983788" y="4210050"/>
          <p14:tracePt t="80074" x="9991725" y="4210050"/>
          <p14:tracePt t="80082" x="10007600" y="4202113"/>
          <p14:tracePt t="80090" x="10023475" y="4194175"/>
          <p14:tracePt t="80098" x="10039350" y="4186238"/>
          <p14:tracePt t="80106" x="10063163" y="4170363"/>
          <p14:tracePt t="80114" x="10102850" y="4154488"/>
          <p14:tracePt t="80122" x="10158413" y="4130675"/>
          <p14:tracePt t="80130" x="10237788" y="4106863"/>
          <p14:tracePt t="80138" x="10326688" y="4075113"/>
          <p14:tracePt t="80146" x="10398125" y="4059238"/>
          <p14:tracePt t="80154" x="10509250" y="4019550"/>
          <p14:tracePt t="80162" x="10661650" y="3979863"/>
          <p14:tracePt t="80170" x="10852150" y="3922713"/>
          <p14:tracePt t="80178" x="11052175" y="3867150"/>
          <p14:tracePt t="80187" x="11226800" y="3819525"/>
          <p14:tracePt t="80194" x="11379200" y="3771900"/>
          <p14:tracePt t="80202" x="11482388" y="3756025"/>
          <p14:tracePt t="80210" x="11569700" y="3732213"/>
          <p14:tracePt t="80218" x="11625263" y="3716338"/>
          <p14:tracePt t="80226" x="11641138" y="3708400"/>
          <p14:tracePt t="80234" x="11649075" y="3708400"/>
          <p14:tracePt t="80242" x="11657013" y="3708400"/>
          <p14:tracePt t="80291" x="11664950" y="3708400"/>
          <p14:tracePt t="80306" x="11682413" y="3708400"/>
          <p14:tracePt t="80314" x="11690350" y="3700463"/>
          <p14:tracePt t="80321" x="11698288" y="3700463"/>
          <p14:tracePt t="80330" x="11714163" y="3700463"/>
          <p14:tracePt t="80338" x="11730038" y="3700463"/>
          <p14:tracePt t="80346" x="11769725" y="3692525"/>
          <p14:tracePt t="80354" x="11793538" y="3684588"/>
          <p14:tracePt t="80362" x="11833225" y="3684588"/>
          <p14:tracePt t="80371" x="11880850" y="3684588"/>
          <p14:tracePt t="80378" x="11952288" y="3668713"/>
          <p14:tracePt t="80388" x="12033250" y="3660775"/>
          <p14:tracePt t="80394" x="12104688" y="3652838"/>
        </p14:tracePtLst>
      </p14:laserTraceLst>
    </p:ext>
  </p:extLst>
</p:sld>
</file>

<file path=ppt/theme/theme1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2232</Words>
  <Application>Microsoft Office PowerPoint</Application>
  <PresentationFormat>Širokoúhlá obrazovka</PresentationFormat>
  <Paragraphs>276</Paragraphs>
  <Slides>31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Times New Roman</vt:lpstr>
      <vt:lpstr>Wingdings</vt:lpstr>
      <vt:lpstr>1_Motiv Office</vt:lpstr>
      <vt:lpstr>Pixel</vt:lpstr>
      <vt:lpstr>1_Pixel</vt:lpstr>
      <vt:lpstr>Nervové tkáně</vt:lpstr>
      <vt:lpstr>Prezentace aplikace PowerPoint</vt:lpstr>
      <vt:lpstr>Prezentace aplikace PowerPoint</vt:lpstr>
      <vt:lpstr>Prezentace aplikace PowerPoint</vt:lpstr>
      <vt:lpstr>Struktura míchy na příčném řezu </vt:lpstr>
      <vt:lpstr>Schéma míchy a výstupu míšních nervů </vt:lpstr>
      <vt:lpstr>Nervová vlákna</vt:lpstr>
      <vt:lpstr>Vegetativní (autonomní)  nervový systém: ta část NS, která řídí činnost vnitřních orgánů. </vt:lpstr>
      <vt:lpstr>Mozek obratlovců (cerebrum)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Dělení neuronů</vt:lpstr>
      <vt:lpstr>Dělení neuronů</vt:lpstr>
      <vt:lpstr>Prezentace aplikace PowerPoint</vt:lpstr>
      <vt:lpstr>Prezentace aplikace PowerPoint</vt:lpstr>
      <vt:lpstr>Typy gliových buněk - neuroglie</vt:lpstr>
      <vt:lpstr>Mozeček (cerebellum) </vt:lpstr>
      <vt:lpstr>Struktura mozečku</vt:lpstr>
      <vt:lpstr>Nervová vlákna </vt:lpstr>
      <vt:lpstr>Obaly CNS</vt:lpstr>
      <vt:lpstr>Mozkové komory</vt:lpstr>
      <vt:lpstr>Prezentace aplikace PowerPoint</vt:lpstr>
      <vt:lpstr>Prezentace aplikace PowerPoint</vt:lpstr>
      <vt:lpstr>Hlavové a míšní nervy</vt:lpstr>
      <vt:lpstr>Míšní nervy </vt:lpstr>
      <vt:lpstr>Prezentace aplikace PowerPoint</vt:lpstr>
      <vt:lpstr>Prezentace aplikace PowerPoint</vt:lpstr>
      <vt:lpstr>Použitá literatura, zdroje obrázků. tučně – doporučená literatura pro studium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Nervové tkáně</dc:title>
  <dc:creator>Žákovská</dc:creator>
  <cp:lastModifiedBy>Alena Žákovská</cp:lastModifiedBy>
  <cp:revision>71</cp:revision>
  <cp:lastPrinted>2019-04-01T09:47:33Z</cp:lastPrinted>
  <dcterms:created xsi:type="dcterms:W3CDTF">2018-03-13T12:37:08Z</dcterms:created>
  <dcterms:modified xsi:type="dcterms:W3CDTF">2020-05-05T15:48:57Z</dcterms:modified>
</cp:coreProperties>
</file>