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5" r:id="rId5"/>
    <p:sldId id="266" r:id="rId6"/>
    <p:sldId id="269" r:id="rId7"/>
    <p:sldId id="267" r:id="rId8"/>
    <p:sldId id="268" r:id="rId9"/>
    <p:sldId id="270" r:id="rId10"/>
    <p:sldId id="272" r:id="rId11"/>
    <p:sldId id="273" r:id="rId12"/>
    <p:sldId id="275" r:id="rId13"/>
    <p:sldId id="277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58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30.4.2020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ELIPSA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KONTEXTOVÁ			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SITUAČNÍ</a:t>
            </a:r>
          </a:p>
          <a:p>
            <a:pPr marL="0" indent="0">
              <a:buNone/>
            </a:pPr>
            <a:r>
              <a:rPr lang="cs-CZ" dirty="0"/>
              <a:t>(Při setkání) </a:t>
            </a:r>
          </a:p>
          <a:p>
            <a:pPr marL="0" indent="0">
              <a:buNone/>
            </a:pPr>
            <a:r>
              <a:rPr lang="cs-CZ" dirty="0"/>
              <a:t>Domů?</a:t>
            </a:r>
          </a:p>
          <a:p>
            <a:pPr marL="0" indent="0">
              <a:buNone/>
            </a:pPr>
            <a:r>
              <a:rPr lang="cs-CZ" dirty="0"/>
              <a:t>Na vlak?</a:t>
            </a:r>
          </a:p>
          <a:p>
            <a:pPr marL="0" indent="0">
              <a:buNone/>
            </a:pPr>
            <a:r>
              <a:rPr lang="cs-CZ" dirty="0"/>
              <a:t>Sport?</a:t>
            </a:r>
          </a:p>
        </p:txBody>
      </p:sp>
    </p:spTree>
    <p:extLst>
      <p:ext uri="{BB962C8B-B14F-4D97-AF65-F5344CB8AC3E}">
        <p14:creationId xmlns:p14="http://schemas.microsoft.com/office/powerpoint/2010/main" val="13911393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ELIPSA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Elipsa/nevyjádření předmětu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POZOR:</a:t>
            </a:r>
          </a:p>
          <a:p>
            <a:pPr marL="0" indent="0">
              <a:buNone/>
            </a:pPr>
            <a:r>
              <a:rPr lang="cs-CZ" dirty="0"/>
              <a:t>Teď uklízíme. x  *Teď vyklízíme. *Teď vyklízejí.</a:t>
            </a:r>
          </a:p>
          <a:p>
            <a:pPr marL="0" indent="0">
              <a:buNone/>
            </a:pPr>
            <a:r>
              <a:rPr lang="cs-CZ" dirty="0"/>
              <a:t>			* Uklidí.	</a:t>
            </a:r>
          </a:p>
          <a:p>
            <a:pPr marL="0" indent="0">
              <a:buNone/>
            </a:pPr>
            <a:r>
              <a:rPr lang="cs-CZ" dirty="0"/>
              <a:t>Teď telefonuje.	* Zatelefonuje. *Zatelefonujte.</a:t>
            </a:r>
          </a:p>
          <a:p>
            <a:pPr marL="0" indent="0">
              <a:buNone/>
            </a:pPr>
            <a:r>
              <a:rPr lang="cs-CZ" dirty="0"/>
              <a:t>Sestra jela nakupovat. x  *Sestra jela kupovat.</a:t>
            </a:r>
          </a:p>
          <a:p>
            <a:pPr marL="0" indent="0">
              <a:buNone/>
            </a:pPr>
            <a:r>
              <a:rPr lang="cs-CZ" dirty="0"/>
              <a:t>				     * Sestra koupí.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16572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ELIPSA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Elipsa/nevyjádření předmětu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Význam slovesa vymezuje i význam objektu, není třeba ho explicitně uvádět: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Všichni z vesnice už zaseli.</a:t>
            </a:r>
          </a:p>
          <a:p>
            <a:r>
              <a:rPr lang="cs-CZ" dirty="0"/>
              <a:t>Prosím, zavřete za sebou.</a:t>
            </a:r>
          </a:p>
          <a:p>
            <a:r>
              <a:rPr lang="cs-CZ" dirty="0"/>
              <a:t>Neotvírejte!</a:t>
            </a:r>
          </a:p>
          <a:p>
            <a:r>
              <a:rPr lang="cs-CZ" dirty="0"/>
              <a:t>Už asi zavěsil.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45861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ELIPSA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Elipsa/nevyjádření předmětu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Sloveso nevyjadřuje činnost, ale charakterizuje schopnost</a:t>
            </a:r>
            <a:r>
              <a:rPr lang="cs-CZ" dirty="0"/>
              <a:t>: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Janička už čte.</a:t>
            </a:r>
          </a:p>
          <a:p>
            <a:pPr marL="0" indent="0">
              <a:buNone/>
            </a:pPr>
            <a:r>
              <a:rPr lang="cs-CZ" dirty="0"/>
              <a:t>Jsou mu čtyři roky a už počítá.</a:t>
            </a:r>
          </a:p>
          <a:p>
            <a:pPr marL="0" indent="0">
              <a:buNone/>
            </a:pPr>
            <a:r>
              <a:rPr lang="cs-CZ" dirty="0"/>
              <a:t>Hodně staří lidé někdy neslyší.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72988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ELIPSA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Elipsa/nevyjádření předmětu: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Sloveso nevyjadřuje činnost, ale charakterizuje vlastnost: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/>
              <a:t>Kouříte?</a:t>
            </a:r>
          </a:p>
          <a:p>
            <a:pPr marL="0" indent="0">
              <a:buNone/>
            </a:pPr>
            <a:r>
              <a:rPr lang="cs-CZ" dirty="0"/>
              <a:t>On už zase pije?</a:t>
            </a:r>
          </a:p>
          <a:p>
            <a:pPr marL="0" indent="0">
              <a:buNone/>
            </a:pPr>
            <a:r>
              <a:rPr lang="cs-CZ" dirty="0"/>
              <a:t>Ona pořád jen mluví a mluví.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6688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ELIPSA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ELIPSA PODMĚTU </a:t>
            </a:r>
            <a:r>
              <a:rPr lang="cs-CZ" dirty="0"/>
              <a:t>= nevyjádřený podmět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Podmět 1. a 2. osoby – </a:t>
            </a:r>
            <a:r>
              <a:rPr lang="cs-CZ" dirty="0">
                <a:solidFill>
                  <a:srgbClr val="FF0000"/>
                </a:solidFill>
              </a:rPr>
              <a:t>NEVYJÁDŘENÍ PODMĚTU JE V ČEŠTINĚ ZÁKLADNÍ</a:t>
            </a:r>
            <a:r>
              <a:rPr lang="cs-CZ" dirty="0"/>
              <a:t>, VYJÁDŘENÍ BÝVÁ PŘÍZNAKOVÉ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Rozdíl:</a:t>
            </a:r>
          </a:p>
          <a:p>
            <a:pPr marL="0" indent="0">
              <a:buNone/>
            </a:pPr>
            <a:r>
              <a:rPr lang="cs-CZ" dirty="0"/>
              <a:t>Viděli jste to?   x  </a:t>
            </a:r>
            <a:r>
              <a:rPr lang="cs-CZ" dirty="0">
                <a:solidFill>
                  <a:srgbClr val="FF0000"/>
                </a:solidFill>
              </a:rPr>
              <a:t>Vy</a:t>
            </a:r>
            <a:r>
              <a:rPr lang="cs-CZ" dirty="0"/>
              <a:t> jste to viděli?</a:t>
            </a:r>
          </a:p>
          <a:p>
            <a:pPr marL="0" indent="0">
              <a:buNone/>
            </a:pPr>
            <a:r>
              <a:rPr lang="cs-CZ" dirty="0"/>
              <a:t>Nevšimla jsem si toho. x </a:t>
            </a:r>
            <a:r>
              <a:rPr lang="cs-CZ" dirty="0">
                <a:solidFill>
                  <a:srgbClr val="FF0000"/>
                </a:solidFill>
              </a:rPr>
              <a:t>Já</a:t>
            </a:r>
            <a:r>
              <a:rPr lang="cs-CZ" dirty="0"/>
              <a:t> jsem si toho nevšimla.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9637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ELIPSA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ELIPSA PODMĚTU </a:t>
            </a:r>
            <a:r>
              <a:rPr lang="cs-CZ" dirty="0"/>
              <a:t>= nevyjádřený podmět </a:t>
            </a:r>
          </a:p>
          <a:p>
            <a:pPr marL="0" indent="0">
              <a:buNone/>
            </a:pPr>
            <a:r>
              <a:rPr lang="cs-CZ" dirty="0"/>
              <a:t>3. osoby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>
                <a:solidFill>
                  <a:srgbClr val="0070C0"/>
                </a:solidFill>
              </a:rPr>
              <a:t>Danny</a:t>
            </a:r>
            <a:r>
              <a:rPr lang="cs-CZ" dirty="0"/>
              <a:t> strávil den prohlídkou muzea, přesně tak jako jiní turisté odhodlaní přijít si za svoje peníze na své. Jenže v zavírací hrdinu </a:t>
            </a:r>
            <a:r>
              <a:rPr lang="cs-CZ" dirty="0">
                <a:solidFill>
                  <a:srgbClr val="0070C0"/>
                </a:solidFill>
              </a:rPr>
              <a:t>0</a:t>
            </a:r>
            <a:r>
              <a:rPr lang="cs-CZ" dirty="0"/>
              <a:t> neodešel, </a:t>
            </a:r>
            <a:r>
              <a:rPr lang="cs-CZ" dirty="0">
                <a:solidFill>
                  <a:srgbClr val="0070C0"/>
                </a:solidFill>
              </a:rPr>
              <a:t>0</a:t>
            </a:r>
            <a:r>
              <a:rPr lang="cs-CZ" dirty="0"/>
              <a:t> ukryl se na jedné z galerií nepřístupných veřejnosti, kde pracovníci muzea začali připravovat rekonstrukci Období pozdních kanálů, ale muzeum vyčerpalo peníze předčasně.</a:t>
            </a:r>
          </a:p>
          <a:p>
            <a:pPr marL="0" indent="0">
              <a:buNone/>
            </a:pPr>
            <a:r>
              <a:rPr lang="cs-CZ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774691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ELIPSA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Elipsa přísudku: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Situační elipsa</a:t>
            </a:r>
            <a:r>
              <a:rPr lang="cs-CZ" dirty="0"/>
              <a:t>:</a:t>
            </a:r>
          </a:p>
          <a:p>
            <a:pPr marL="0" indent="0">
              <a:buNone/>
            </a:pPr>
            <a:r>
              <a:rPr lang="cs-CZ" dirty="0"/>
              <a:t>Dovolte, abych Vás představil. Pavel. – Alena.</a:t>
            </a:r>
          </a:p>
          <a:p>
            <a:pPr marL="0" indent="0">
              <a:buNone/>
            </a:pPr>
            <a:r>
              <a:rPr lang="cs-CZ" dirty="0"/>
              <a:t>Doktor Novák. – Inženýr Pavlásek.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954104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ELIPSA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/>
              <a:t>Elipsa částí přísudku :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Elipsa plnovýznamového slovesa</a:t>
            </a:r>
            <a:r>
              <a:rPr lang="cs-CZ" dirty="0"/>
              <a:t> po modálním nebo fázovém slovese: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Chcete</a:t>
            </a:r>
            <a:r>
              <a:rPr lang="cs-CZ" dirty="0"/>
              <a:t> jít až k tomu hradu? – </a:t>
            </a:r>
            <a:r>
              <a:rPr lang="cs-CZ" b="1" dirty="0"/>
              <a:t>Chceme</a:t>
            </a:r>
            <a:r>
              <a:rPr lang="cs-CZ" dirty="0"/>
              <a:t>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/>
              <a:t>Nechcete</a:t>
            </a:r>
            <a:r>
              <a:rPr lang="cs-CZ" dirty="0"/>
              <a:t> si odpočinout? – Určitě </a:t>
            </a:r>
            <a:r>
              <a:rPr lang="cs-CZ" b="1" dirty="0"/>
              <a:t>chceme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Mohl</a:t>
            </a:r>
            <a:r>
              <a:rPr lang="cs-CZ" dirty="0"/>
              <a:t> </a:t>
            </a:r>
            <a:r>
              <a:rPr lang="cs-CZ" b="1" dirty="0"/>
              <a:t>byste</a:t>
            </a:r>
            <a:r>
              <a:rPr lang="cs-CZ" dirty="0"/>
              <a:t> nám pomoci? – Teď </a:t>
            </a:r>
            <a:r>
              <a:rPr lang="cs-CZ" b="1" dirty="0"/>
              <a:t>nemůžu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289404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ELIPSA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Elipsa částí přísudku :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Elipsa plnovýznamového slovesa</a:t>
            </a:r>
            <a:r>
              <a:rPr lang="cs-CZ" dirty="0"/>
              <a:t> po modálním nebo fázovém slovese: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Pozor, začínáme.</a:t>
            </a:r>
          </a:p>
          <a:p>
            <a:pPr marL="0" indent="0">
              <a:buNone/>
            </a:pPr>
            <a:r>
              <a:rPr lang="cs-CZ" dirty="0"/>
              <a:t>Přestaňte.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9668351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ELIPSA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sz="3400" dirty="0"/>
              <a:t>Elipsa částí přísudku:</a:t>
            </a:r>
          </a:p>
          <a:p>
            <a:pPr marL="0" indent="0">
              <a:buNone/>
            </a:pPr>
            <a:endParaRPr lang="cs-CZ" sz="3400" dirty="0"/>
          </a:p>
          <a:p>
            <a:r>
              <a:rPr lang="cs-CZ" sz="3400" b="1" dirty="0"/>
              <a:t>Elipsa části složeného slovesného tvaru</a:t>
            </a:r>
            <a:endParaRPr lang="cs-CZ" sz="3400" dirty="0"/>
          </a:p>
          <a:p>
            <a:pPr marL="0" indent="0">
              <a:buNone/>
            </a:pPr>
            <a:r>
              <a:rPr lang="cs-CZ" sz="3400" dirty="0"/>
              <a:t> </a:t>
            </a:r>
          </a:p>
          <a:p>
            <a:pPr marL="0" indent="0">
              <a:buNone/>
            </a:pPr>
            <a:r>
              <a:rPr lang="cs-CZ" sz="3400" dirty="0"/>
              <a:t>Ž: a pane učiteli </a:t>
            </a:r>
          </a:p>
          <a:p>
            <a:pPr marL="0" indent="0">
              <a:buNone/>
            </a:pPr>
            <a:r>
              <a:rPr lang="cs-CZ" sz="3400" dirty="0"/>
              <a:t>U: ano </a:t>
            </a:r>
          </a:p>
          <a:p>
            <a:pPr marL="0" indent="0">
              <a:buNone/>
            </a:pPr>
            <a:r>
              <a:rPr lang="cs-CZ" sz="3400" dirty="0"/>
              <a:t>Ž: budeme dělat ty aluze, nebo už ne? </a:t>
            </a:r>
          </a:p>
          <a:p>
            <a:pPr marL="0" indent="0">
              <a:buNone/>
            </a:pPr>
            <a:r>
              <a:rPr lang="cs-CZ" sz="3400" dirty="0"/>
              <a:t>U: </a:t>
            </a:r>
            <a:r>
              <a:rPr lang="cs-CZ" sz="3400" b="1" dirty="0"/>
              <a:t>budeme, budeme,</a:t>
            </a:r>
            <a:r>
              <a:rPr lang="cs-CZ" sz="3400" dirty="0"/>
              <a:t> samozřejmě, že budeme </a:t>
            </a:r>
          </a:p>
          <a:p>
            <a:pPr marL="0" indent="0">
              <a:buNone/>
            </a:pPr>
            <a:r>
              <a:rPr lang="cs-CZ" sz="3400" dirty="0"/>
              <a:t> 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2482456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ELIPSA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cs-CZ" sz="8000" b="1" dirty="0"/>
              <a:t>Elipsa jmenné části přísudku</a:t>
            </a:r>
            <a:endParaRPr lang="cs-CZ" sz="8000" dirty="0"/>
          </a:p>
          <a:p>
            <a:pPr marL="0" indent="0">
              <a:buNone/>
            </a:pPr>
            <a:r>
              <a:rPr lang="cs-CZ" sz="8000" dirty="0"/>
              <a:t> </a:t>
            </a:r>
          </a:p>
          <a:p>
            <a:pPr marL="0" indent="0">
              <a:buNone/>
            </a:pPr>
            <a:r>
              <a:rPr lang="de-DE" sz="8000" dirty="0"/>
              <a:t>U: Marie Magdalena je </a:t>
            </a:r>
            <a:r>
              <a:rPr lang="de-DE" sz="8000" dirty="0" err="1"/>
              <a:t>jedna</a:t>
            </a:r>
            <a:r>
              <a:rPr lang="de-DE" sz="8000" dirty="0"/>
              <a:t> </a:t>
            </a:r>
            <a:r>
              <a:rPr lang="de-DE" sz="8000" dirty="0" err="1"/>
              <a:t>žencká</a:t>
            </a:r>
            <a:r>
              <a:rPr lang="de-DE" sz="8000" dirty="0"/>
              <a:t>, </a:t>
            </a:r>
            <a:r>
              <a:rPr lang="de-DE" sz="8000" dirty="0" err="1"/>
              <a:t>víš</a:t>
            </a:r>
            <a:r>
              <a:rPr lang="de-DE" sz="8000" dirty="0"/>
              <a:t>? </a:t>
            </a:r>
            <a:r>
              <a:rPr lang="en-US" sz="8000" dirty="0"/>
              <a:t>Marie Magdalena </a:t>
            </a:r>
            <a:r>
              <a:rPr lang="en-US" sz="8000" dirty="0" err="1"/>
              <a:t>tady</a:t>
            </a:r>
            <a:r>
              <a:rPr lang="en-US" sz="8000" dirty="0"/>
              <a:t> ten, </a:t>
            </a:r>
            <a:r>
              <a:rPr lang="en-US" sz="8000" dirty="0" err="1"/>
              <a:t>nad</a:t>
            </a:r>
            <a:r>
              <a:rPr lang="en-US" sz="8000" dirty="0"/>
              <a:t> </a:t>
            </a:r>
            <a:r>
              <a:rPr lang="en-US" sz="8000" dirty="0" err="1"/>
              <a:t>ně</a:t>
            </a:r>
            <a:r>
              <a:rPr lang="en-US" sz="8000" dirty="0"/>
              <a:t> </a:t>
            </a:r>
            <a:r>
              <a:rPr lang="en-US" sz="8000" dirty="0" err="1"/>
              <a:t>si</a:t>
            </a:r>
            <a:r>
              <a:rPr lang="en-US" sz="8000" dirty="0"/>
              <a:t> </a:t>
            </a:r>
            <a:r>
              <a:rPr lang="en-US" sz="8000" dirty="0" err="1"/>
              <a:t>napiš</a:t>
            </a:r>
            <a:r>
              <a:rPr lang="en-US" sz="8000" dirty="0"/>
              <a:t> Petr a Jan. --- </a:t>
            </a:r>
            <a:r>
              <a:rPr lang="en-US" sz="8000" dirty="0" err="1"/>
              <a:t>dva</a:t>
            </a:r>
            <a:r>
              <a:rPr lang="en-US" sz="8000" dirty="0"/>
              <a:t>, jo? </a:t>
            </a:r>
            <a:endParaRPr lang="cs-CZ" sz="8000" dirty="0"/>
          </a:p>
          <a:p>
            <a:pPr marL="0" indent="0">
              <a:buNone/>
            </a:pPr>
            <a:r>
              <a:rPr lang="de-DE" sz="8000" dirty="0"/>
              <a:t>Ž: </a:t>
            </a:r>
            <a:r>
              <a:rPr lang="de-DE" sz="8000" dirty="0" err="1"/>
              <a:t>pani</a:t>
            </a:r>
            <a:r>
              <a:rPr lang="de-DE" sz="8000" dirty="0"/>
              <a:t> </a:t>
            </a:r>
            <a:r>
              <a:rPr lang="de-DE" sz="8000" dirty="0" err="1"/>
              <a:t>učitelko</a:t>
            </a:r>
            <a:r>
              <a:rPr lang="de-DE" sz="8000" dirty="0"/>
              <a:t>, </a:t>
            </a:r>
            <a:r>
              <a:rPr lang="de-DE" sz="8000" b="1" dirty="0"/>
              <a:t>ja </a:t>
            </a:r>
            <a:r>
              <a:rPr lang="de-DE" sz="8000" b="1" dirty="0" err="1"/>
              <a:t>už</a:t>
            </a:r>
            <a:r>
              <a:rPr lang="de-DE" sz="8000" b="1" dirty="0"/>
              <a:t> </a:t>
            </a:r>
            <a:r>
              <a:rPr lang="de-DE" sz="8000" b="1" dirty="0" err="1"/>
              <a:t>budu</a:t>
            </a:r>
            <a:r>
              <a:rPr lang="de-DE" sz="8000" dirty="0"/>
              <a:t> ---. </a:t>
            </a:r>
            <a:endParaRPr lang="cs-CZ" sz="8000" dirty="0"/>
          </a:p>
          <a:p>
            <a:pPr marL="0" indent="0">
              <a:buNone/>
            </a:pPr>
            <a:r>
              <a:rPr lang="en-US" sz="8000" dirty="0"/>
              <a:t>U: no </a:t>
            </a:r>
            <a:r>
              <a:rPr lang="en-US" sz="8000" dirty="0" err="1"/>
              <a:t>vidiš</a:t>
            </a:r>
            <a:r>
              <a:rPr lang="en-US" sz="8000" dirty="0"/>
              <a:t> to. ---. </a:t>
            </a:r>
            <a:r>
              <a:rPr lang="en-US" sz="8000" dirty="0" err="1"/>
              <a:t>nó</a:t>
            </a:r>
            <a:r>
              <a:rPr lang="en-US" sz="8000" dirty="0"/>
              <a:t>, </a:t>
            </a:r>
            <a:r>
              <a:rPr lang="en-US" sz="8000" dirty="0" err="1"/>
              <a:t>vidiš</a:t>
            </a:r>
            <a:r>
              <a:rPr lang="en-US" sz="8000" dirty="0"/>
              <a:t> to, </a:t>
            </a:r>
            <a:r>
              <a:rPr lang="en-US" sz="8000" dirty="0" err="1"/>
              <a:t>ták</a:t>
            </a:r>
            <a:r>
              <a:rPr lang="en-US" sz="8000" dirty="0"/>
              <a:t>, ty sis </a:t>
            </a:r>
            <a:r>
              <a:rPr lang="en-US" sz="8000" dirty="0" err="1"/>
              <a:t>poradila</a:t>
            </a:r>
            <a:r>
              <a:rPr lang="en-US" sz="8000" dirty="0"/>
              <a:t>, </a:t>
            </a:r>
            <a:r>
              <a:rPr lang="en-US" sz="8000" dirty="0" err="1"/>
              <a:t>Kačko</a:t>
            </a:r>
            <a:r>
              <a:rPr lang="en-US" sz="8000" dirty="0"/>
              <a:t>. </a:t>
            </a:r>
            <a:r>
              <a:rPr lang="en-US" sz="8000" dirty="0" err="1"/>
              <a:t>dobře</a:t>
            </a:r>
            <a:r>
              <a:rPr lang="en-US" sz="8000" dirty="0"/>
              <a:t>. no </a:t>
            </a:r>
            <a:r>
              <a:rPr lang="en-US" sz="8000" dirty="0" err="1"/>
              <a:t>ukaž</a:t>
            </a:r>
            <a:r>
              <a:rPr lang="en-US" sz="8000" dirty="0"/>
              <a:t>. --- </a:t>
            </a:r>
            <a:r>
              <a:rPr lang="en-US" sz="8000" dirty="0" err="1"/>
              <a:t>takhle</a:t>
            </a:r>
            <a:r>
              <a:rPr lang="en-US" sz="8000" dirty="0"/>
              <a:t>. no, </a:t>
            </a:r>
            <a:r>
              <a:rPr lang="en-US" sz="8000" dirty="0" err="1"/>
              <a:t>dobře</a:t>
            </a:r>
            <a:r>
              <a:rPr lang="en-US" sz="8000" dirty="0"/>
              <a:t>, </a:t>
            </a:r>
            <a:r>
              <a:rPr lang="en-US" sz="8000" dirty="0" err="1"/>
              <a:t>dobře</a:t>
            </a:r>
            <a:r>
              <a:rPr lang="en-US" sz="8000" dirty="0"/>
              <a:t>, </a:t>
            </a:r>
            <a:r>
              <a:rPr lang="en-US" sz="8000" dirty="0" err="1"/>
              <a:t>spravila</a:t>
            </a:r>
            <a:r>
              <a:rPr lang="en-US" sz="8000" dirty="0"/>
              <a:t> sis to </a:t>
            </a:r>
            <a:r>
              <a:rPr lang="en-US" sz="8000" dirty="0" err="1"/>
              <a:t>taky</a:t>
            </a:r>
            <a:r>
              <a:rPr lang="en-US" sz="8000" dirty="0"/>
              <a:t>, </a:t>
            </a:r>
            <a:r>
              <a:rPr lang="en-US" sz="8000" dirty="0" err="1"/>
              <a:t>dobrá</a:t>
            </a:r>
            <a:r>
              <a:rPr lang="en-US" sz="8000" dirty="0"/>
              <a:t>, jo? </a:t>
            </a:r>
            <a:r>
              <a:rPr lang="en-US" sz="8000" dirty="0" err="1"/>
              <a:t>dobrá</a:t>
            </a:r>
            <a:r>
              <a:rPr lang="en-US" sz="8000" dirty="0"/>
              <a:t>, </a:t>
            </a:r>
            <a:r>
              <a:rPr lang="en-US" sz="8000" dirty="0" err="1"/>
              <a:t>Michalko</a:t>
            </a:r>
            <a:r>
              <a:rPr lang="en-US" sz="8000" dirty="0"/>
              <a:t>.</a:t>
            </a:r>
            <a:endParaRPr lang="cs-CZ" sz="8000" dirty="0"/>
          </a:p>
          <a:p>
            <a:pPr marL="0" indent="0">
              <a:buNone/>
            </a:pPr>
            <a:r>
              <a:rPr lang="en-US" sz="8000" dirty="0"/>
              <a:t> </a:t>
            </a:r>
            <a:endParaRPr lang="cs-CZ" sz="8000" dirty="0"/>
          </a:p>
          <a:p>
            <a:pPr marL="0" indent="0">
              <a:buNone/>
            </a:pPr>
            <a:r>
              <a:rPr lang="en-GB" sz="8000" dirty="0" err="1"/>
              <a:t>kvadratická</a:t>
            </a:r>
            <a:r>
              <a:rPr lang="en-GB" sz="8000" dirty="0"/>
              <a:t> </a:t>
            </a:r>
            <a:r>
              <a:rPr lang="en-GB" sz="8000" dirty="0" err="1"/>
              <a:t>funkce</a:t>
            </a:r>
            <a:r>
              <a:rPr lang="en-GB" sz="8000" dirty="0"/>
              <a:t>. co tam </a:t>
            </a:r>
            <a:r>
              <a:rPr lang="en-GB" sz="8000" dirty="0" err="1"/>
              <a:t>musí</a:t>
            </a:r>
            <a:r>
              <a:rPr lang="en-GB" sz="8000" dirty="0"/>
              <a:t> </a:t>
            </a:r>
            <a:r>
              <a:rPr lang="en-GB" sz="8000" dirty="0" err="1"/>
              <a:t>být</a:t>
            </a:r>
            <a:r>
              <a:rPr lang="en-GB" sz="8000" dirty="0"/>
              <a:t> </a:t>
            </a:r>
            <a:r>
              <a:rPr lang="en-GB" sz="8000" dirty="0" err="1"/>
              <a:t>ještě</a:t>
            </a:r>
            <a:r>
              <a:rPr lang="en-GB" sz="8000" dirty="0"/>
              <a:t> </a:t>
            </a:r>
            <a:r>
              <a:rPr lang="en-GB" sz="8000" dirty="0" err="1"/>
              <a:t>za</a:t>
            </a:r>
            <a:r>
              <a:rPr lang="en-GB" sz="8000" dirty="0"/>
              <a:t> </a:t>
            </a:r>
            <a:r>
              <a:rPr lang="en-GB" sz="8000" dirty="0" err="1"/>
              <a:t>podmínku</a:t>
            </a:r>
            <a:r>
              <a:rPr lang="en-GB" sz="8000" dirty="0"/>
              <a:t>? no, </a:t>
            </a:r>
            <a:r>
              <a:rPr lang="en-GB" sz="8000" dirty="0" err="1"/>
              <a:t>musí</a:t>
            </a:r>
            <a:r>
              <a:rPr lang="en-GB" sz="8000" dirty="0"/>
              <a:t> tam </a:t>
            </a:r>
            <a:r>
              <a:rPr lang="en-GB" sz="8000" dirty="0" err="1"/>
              <a:t>byt</a:t>
            </a:r>
            <a:r>
              <a:rPr lang="en-GB" sz="8000" dirty="0"/>
              <a:t> </a:t>
            </a:r>
            <a:r>
              <a:rPr lang="en-GB" sz="8000" dirty="0" err="1"/>
              <a:t>kvadratický</a:t>
            </a:r>
            <a:r>
              <a:rPr lang="en-GB" sz="8000" dirty="0"/>
              <a:t> </a:t>
            </a:r>
            <a:r>
              <a:rPr lang="en-GB" sz="8000" dirty="0" err="1"/>
              <a:t>trojčlen</a:t>
            </a:r>
            <a:r>
              <a:rPr lang="en-GB" sz="8000" dirty="0"/>
              <a:t>. ta </a:t>
            </a:r>
            <a:r>
              <a:rPr lang="en-GB" sz="8000" dirty="0" err="1"/>
              <a:t>pravá</a:t>
            </a:r>
            <a:r>
              <a:rPr lang="en-GB" sz="8000" dirty="0"/>
              <a:t> </a:t>
            </a:r>
            <a:r>
              <a:rPr lang="en-GB" sz="8000" dirty="0" err="1"/>
              <a:t>strana</a:t>
            </a:r>
            <a:r>
              <a:rPr lang="en-GB" sz="8000" dirty="0"/>
              <a:t> se </a:t>
            </a:r>
            <a:r>
              <a:rPr lang="en-GB" sz="8000" dirty="0" err="1"/>
              <a:t>nazývá</a:t>
            </a:r>
            <a:r>
              <a:rPr lang="en-GB" sz="8000" dirty="0"/>
              <a:t> </a:t>
            </a:r>
            <a:r>
              <a:rPr lang="en-GB" sz="8000" dirty="0" err="1"/>
              <a:t>kvadratický</a:t>
            </a:r>
            <a:r>
              <a:rPr lang="en-GB" sz="8000" dirty="0"/>
              <a:t> </a:t>
            </a:r>
            <a:r>
              <a:rPr lang="en-GB" sz="8000" dirty="0" err="1"/>
              <a:t>trojčlen</a:t>
            </a:r>
            <a:r>
              <a:rPr lang="en-GB" sz="8000" dirty="0"/>
              <a:t>. </a:t>
            </a:r>
            <a:r>
              <a:rPr lang="en-GB" sz="8000" dirty="0" err="1"/>
              <a:t>podmínka</a:t>
            </a:r>
            <a:r>
              <a:rPr lang="en-GB" sz="8000" dirty="0"/>
              <a:t> </a:t>
            </a:r>
            <a:r>
              <a:rPr lang="en-GB" sz="8000" dirty="0" err="1"/>
              <a:t>ještě</a:t>
            </a:r>
            <a:r>
              <a:rPr lang="en-GB" sz="8000" dirty="0"/>
              <a:t> </a:t>
            </a:r>
            <a:r>
              <a:rPr lang="en-GB" sz="8000" dirty="0" err="1"/>
              <a:t>jedna</a:t>
            </a:r>
            <a:r>
              <a:rPr lang="en-GB" sz="8000" dirty="0"/>
              <a:t>. </a:t>
            </a:r>
            <a:r>
              <a:rPr lang="en-GB" sz="8000" dirty="0" err="1"/>
              <a:t>máte</a:t>
            </a:r>
            <a:r>
              <a:rPr lang="en-GB" sz="8000" dirty="0"/>
              <a:t> to </a:t>
            </a:r>
            <a:r>
              <a:rPr lang="en-GB" sz="8000" dirty="0" err="1"/>
              <a:t>napsané</a:t>
            </a:r>
            <a:r>
              <a:rPr lang="en-GB" sz="8000" dirty="0"/>
              <a:t> v </a:t>
            </a:r>
            <a:r>
              <a:rPr lang="en-GB" sz="8000" dirty="0" err="1"/>
              <a:t>zešitě</a:t>
            </a:r>
            <a:r>
              <a:rPr lang="en-GB" sz="8000" dirty="0"/>
              <a:t>. (</a:t>
            </a:r>
            <a:r>
              <a:rPr lang="en-GB" sz="8000" dirty="0" err="1"/>
              <a:t>hluk</a:t>
            </a:r>
            <a:r>
              <a:rPr lang="en-GB" sz="8000" dirty="0"/>
              <a:t>) á je </a:t>
            </a:r>
            <a:r>
              <a:rPr lang="en-GB" sz="8000" dirty="0" err="1"/>
              <a:t>různé</a:t>
            </a:r>
            <a:r>
              <a:rPr lang="en-GB" sz="8000" dirty="0"/>
              <a:t>? od </a:t>
            </a:r>
            <a:r>
              <a:rPr lang="en-GB" sz="8000" dirty="0" err="1"/>
              <a:t>nuly</a:t>
            </a:r>
            <a:r>
              <a:rPr lang="en-GB" sz="8000" dirty="0"/>
              <a:t>. </a:t>
            </a:r>
            <a:r>
              <a:rPr lang="en-GB" sz="8000" b="1" dirty="0"/>
              <a:t>tam </a:t>
            </a:r>
            <a:r>
              <a:rPr lang="en-GB" sz="8000" b="1" dirty="0" err="1"/>
              <a:t>vzadu</a:t>
            </a:r>
            <a:r>
              <a:rPr lang="en-GB" sz="8000" b="1" dirty="0"/>
              <a:t> </a:t>
            </a:r>
            <a:r>
              <a:rPr lang="en-GB" sz="8000" b="1" dirty="0" err="1"/>
              <a:t>na</a:t>
            </a:r>
            <a:r>
              <a:rPr lang="en-GB" sz="8000" b="1" dirty="0"/>
              <a:t> </a:t>
            </a:r>
            <a:r>
              <a:rPr lang="en-GB" sz="8000" b="1" dirty="0" err="1"/>
              <a:t>nástěnce</a:t>
            </a:r>
            <a:r>
              <a:rPr lang="en-GB" sz="8000" b="1" dirty="0"/>
              <a:t> je od </a:t>
            </a:r>
            <a:r>
              <a:rPr lang="en-GB" sz="8000" b="1" dirty="0" err="1"/>
              <a:t>nuly</a:t>
            </a:r>
            <a:r>
              <a:rPr lang="en-GB" sz="8000" dirty="0"/>
              <a:t>. á je </a:t>
            </a:r>
            <a:r>
              <a:rPr lang="en-GB" sz="8000" dirty="0" err="1"/>
              <a:t>různé</a:t>
            </a:r>
            <a:r>
              <a:rPr lang="en-GB" sz="8000" dirty="0"/>
              <a:t> od </a:t>
            </a:r>
            <a:r>
              <a:rPr lang="en-GB" sz="8000" dirty="0" err="1"/>
              <a:t>jedné</a:t>
            </a:r>
            <a:r>
              <a:rPr lang="en-GB" sz="8000" dirty="0"/>
              <a:t>, </a:t>
            </a:r>
            <a:r>
              <a:rPr lang="en-GB" sz="8000" dirty="0" err="1"/>
              <a:t>ano</a:t>
            </a:r>
            <a:r>
              <a:rPr lang="en-GB" sz="8000" dirty="0"/>
              <a:t> ? á, ne, a je </a:t>
            </a:r>
            <a:r>
              <a:rPr lang="en-GB" sz="8000" dirty="0" err="1"/>
              <a:t>různé</a:t>
            </a:r>
            <a:r>
              <a:rPr lang="en-GB" sz="8000" dirty="0"/>
              <a:t> od </a:t>
            </a:r>
            <a:r>
              <a:rPr lang="en-GB" sz="8000" dirty="0" err="1"/>
              <a:t>nuly</a:t>
            </a:r>
            <a:r>
              <a:rPr lang="en-GB" sz="8000" dirty="0"/>
              <a:t>, </a:t>
            </a:r>
            <a:r>
              <a:rPr lang="en-GB" sz="8000" dirty="0" err="1"/>
              <a:t>dobře</a:t>
            </a:r>
            <a:r>
              <a:rPr lang="en-GB" sz="8000" dirty="0"/>
              <a:t>. </a:t>
            </a:r>
            <a:r>
              <a:rPr lang="en-GB" sz="8000" dirty="0" err="1"/>
              <a:t>kolik</a:t>
            </a:r>
            <a:r>
              <a:rPr lang="en-GB" sz="8000" dirty="0"/>
              <a:t> je tam á? --- </a:t>
            </a:r>
            <a:r>
              <a:rPr lang="en-GB" sz="8000" dirty="0" err="1"/>
              <a:t>na</a:t>
            </a:r>
            <a:r>
              <a:rPr lang="en-GB" sz="8000" dirty="0"/>
              <a:t> </a:t>
            </a:r>
            <a:r>
              <a:rPr lang="en-GB" sz="8000" dirty="0" err="1"/>
              <a:t>nástěnce</a:t>
            </a:r>
            <a:r>
              <a:rPr lang="en-GB" sz="8000" dirty="0"/>
              <a:t> to </a:t>
            </a:r>
            <a:r>
              <a:rPr lang="en-GB" sz="8000" dirty="0" err="1"/>
              <a:t>máme</a:t>
            </a:r>
            <a:r>
              <a:rPr lang="en-GB" sz="8000" dirty="0"/>
              <a:t> </a:t>
            </a:r>
            <a:r>
              <a:rPr lang="en-GB" sz="8000" dirty="0" err="1"/>
              <a:t>napsané</a:t>
            </a:r>
            <a:r>
              <a:rPr lang="en-GB" sz="8000" dirty="0"/>
              <a:t>.</a:t>
            </a:r>
            <a:endParaRPr lang="cs-CZ" sz="8000" dirty="0"/>
          </a:p>
          <a:p>
            <a:pPr marL="0" indent="0">
              <a:buNone/>
            </a:pPr>
            <a:r>
              <a:rPr lang="en-GB" sz="8000" dirty="0"/>
              <a:t> </a:t>
            </a:r>
            <a:endParaRPr lang="cs-CZ" sz="8000" dirty="0"/>
          </a:p>
          <a:p>
            <a:pPr marL="0" indent="0">
              <a:buNone/>
            </a:pPr>
            <a:r>
              <a:rPr lang="en-GB" sz="8000" dirty="0" err="1"/>
              <a:t>todle</a:t>
            </a:r>
            <a:r>
              <a:rPr lang="en-GB" sz="8000" dirty="0"/>
              <a:t> je </a:t>
            </a:r>
            <a:r>
              <a:rPr lang="en-GB" sz="8000" dirty="0" err="1"/>
              <a:t>kostel</a:t>
            </a:r>
            <a:r>
              <a:rPr lang="en-GB" sz="8000" dirty="0"/>
              <a:t> </a:t>
            </a:r>
            <a:r>
              <a:rPr lang="en-GB" sz="8000" dirty="0" err="1"/>
              <a:t>eee</a:t>
            </a:r>
            <a:r>
              <a:rPr lang="en-GB" sz="8000" dirty="0"/>
              <a:t> </a:t>
            </a:r>
            <a:r>
              <a:rPr lang="en-GB" sz="8000" dirty="0" err="1"/>
              <a:t>myslim</a:t>
            </a:r>
            <a:r>
              <a:rPr lang="en-GB" sz="8000" dirty="0"/>
              <a:t> </a:t>
            </a:r>
            <a:r>
              <a:rPr lang="en-GB" sz="8000" dirty="0" err="1"/>
              <a:t>ňák</a:t>
            </a:r>
            <a:r>
              <a:rPr lang="en-GB" sz="8000" dirty="0"/>
              <a:t> </a:t>
            </a:r>
            <a:r>
              <a:rPr lang="en-GB" sz="8000" dirty="0" err="1"/>
              <a:t>svatého</a:t>
            </a:r>
            <a:r>
              <a:rPr lang="en-GB" sz="8000" dirty="0"/>
              <a:t> </a:t>
            </a:r>
            <a:r>
              <a:rPr lang="en-GB" sz="8000" dirty="0" err="1"/>
              <a:t>Michala</a:t>
            </a:r>
            <a:r>
              <a:rPr lang="en-GB" sz="8000" dirty="0"/>
              <a:t> a to je </a:t>
            </a:r>
            <a:r>
              <a:rPr lang="en-GB" sz="8000" dirty="0" err="1"/>
              <a:t>právě</a:t>
            </a:r>
            <a:r>
              <a:rPr lang="en-GB" sz="8000" dirty="0"/>
              <a:t> </a:t>
            </a:r>
            <a:r>
              <a:rPr lang="en-GB" sz="8000" dirty="0" err="1"/>
              <a:t>eee</a:t>
            </a:r>
            <a:r>
              <a:rPr lang="en-GB" sz="8000" dirty="0"/>
              <a:t> </a:t>
            </a:r>
            <a:r>
              <a:rPr lang="en-GB" sz="8000" dirty="0" err="1"/>
              <a:t>jeho</a:t>
            </a:r>
            <a:r>
              <a:rPr lang="en-GB" sz="8000" dirty="0"/>
              <a:t> </a:t>
            </a:r>
            <a:r>
              <a:rPr lang="en-GB" sz="8000" dirty="0" err="1"/>
              <a:t>architektura</a:t>
            </a:r>
            <a:r>
              <a:rPr lang="en-GB" sz="8000" dirty="0"/>
              <a:t>, </a:t>
            </a:r>
            <a:r>
              <a:rPr lang="en-GB" sz="8000" dirty="0" err="1"/>
              <a:t>todle</a:t>
            </a:r>
            <a:r>
              <a:rPr lang="en-GB" sz="8000" dirty="0"/>
              <a:t> je </a:t>
            </a:r>
            <a:r>
              <a:rPr lang="en-GB" sz="8000" dirty="0" err="1"/>
              <a:t>pohled</a:t>
            </a:r>
            <a:r>
              <a:rPr lang="en-GB" sz="8000" dirty="0"/>
              <a:t> </a:t>
            </a:r>
            <a:r>
              <a:rPr lang="en-GB" sz="8000" dirty="0" err="1"/>
              <a:t>na</a:t>
            </a:r>
            <a:r>
              <a:rPr lang="en-GB" sz="8000" dirty="0"/>
              <a:t> </a:t>
            </a:r>
            <a:r>
              <a:rPr lang="en-GB" sz="8000" dirty="0" err="1"/>
              <a:t>eee</a:t>
            </a:r>
            <a:r>
              <a:rPr lang="en-GB" sz="8000" dirty="0"/>
              <a:t> </a:t>
            </a:r>
            <a:r>
              <a:rPr lang="en-GB" sz="8000" dirty="0" err="1"/>
              <a:t>Lublaň</a:t>
            </a:r>
            <a:r>
              <a:rPr lang="en-GB" sz="8000" dirty="0"/>
              <a:t> a </a:t>
            </a:r>
            <a:r>
              <a:rPr lang="en-GB" sz="8000" dirty="0" err="1"/>
              <a:t>vzadu</a:t>
            </a:r>
            <a:r>
              <a:rPr lang="en-GB" sz="8000" dirty="0"/>
              <a:t>, </a:t>
            </a:r>
            <a:r>
              <a:rPr lang="en-GB" sz="8000" dirty="0" err="1"/>
              <a:t>vzadu</a:t>
            </a:r>
            <a:r>
              <a:rPr lang="en-GB" sz="8000" dirty="0"/>
              <a:t> </a:t>
            </a:r>
            <a:r>
              <a:rPr lang="en-GB" sz="8000" dirty="0" err="1"/>
              <a:t>nahoře</a:t>
            </a:r>
            <a:r>
              <a:rPr lang="en-GB" sz="8000" dirty="0"/>
              <a:t> je </a:t>
            </a:r>
            <a:r>
              <a:rPr lang="en-GB" sz="8000" dirty="0" err="1"/>
              <a:t>Lublaňský</a:t>
            </a:r>
            <a:r>
              <a:rPr lang="en-GB" sz="8000" dirty="0"/>
              <a:t> </a:t>
            </a:r>
            <a:r>
              <a:rPr lang="en-GB" sz="8000" dirty="0" err="1"/>
              <a:t>hrad</a:t>
            </a:r>
            <a:r>
              <a:rPr lang="en-GB" sz="8000" dirty="0"/>
              <a:t>. </a:t>
            </a:r>
            <a:r>
              <a:rPr lang="en-GB" sz="8000" dirty="0" err="1"/>
              <a:t>todle</a:t>
            </a:r>
            <a:r>
              <a:rPr lang="en-GB" sz="8000" dirty="0"/>
              <a:t> je </a:t>
            </a:r>
            <a:r>
              <a:rPr lang="en-GB" sz="8000" dirty="0" err="1"/>
              <a:t>Trojmostí</a:t>
            </a:r>
            <a:r>
              <a:rPr lang="en-GB" sz="8000" dirty="0"/>
              <a:t>,</a:t>
            </a:r>
            <a:r>
              <a:rPr lang="en-GB" sz="8000" b="1" dirty="0"/>
              <a:t> to je </a:t>
            </a:r>
            <a:r>
              <a:rPr lang="en-GB" sz="8000" b="1" dirty="0" err="1"/>
              <a:t>taky</a:t>
            </a:r>
            <a:r>
              <a:rPr lang="en-GB" sz="8000" b="1" dirty="0"/>
              <a:t> od </a:t>
            </a:r>
            <a:r>
              <a:rPr lang="en-GB" sz="8000" b="1" dirty="0" err="1"/>
              <a:t>Plečnika</a:t>
            </a:r>
            <a:r>
              <a:rPr lang="en-GB" sz="8000" dirty="0"/>
              <a:t>. jo, a </a:t>
            </a:r>
            <a:r>
              <a:rPr lang="en-GB" sz="8000" dirty="0" err="1"/>
              <a:t>teď</a:t>
            </a:r>
            <a:r>
              <a:rPr lang="en-GB" sz="8000" dirty="0"/>
              <a:t> </a:t>
            </a:r>
            <a:r>
              <a:rPr lang="en-GB" sz="8000" dirty="0" err="1"/>
              <a:t>tak</a:t>
            </a:r>
            <a:r>
              <a:rPr lang="en-GB" sz="8000" dirty="0"/>
              <a:t> </a:t>
            </a:r>
            <a:r>
              <a:rPr lang="en-GB" sz="8000" dirty="0" err="1"/>
              <a:t>todle</a:t>
            </a:r>
            <a:r>
              <a:rPr lang="en-GB" sz="8000" dirty="0"/>
              <a:t> je Maribor, to je </a:t>
            </a:r>
            <a:r>
              <a:rPr lang="en-GB" sz="8000" dirty="0" err="1"/>
              <a:t>druhý</a:t>
            </a:r>
            <a:r>
              <a:rPr lang="en-GB" sz="8000" dirty="0"/>
              <a:t> </a:t>
            </a:r>
            <a:r>
              <a:rPr lang="en-GB" sz="8000" dirty="0" err="1"/>
              <a:t>nejvýznamnější</a:t>
            </a:r>
            <a:r>
              <a:rPr lang="en-GB" sz="8000" dirty="0"/>
              <a:t> </a:t>
            </a:r>
            <a:r>
              <a:rPr lang="en-GB" sz="8000" dirty="0" err="1"/>
              <a:t>město</a:t>
            </a:r>
            <a:r>
              <a:rPr lang="en-GB" sz="8000" dirty="0"/>
              <a:t> </a:t>
            </a:r>
            <a:r>
              <a:rPr lang="en-GB" sz="8000" dirty="0" err="1"/>
              <a:t>Slovinska</a:t>
            </a:r>
            <a:r>
              <a:rPr lang="en-GB" sz="8000" dirty="0"/>
              <a:t>.</a:t>
            </a:r>
            <a:endParaRPr lang="cs-CZ" sz="8000" dirty="0"/>
          </a:p>
          <a:p>
            <a:pPr marL="0" indent="0">
              <a:buNone/>
            </a:pPr>
            <a:endParaRPr lang="cs-CZ" sz="8000" dirty="0"/>
          </a:p>
          <a:p>
            <a:pPr marL="0" indent="0">
              <a:buNone/>
            </a:pPr>
            <a:endParaRPr lang="cs-CZ" sz="6000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3078046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ELIPSA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Elipsa/nevyjádření předmětu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Pozornost je soustředěna na činnost, objekt je méně důležitý</a:t>
            </a:r>
            <a:r>
              <a:rPr lang="cs-CZ" dirty="0"/>
              <a:t>: </a:t>
            </a:r>
          </a:p>
          <a:p>
            <a:pPr marL="0" indent="0">
              <a:buNone/>
            </a:pPr>
            <a:r>
              <a:rPr lang="cs-CZ" dirty="0"/>
              <a:t>Teď uklízíme. </a:t>
            </a:r>
          </a:p>
          <a:p>
            <a:pPr marL="0" indent="0">
              <a:buNone/>
            </a:pPr>
            <a:r>
              <a:rPr lang="cs-CZ" dirty="0"/>
              <a:t>Teď právě telefonuje, musíte počkat.</a:t>
            </a:r>
          </a:p>
          <a:p>
            <a:pPr marL="0" indent="0">
              <a:buNone/>
            </a:pPr>
            <a:r>
              <a:rPr lang="cs-CZ" dirty="0"/>
              <a:t>Sestra jela s děvčaty nakupovat do Brna.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081587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305</Words>
  <Application>Microsoft Office PowerPoint</Application>
  <PresentationFormat>Předvádění na obrazovce (4:3)</PresentationFormat>
  <Paragraphs>118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sady Office</vt:lpstr>
      <vt:lpstr>ELIPSA</vt:lpstr>
      <vt:lpstr>ELIPSA</vt:lpstr>
      <vt:lpstr>ELIPSA</vt:lpstr>
      <vt:lpstr>ELIPSA</vt:lpstr>
      <vt:lpstr>ELIPSA</vt:lpstr>
      <vt:lpstr>ELIPSA</vt:lpstr>
      <vt:lpstr>ELIPSA</vt:lpstr>
      <vt:lpstr>ELIPSA</vt:lpstr>
      <vt:lpstr>ELIPSA</vt:lpstr>
      <vt:lpstr>ELIPSA</vt:lpstr>
      <vt:lpstr>ELIPSA</vt:lpstr>
      <vt:lpstr>ELIPSA</vt:lpstr>
      <vt:lpstr>ELIPSA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Mluvené projevy - shrnutí</dc:title>
  <dc:creator>Ivana Kolářová</dc:creator>
  <cp:lastModifiedBy>Kolarova</cp:lastModifiedBy>
  <cp:revision>18</cp:revision>
  <dcterms:created xsi:type="dcterms:W3CDTF">2018-09-06T20:00:30Z</dcterms:created>
  <dcterms:modified xsi:type="dcterms:W3CDTF">2020-04-30T16:51:43Z</dcterms:modified>
</cp:coreProperties>
</file>