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4" r:id="rId8"/>
    <p:sldId id="263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8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0FFE1-31D7-4BDF-B052-8B68FC410562}" type="datetimeFigureOut">
              <a:rPr lang="cs-CZ" smtClean="0"/>
              <a:pPr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0BA4B-CD3A-4AFB-A036-9286B8FD2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Hledání zaměstnání z hlediska pracovníka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 kroků hledání zaměstnání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výběr povolání</a:t>
            </a:r>
          </a:p>
          <a:p>
            <a:pPr lvl="0"/>
            <a:r>
              <a:rPr lang="cs-CZ" dirty="0"/>
              <a:t>sběr informací o pracovních místech</a:t>
            </a:r>
          </a:p>
          <a:p>
            <a:pPr lvl="0"/>
            <a:r>
              <a:rPr lang="cs-CZ" dirty="0"/>
              <a:t>výběr pracovního místa</a:t>
            </a:r>
          </a:p>
          <a:p>
            <a:pPr lvl="0"/>
            <a:r>
              <a:rPr lang="cs-CZ" dirty="0"/>
              <a:t>příprava na získání zaměstnání</a:t>
            </a:r>
          </a:p>
          <a:p>
            <a:pPr lvl="0"/>
            <a:r>
              <a:rPr lang="cs-CZ" dirty="0"/>
              <a:t>přihláška o zaměstnání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 si povolání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souladu s Vašimi zájmy</a:t>
            </a:r>
          </a:p>
          <a:p>
            <a:r>
              <a:rPr lang="cs-CZ" dirty="0" smtClean="0"/>
              <a:t>Odpovídající:</a:t>
            </a:r>
          </a:p>
          <a:p>
            <a:pPr lvl="1"/>
            <a:r>
              <a:rPr lang="cs-CZ" dirty="0" smtClean="0"/>
              <a:t>Osobními typu</a:t>
            </a:r>
          </a:p>
          <a:p>
            <a:pPr lvl="1"/>
            <a:r>
              <a:rPr lang="cs-CZ" dirty="0" smtClean="0"/>
              <a:t>Vzdělání</a:t>
            </a:r>
          </a:p>
          <a:p>
            <a:pPr lvl="1"/>
            <a:r>
              <a:rPr lang="cs-CZ" dirty="0" smtClean="0"/>
              <a:t>Hodnotové orientaci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povolání jste si vybrali?</a:t>
            </a:r>
          </a:p>
          <a:p>
            <a:r>
              <a:rPr lang="cs-CZ" dirty="0" smtClean="0"/>
              <a:t>Podle čeho jste se rozhodovali?</a:t>
            </a:r>
          </a:p>
          <a:p>
            <a:pPr lvl="1"/>
            <a:r>
              <a:rPr lang="cs-CZ" dirty="0" smtClean="0"/>
              <a:t>Nejdůležitější kritérium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Na co myslíte při hledání zaměstnání?</a:t>
            </a:r>
          </a:p>
          <a:p>
            <a:pPr lvl="1"/>
            <a:r>
              <a:rPr lang="cs-CZ" dirty="0" smtClean="0"/>
              <a:t>Co cítíte?</a:t>
            </a:r>
          </a:p>
          <a:p>
            <a:pPr lvl="1"/>
            <a:r>
              <a:rPr lang="cs-CZ" dirty="0" smtClean="0"/>
              <a:t>Co děláte? Co říkáte?</a:t>
            </a:r>
          </a:p>
          <a:p>
            <a:pPr lvl="1"/>
            <a:r>
              <a:rPr lang="cs-CZ" dirty="0" smtClean="0"/>
              <a:t>Co potřebujete k životu?</a:t>
            </a:r>
          </a:p>
          <a:p>
            <a:pPr lvl="1"/>
            <a:r>
              <a:rPr lang="cs-CZ" dirty="0" smtClean="0"/>
              <a:t>Na co slyšíte při hledání zaměstnání?</a:t>
            </a: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Sesbírejte informace o pracovních místech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Shromážděte a analyzujte všechny dostupné informace o aktuálních pracovních příležitostech Vašeho povolání.</a:t>
            </a:r>
          </a:p>
          <a:p>
            <a:r>
              <a:rPr lang="cs-CZ" dirty="0" smtClean="0"/>
              <a:t>Zdroje:</a:t>
            </a:r>
          </a:p>
          <a:p>
            <a:pPr lvl="1"/>
            <a:r>
              <a:rPr lang="cs-CZ" dirty="0" smtClean="0"/>
              <a:t>Internet</a:t>
            </a:r>
          </a:p>
          <a:p>
            <a:pPr lvl="1"/>
            <a:r>
              <a:rPr lang="cs-CZ" dirty="0"/>
              <a:t>přátelé a příbuzní</a:t>
            </a:r>
          </a:p>
          <a:p>
            <a:pPr lvl="1"/>
            <a:r>
              <a:rPr lang="cs-CZ" dirty="0"/>
              <a:t>osobní kontakty v podnicích</a:t>
            </a:r>
          </a:p>
          <a:p>
            <a:pPr lvl="1"/>
            <a:r>
              <a:rPr lang="cs-CZ" dirty="0"/>
              <a:t>úřady</a:t>
            </a:r>
          </a:p>
          <a:p>
            <a:pPr lvl="1"/>
            <a:r>
              <a:rPr lang="cs-CZ" dirty="0"/>
              <a:t>inzeráty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Zaměřte se na následující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zaměstnání</a:t>
            </a:r>
          </a:p>
          <a:p>
            <a:r>
              <a:rPr lang="cs-CZ" dirty="0" smtClean="0"/>
              <a:t>Informace o organizace</a:t>
            </a:r>
          </a:p>
          <a:p>
            <a:pPr lvl="1"/>
            <a:r>
              <a:rPr lang="cs-CZ" dirty="0" smtClean="0"/>
              <a:t>Historie, úspěchy, kultura organizace, </a:t>
            </a:r>
            <a:r>
              <a:rPr lang="cs-CZ" dirty="0" err="1" smtClean="0"/>
              <a:t>společenskozodpovědné</a:t>
            </a:r>
            <a:r>
              <a:rPr lang="cs-CZ" dirty="0" smtClean="0"/>
              <a:t> chování</a:t>
            </a:r>
          </a:p>
          <a:p>
            <a:pPr lvl="1"/>
            <a:r>
              <a:rPr lang="cs-CZ" dirty="0" smtClean="0"/>
              <a:t>Rozhovory se zaměstnanci</a:t>
            </a:r>
          </a:p>
          <a:p>
            <a:pPr lvl="1"/>
            <a:r>
              <a:rPr lang="cs-CZ" dirty="0" smtClean="0"/>
              <a:t>Pracovní prostředí</a:t>
            </a:r>
          </a:p>
          <a:p>
            <a:pPr lvl="1"/>
            <a:r>
              <a:rPr lang="cs-CZ" dirty="0" smtClean="0"/>
              <a:t>Ekonomické ukazatele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Při výběru organizace a konkrétního pracovního místa zvažujte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Otázky týkající se práce: </a:t>
            </a:r>
            <a:endParaRPr lang="cs-CZ" dirty="0"/>
          </a:p>
          <a:p>
            <a:pPr lvl="3"/>
            <a:r>
              <a:rPr lang="cs-CZ" dirty="0"/>
              <a:t>chci tvrdě pracovat?</a:t>
            </a:r>
          </a:p>
          <a:p>
            <a:pPr lvl="3"/>
            <a:r>
              <a:rPr lang="cs-CZ" dirty="0"/>
              <a:t>chci pracovat jako vedoucí či podřízený?</a:t>
            </a:r>
          </a:p>
          <a:p>
            <a:pPr lvl="3"/>
            <a:r>
              <a:rPr lang="cs-CZ" dirty="0"/>
              <a:t>chci pracovat sám, v malém nebo velkém kolektivu?</a:t>
            </a:r>
          </a:p>
          <a:p>
            <a:pPr lvl="3"/>
            <a:r>
              <a:rPr lang="cs-CZ" dirty="0"/>
              <a:t>chci pracovat nárazově nebo pozvolna a rovnoměrně?</a:t>
            </a:r>
          </a:p>
          <a:p>
            <a:pPr lvl="3"/>
            <a:r>
              <a:rPr lang="cs-CZ" dirty="0"/>
              <a:t>je důležitá vzdálenost pracoviště od bydliště?</a:t>
            </a:r>
          </a:p>
          <a:p>
            <a:pPr lvl="3"/>
            <a:r>
              <a:rPr lang="cs-CZ" dirty="0"/>
              <a:t>kolik chci peněz?</a:t>
            </a:r>
          </a:p>
          <a:p>
            <a:pPr lvl="3"/>
            <a:r>
              <a:rPr lang="cs-CZ" dirty="0"/>
              <a:t>chci pracovat na jednom místě nebo cestovat?</a:t>
            </a:r>
          </a:p>
          <a:p>
            <a:r>
              <a:rPr lang="cs-CZ" dirty="0" smtClean="0"/>
              <a:t>Otázky týkající se zaměstnavatele:</a:t>
            </a:r>
            <a:endParaRPr lang="cs-CZ" dirty="0"/>
          </a:p>
          <a:p>
            <a:pPr lvl="3"/>
            <a:r>
              <a:rPr lang="cs-CZ" dirty="0"/>
              <a:t>preferuji určitou velikost podniku nebo organizace?</a:t>
            </a:r>
          </a:p>
          <a:p>
            <a:pPr lvl="3"/>
            <a:r>
              <a:rPr lang="cs-CZ" dirty="0"/>
              <a:t>jaký preferuji sektor (nezisková, státní organizace, soukromá)?</a:t>
            </a:r>
          </a:p>
          <a:p>
            <a:pPr lvl="3"/>
            <a:r>
              <a:rPr lang="cs-CZ" dirty="0"/>
              <a:t>v jaké organizaci chci pracovat?</a:t>
            </a:r>
          </a:p>
          <a:p>
            <a:pPr lvl="3"/>
            <a:r>
              <a:rPr lang="cs-CZ" dirty="0"/>
              <a:t>má organizace perspektivu?</a:t>
            </a:r>
          </a:p>
          <a:p>
            <a:pPr lvl="3"/>
            <a:r>
              <a:rPr lang="cs-CZ" dirty="0"/>
              <a:t>poskytuje mi prostor pro můj vlastní rozvoj?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Vybrané povolání?</a:t>
            </a:r>
            <a:endParaRPr lang="cs-CZ" smtClean="0"/>
          </a:p>
          <a:p>
            <a:r>
              <a:rPr lang="cs-CZ" dirty="0" smtClean="0"/>
              <a:t>Představení </a:t>
            </a:r>
            <a:r>
              <a:rPr lang="cs-CZ" dirty="0" smtClean="0"/>
              <a:t>vybrané organizace</a:t>
            </a:r>
          </a:p>
          <a:p>
            <a:r>
              <a:rPr lang="cs-CZ" dirty="0" smtClean="0"/>
              <a:t>Informace o organizaci</a:t>
            </a:r>
          </a:p>
          <a:p>
            <a:r>
              <a:rPr lang="cs-CZ" dirty="0" smtClean="0"/>
              <a:t>Zdroje, které jste využili</a:t>
            </a:r>
          </a:p>
          <a:p>
            <a:r>
              <a:rPr lang="cs-CZ" dirty="0" smtClean="0"/>
              <a:t>O jaké místo byste se v organizaci ucházeli</a:t>
            </a:r>
          </a:p>
          <a:p>
            <a:r>
              <a:rPr lang="cs-CZ" dirty="0" smtClean="0"/>
              <a:t>SWOT analýza vybraného pracovního místa</a:t>
            </a:r>
          </a:p>
          <a:p>
            <a:pPr lvl="1"/>
            <a:r>
              <a:rPr lang="cs-CZ" dirty="0" smtClean="0"/>
              <a:t>Silné a slabé stránky</a:t>
            </a:r>
          </a:p>
          <a:p>
            <a:pPr lvl="1"/>
            <a:r>
              <a:rPr lang="cs-CZ" dirty="0" smtClean="0"/>
              <a:t>Příležitosti a hrozby</a:t>
            </a:r>
          </a:p>
          <a:p>
            <a:pPr lvl="1"/>
            <a:r>
              <a:rPr lang="cs-CZ" dirty="0" smtClean="0"/>
              <a:t>Na základě nichž byste rozhodovali o případném nástupu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Podle hledání informací rozeznáváme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maximalisté – využití maximálního počtu nabídek a účastní se maxima pohovorů</a:t>
            </a:r>
          </a:p>
          <a:p>
            <a:r>
              <a:rPr lang="cs-CZ" dirty="0" smtClean="0"/>
              <a:t>smířlivý </a:t>
            </a:r>
            <a:r>
              <a:rPr lang="cs-CZ" dirty="0"/>
              <a:t>– přijímají první nabídku a myslí si, že ostatní bývají stejné</a:t>
            </a:r>
          </a:p>
          <a:p>
            <a:r>
              <a:rPr lang="cs-CZ" dirty="0" smtClean="0"/>
              <a:t>uvážlivý </a:t>
            </a:r>
            <a:r>
              <a:rPr lang="cs-CZ" dirty="0"/>
              <a:t>– hromadí informace a nabídky, dokud nedostanou nejlepší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323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Hledání zaměstnání z hlediska pracovníka </vt:lpstr>
      <vt:lpstr>5 kroků hledání zaměstnání</vt:lpstr>
      <vt:lpstr>Vyberte si povolání</vt:lpstr>
      <vt:lpstr>?</vt:lpstr>
      <vt:lpstr>Sesbírejte informace o pracovních místech</vt:lpstr>
      <vt:lpstr>Zaměřte se na následující informace</vt:lpstr>
      <vt:lpstr>Při výběru organizace a konkrétního pracovního místa zvažujte</vt:lpstr>
      <vt:lpstr>Úkol</vt:lpstr>
      <vt:lpstr>Podle hledání informací rozeznáváme: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zaměstnání z hlediska pracovníka</dc:title>
  <dc:creator>Lenovo</dc:creator>
  <cp:lastModifiedBy>Lenovo</cp:lastModifiedBy>
  <cp:revision>7</cp:revision>
  <dcterms:created xsi:type="dcterms:W3CDTF">2020-01-10T15:20:41Z</dcterms:created>
  <dcterms:modified xsi:type="dcterms:W3CDTF">2020-02-17T14:22:34Z</dcterms:modified>
</cp:coreProperties>
</file>