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42973-0E7A-475C-95F7-F579594048BB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</dgm:pt>
    <dgm:pt modelId="{5A753CE0-4236-4822-9F36-D2F9124D1810}">
      <dgm:prSet phldrT="[Text]"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1</a:t>
          </a:r>
        </a:p>
      </dgm:t>
    </dgm:pt>
    <dgm:pt modelId="{4D81DFB1-A728-42A0-A604-5087762A6630}" type="parTrans" cxnId="{E504C377-1947-4879-BAAC-E206EB80D0B9}">
      <dgm:prSet/>
      <dgm:spPr/>
      <dgm:t>
        <a:bodyPr/>
        <a:lstStyle/>
        <a:p>
          <a:endParaRPr lang="cs-CZ"/>
        </a:p>
      </dgm:t>
    </dgm:pt>
    <dgm:pt modelId="{4BD05AE5-EA02-4158-B07B-9FBFA8F80B27}" type="sibTrans" cxnId="{E504C377-1947-4879-BAAC-E206EB80D0B9}">
      <dgm:prSet/>
      <dgm:spPr/>
      <dgm:t>
        <a:bodyPr/>
        <a:lstStyle/>
        <a:p>
          <a:endParaRPr lang="cs-CZ"/>
        </a:p>
      </dgm:t>
    </dgm:pt>
    <dgm:pt modelId="{35FEC770-EE15-4034-94D1-21F763B0E31E}">
      <dgm:prSet phldrT="[Text]"/>
      <dgm:spPr/>
      <dgm:t>
        <a:bodyPr/>
        <a:lstStyle/>
        <a:p>
          <a:r>
            <a:rPr lang="cs-CZ" dirty="0" err="1"/>
            <a:t>Verbo</a:t>
          </a:r>
          <a:endParaRPr lang="cs-CZ" dirty="0"/>
        </a:p>
      </dgm:t>
    </dgm:pt>
    <dgm:pt modelId="{EBCF305E-C328-4746-A547-5FF84D613730}" type="parTrans" cxnId="{7255ADE6-8CAB-4CB6-A1B5-D037CF7D82F9}">
      <dgm:prSet/>
      <dgm:spPr/>
      <dgm:t>
        <a:bodyPr/>
        <a:lstStyle/>
        <a:p>
          <a:endParaRPr lang="cs-CZ"/>
        </a:p>
      </dgm:t>
    </dgm:pt>
    <dgm:pt modelId="{43520229-28D3-4EFE-BF4E-865D99B365D1}" type="sibTrans" cxnId="{7255ADE6-8CAB-4CB6-A1B5-D037CF7D82F9}">
      <dgm:prSet/>
      <dgm:spPr/>
      <dgm:t>
        <a:bodyPr/>
        <a:lstStyle/>
        <a:p>
          <a:endParaRPr lang="cs-CZ"/>
        </a:p>
      </dgm:t>
    </dgm:pt>
    <dgm:pt modelId="{0C088507-C814-4742-B15B-41BB3F0950EC}">
      <dgm:prSet phldrT="[Text]"/>
      <dgm:spPr/>
      <dgm:t>
        <a:bodyPr/>
        <a:lstStyle/>
        <a:p>
          <a:r>
            <a:rPr lang="cs-CZ" b="1" dirty="0"/>
            <a:t>TAN</a:t>
          </a:r>
        </a:p>
      </dgm:t>
    </dgm:pt>
    <dgm:pt modelId="{02775FFB-C866-4A66-BC5E-973906116EA3}" type="parTrans" cxnId="{3324A7CE-9D6C-4389-BA94-6517951E2B5B}">
      <dgm:prSet/>
      <dgm:spPr/>
      <dgm:t>
        <a:bodyPr/>
        <a:lstStyle/>
        <a:p>
          <a:endParaRPr lang="cs-CZ"/>
        </a:p>
      </dgm:t>
    </dgm:pt>
    <dgm:pt modelId="{8A2EE1B5-333B-4EE8-B88C-DC10C8659DD4}" type="sibTrans" cxnId="{3324A7CE-9D6C-4389-BA94-6517951E2B5B}">
      <dgm:prSet/>
      <dgm:spPr/>
      <dgm:t>
        <a:bodyPr/>
        <a:lstStyle/>
        <a:p>
          <a:endParaRPr lang="cs-CZ"/>
        </a:p>
      </dgm:t>
    </dgm:pt>
    <dgm:pt modelId="{D7BAC497-609E-4892-821C-1EEC94F249A3}">
      <dgm:prSet/>
      <dgm:spPr/>
      <dgm:t>
        <a:bodyPr/>
        <a:lstStyle/>
        <a:p>
          <a:r>
            <a:rPr lang="cs-CZ" dirty="0" err="1"/>
            <a:t>Adjetivo</a:t>
          </a:r>
          <a:endParaRPr lang="cs-CZ" dirty="0"/>
        </a:p>
      </dgm:t>
    </dgm:pt>
    <dgm:pt modelId="{1A7AD554-D66E-4363-B424-EF55DF288996}" type="parTrans" cxnId="{F702D9F0-6B10-4DC4-B5EA-999906A82D03}">
      <dgm:prSet/>
      <dgm:spPr/>
      <dgm:t>
        <a:bodyPr/>
        <a:lstStyle/>
        <a:p>
          <a:endParaRPr lang="cs-CZ"/>
        </a:p>
      </dgm:t>
    </dgm:pt>
    <dgm:pt modelId="{F2F05EE7-6C56-4C56-9094-3F2D94EDCF79}" type="sibTrans" cxnId="{F702D9F0-6B10-4DC4-B5EA-999906A82D03}">
      <dgm:prSet/>
      <dgm:spPr/>
      <dgm:t>
        <a:bodyPr/>
        <a:lstStyle/>
        <a:p>
          <a:endParaRPr lang="cs-CZ"/>
        </a:p>
      </dgm:t>
    </dgm:pt>
    <dgm:pt modelId="{E71A3777-680B-48EE-A05C-242B46E767E2}">
      <dgm:prSet/>
      <dgm:spPr/>
      <dgm:t>
        <a:bodyPr/>
        <a:lstStyle/>
        <a:p>
          <a:r>
            <a:rPr lang="cs-CZ" b="1" dirty="0"/>
            <a:t>COMO</a:t>
          </a:r>
        </a:p>
      </dgm:t>
    </dgm:pt>
    <dgm:pt modelId="{0723C503-DB0D-464C-9EFF-FB25134AFEE6}" type="parTrans" cxnId="{598B4CE5-E0FA-40FF-BE92-EF9AF7CD00E6}">
      <dgm:prSet/>
      <dgm:spPr/>
      <dgm:t>
        <a:bodyPr/>
        <a:lstStyle/>
        <a:p>
          <a:endParaRPr lang="cs-CZ"/>
        </a:p>
      </dgm:t>
    </dgm:pt>
    <dgm:pt modelId="{AE5FED5F-D63D-46E7-A503-41499723F2AB}" type="sibTrans" cxnId="{598B4CE5-E0FA-40FF-BE92-EF9AF7CD00E6}">
      <dgm:prSet/>
      <dgm:spPr/>
      <dgm:t>
        <a:bodyPr/>
        <a:lstStyle/>
        <a:p>
          <a:endParaRPr lang="cs-CZ"/>
        </a:p>
      </dgm:t>
    </dgm:pt>
    <dgm:pt modelId="{10017E88-901D-4A00-B8E9-36004982F7D6}">
      <dgm:prSet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2</a:t>
          </a:r>
        </a:p>
      </dgm:t>
    </dgm:pt>
    <dgm:pt modelId="{67111F90-22A9-48D7-BBA9-E731B3363EF0}" type="parTrans" cxnId="{F75B3DF8-B8E7-48A0-9518-38669DB3C5EC}">
      <dgm:prSet/>
      <dgm:spPr/>
      <dgm:t>
        <a:bodyPr/>
        <a:lstStyle/>
        <a:p>
          <a:endParaRPr lang="cs-CZ"/>
        </a:p>
      </dgm:t>
    </dgm:pt>
    <dgm:pt modelId="{C6492893-BA81-47D6-B8AC-0EEC86B638C2}" type="sibTrans" cxnId="{F75B3DF8-B8E7-48A0-9518-38669DB3C5EC}">
      <dgm:prSet/>
      <dgm:spPr/>
      <dgm:t>
        <a:bodyPr/>
        <a:lstStyle/>
        <a:p>
          <a:endParaRPr lang="cs-CZ"/>
        </a:p>
      </dgm:t>
    </dgm:pt>
    <dgm:pt modelId="{7AB82F78-FE42-47FB-8630-C2F3E72C8F15}" type="pres">
      <dgm:prSet presAssocID="{6BE42973-0E7A-475C-95F7-F579594048BB}" presName="Name0" presStyleCnt="0">
        <dgm:presLayoutVars>
          <dgm:dir/>
          <dgm:resizeHandles val="exact"/>
        </dgm:presLayoutVars>
      </dgm:prSet>
      <dgm:spPr/>
    </dgm:pt>
    <dgm:pt modelId="{D0D00E04-6F2B-4B38-8CFA-A9027180DF6B}" type="pres">
      <dgm:prSet presAssocID="{5A753CE0-4236-4822-9F36-D2F9124D1810}" presName="node" presStyleLbl="node1" presStyleIdx="0" presStyleCnt="6">
        <dgm:presLayoutVars>
          <dgm:bulletEnabled val="1"/>
        </dgm:presLayoutVars>
      </dgm:prSet>
      <dgm:spPr/>
    </dgm:pt>
    <dgm:pt modelId="{E9D81323-B713-4666-B4B3-361120895846}" type="pres">
      <dgm:prSet presAssocID="{4BD05AE5-EA02-4158-B07B-9FBFA8F80B27}" presName="sibTrans" presStyleLbl="sibTrans2D1" presStyleIdx="0" presStyleCnt="5"/>
      <dgm:spPr/>
    </dgm:pt>
    <dgm:pt modelId="{2896FAAE-D051-4AC7-887C-D5C22345BC60}" type="pres">
      <dgm:prSet presAssocID="{4BD05AE5-EA02-4158-B07B-9FBFA8F80B27}" presName="connectorText" presStyleLbl="sibTrans2D1" presStyleIdx="0" presStyleCnt="5"/>
      <dgm:spPr/>
    </dgm:pt>
    <dgm:pt modelId="{BF789BDE-1C38-4D17-B6DE-671CBDC6CA72}" type="pres">
      <dgm:prSet presAssocID="{35FEC770-EE15-4034-94D1-21F763B0E31E}" presName="node" presStyleLbl="node1" presStyleIdx="1" presStyleCnt="6">
        <dgm:presLayoutVars>
          <dgm:bulletEnabled val="1"/>
        </dgm:presLayoutVars>
      </dgm:prSet>
      <dgm:spPr/>
    </dgm:pt>
    <dgm:pt modelId="{DFBED2E8-CC74-49A0-9F75-6F62F426FBA9}" type="pres">
      <dgm:prSet presAssocID="{43520229-28D3-4EFE-BF4E-865D99B365D1}" presName="sibTrans" presStyleLbl="sibTrans2D1" presStyleIdx="1" presStyleCnt="5"/>
      <dgm:spPr/>
    </dgm:pt>
    <dgm:pt modelId="{C435BEC2-6A5B-457E-869F-FFD7282C8C74}" type="pres">
      <dgm:prSet presAssocID="{43520229-28D3-4EFE-BF4E-865D99B365D1}" presName="connectorText" presStyleLbl="sibTrans2D1" presStyleIdx="1" presStyleCnt="5"/>
      <dgm:spPr/>
    </dgm:pt>
    <dgm:pt modelId="{DF2C78AD-9B27-4BF5-A8A2-25D98AABB3D7}" type="pres">
      <dgm:prSet presAssocID="{0C088507-C814-4742-B15B-41BB3F0950EC}" presName="node" presStyleLbl="node1" presStyleIdx="2" presStyleCnt="6" custLinFactNeighborX="1640">
        <dgm:presLayoutVars>
          <dgm:bulletEnabled val="1"/>
        </dgm:presLayoutVars>
      </dgm:prSet>
      <dgm:spPr/>
    </dgm:pt>
    <dgm:pt modelId="{64088F0F-74C5-425B-9467-02817947AFA0}" type="pres">
      <dgm:prSet presAssocID="{8A2EE1B5-333B-4EE8-B88C-DC10C8659DD4}" presName="sibTrans" presStyleLbl="sibTrans2D1" presStyleIdx="2" presStyleCnt="5"/>
      <dgm:spPr/>
    </dgm:pt>
    <dgm:pt modelId="{1A8A7E57-442D-41EA-9DDC-94433D021DAF}" type="pres">
      <dgm:prSet presAssocID="{8A2EE1B5-333B-4EE8-B88C-DC10C8659DD4}" presName="connectorText" presStyleLbl="sibTrans2D1" presStyleIdx="2" presStyleCnt="5"/>
      <dgm:spPr/>
    </dgm:pt>
    <dgm:pt modelId="{6C17598E-5478-4611-B06A-8F15AC713340}" type="pres">
      <dgm:prSet presAssocID="{D7BAC497-609E-4892-821C-1EEC94F249A3}" presName="node" presStyleLbl="node1" presStyleIdx="3" presStyleCnt="6">
        <dgm:presLayoutVars>
          <dgm:bulletEnabled val="1"/>
        </dgm:presLayoutVars>
      </dgm:prSet>
      <dgm:spPr/>
    </dgm:pt>
    <dgm:pt modelId="{6A589339-4A1C-446C-A7EC-C458B2A5D357}" type="pres">
      <dgm:prSet presAssocID="{F2F05EE7-6C56-4C56-9094-3F2D94EDCF79}" presName="sibTrans" presStyleLbl="sibTrans2D1" presStyleIdx="3" presStyleCnt="5"/>
      <dgm:spPr/>
    </dgm:pt>
    <dgm:pt modelId="{617F86EE-6A10-488E-9C87-6C989FCB1571}" type="pres">
      <dgm:prSet presAssocID="{F2F05EE7-6C56-4C56-9094-3F2D94EDCF79}" presName="connectorText" presStyleLbl="sibTrans2D1" presStyleIdx="3" presStyleCnt="5"/>
      <dgm:spPr/>
    </dgm:pt>
    <dgm:pt modelId="{8C4815DC-1665-4C3A-9EAA-F3FAB48F090E}" type="pres">
      <dgm:prSet presAssocID="{E71A3777-680B-48EE-A05C-242B46E767E2}" presName="node" presStyleLbl="node1" presStyleIdx="4" presStyleCnt="6">
        <dgm:presLayoutVars>
          <dgm:bulletEnabled val="1"/>
        </dgm:presLayoutVars>
      </dgm:prSet>
      <dgm:spPr/>
    </dgm:pt>
    <dgm:pt modelId="{68017CB7-A100-425D-82A6-D2A9EA764284}" type="pres">
      <dgm:prSet presAssocID="{AE5FED5F-D63D-46E7-A503-41499723F2AB}" presName="sibTrans" presStyleLbl="sibTrans2D1" presStyleIdx="4" presStyleCnt="5"/>
      <dgm:spPr/>
    </dgm:pt>
    <dgm:pt modelId="{D8621113-E270-4500-B78D-089321926003}" type="pres">
      <dgm:prSet presAssocID="{AE5FED5F-D63D-46E7-A503-41499723F2AB}" presName="connectorText" presStyleLbl="sibTrans2D1" presStyleIdx="4" presStyleCnt="5"/>
      <dgm:spPr/>
    </dgm:pt>
    <dgm:pt modelId="{F58BC1FC-7554-4A64-B9EC-5C409EE234DC}" type="pres">
      <dgm:prSet presAssocID="{10017E88-901D-4A00-B8E9-36004982F7D6}" presName="node" presStyleLbl="node1" presStyleIdx="5" presStyleCnt="6">
        <dgm:presLayoutVars>
          <dgm:bulletEnabled val="1"/>
        </dgm:presLayoutVars>
      </dgm:prSet>
      <dgm:spPr/>
    </dgm:pt>
  </dgm:ptLst>
  <dgm:cxnLst>
    <dgm:cxn modelId="{C9898200-51ED-4C00-BCAB-22371821028A}" type="presOf" srcId="{10017E88-901D-4A00-B8E9-36004982F7D6}" destId="{F58BC1FC-7554-4A64-B9EC-5C409EE234DC}" srcOrd="0" destOrd="0" presId="urn:microsoft.com/office/officeart/2005/8/layout/process1"/>
    <dgm:cxn modelId="{8EBC6C20-DE34-45F1-A948-A6A253DC8AA7}" type="presOf" srcId="{F2F05EE7-6C56-4C56-9094-3F2D94EDCF79}" destId="{617F86EE-6A10-488E-9C87-6C989FCB1571}" srcOrd="1" destOrd="0" presId="urn:microsoft.com/office/officeart/2005/8/layout/process1"/>
    <dgm:cxn modelId="{6985B229-3C5C-407E-9F8C-08CF08968708}" type="presOf" srcId="{E71A3777-680B-48EE-A05C-242B46E767E2}" destId="{8C4815DC-1665-4C3A-9EAA-F3FAB48F090E}" srcOrd="0" destOrd="0" presId="urn:microsoft.com/office/officeart/2005/8/layout/process1"/>
    <dgm:cxn modelId="{E932442B-1D21-46AD-9BEE-208D88EB5C5E}" type="presOf" srcId="{43520229-28D3-4EFE-BF4E-865D99B365D1}" destId="{C435BEC2-6A5B-457E-869F-FFD7282C8C74}" srcOrd="1" destOrd="0" presId="urn:microsoft.com/office/officeart/2005/8/layout/process1"/>
    <dgm:cxn modelId="{DBCFC639-9EA6-47DA-8B66-D7E15973E616}" type="presOf" srcId="{8A2EE1B5-333B-4EE8-B88C-DC10C8659DD4}" destId="{64088F0F-74C5-425B-9467-02817947AFA0}" srcOrd="0" destOrd="0" presId="urn:microsoft.com/office/officeart/2005/8/layout/process1"/>
    <dgm:cxn modelId="{42386862-693F-4F78-843A-BFC82234D5A8}" type="presOf" srcId="{43520229-28D3-4EFE-BF4E-865D99B365D1}" destId="{DFBED2E8-CC74-49A0-9F75-6F62F426FBA9}" srcOrd="0" destOrd="0" presId="urn:microsoft.com/office/officeart/2005/8/layout/process1"/>
    <dgm:cxn modelId="{1FCF3F44-1FD8-404D-B4C0-7D63122A9C6A}" type="presOf" srcId="{0C088507-C814-4742-B15B-41BB3F0950EC}" destId="{DF2C78AD-9B27-4BF5-A8A2-25D98AABB3D7}" srcOrd="0" destOrd="0" presId="urn:microsoft.com/office/officeart/2005/8/layout/process1"/>
    <dgm:cxn modelId="{DA1BDC68-AB68-404E-AF5E-8C453FC344D1}" type="presOf" srcId="{35FEC770-EE15-4034-94D1-21F763B0E31E}" destId="{BF789BDE-1C38-4D17-B6DE-671CBDC6CA72}" srcOrd="0" destOrd="0" presId="urn:microsoft.com/office/officeart/2005/8/layout/process1"/>
    <dgm:cxn modelId="{32666169-F36C-458E-92F7-3CB344AAB004}" type="presOf" srcId="{F2F05EE7-6C56-4C56-9094-3F2D94EDCF79}" destId="{6A589339-4A1C-446C-A7EC-C458B2A5D357}" srcOrd="0" destOrd="0" presId="urn:microsoft.com/office/officeart/2005/8/layout/process1"/>
    <dgm:cxn modelId="{8CE41877-DCE7-4651-8B07-31188A3C9C24}" type="presOf" srcId="{D7BAC497-609E-4892-821C-1EEC94F249A3}" destId="{6C17598E-5478-4611-B06A-8F15AC713340}" srcOrd="0" destOrd="0" presId="urn:microsoft.com/office/officeart/2005/8/layout/process1"/>
    <dgm:cxn modelId="{E504C377-1947-4879-BAAC-E206EB80D0B9}" srcId="{6BE42973-0E7A-475C-95F7-F579594048BB}" destId="{5A753CE0-4236-4822-9F36-D2F9124D1810}" srcOrd="0" destOrd="0" parTransId="{4D81DFB1-A728-42A0-A604-5087762A6630}" sibTransId="{4BD05AE5-EA02-4158-B07B-9FBFA8F80B27}"/>
    <dgm:cxn modelId="{9657ED58-F7EF-4BEA-B2F0-D0043A7392C7}" type="presOf" srcId="{4BD05AE5-EA02-4158-B07B-9FBFA8F80B27}" destId="{2896FAAE-D051-4AC7-887C-D5C22345BC60}" srcOrd="1" destOrd="0" presId="urn:microsoft.com/office/officeart/2005/8/layout/process1"/>
    <dgm:cxn modelId="{11E3EC7B-F1F1-4644-BA8F-6B3FF421E27B}" type="presOf" srcId="{5A753CE0-4236-4822-9F36-D2F9124D1810}" destId="{D0D00E04-6F2B-4B38-8CFA-A9027180DF6B}" srcOrd="0" destOrd="0" presId="urn:microsoft.com/office/officeart/2005/8/layout/process1"/>
    <dgm:cxn modelId="{C5489F8C-A2D7-46B3-A684-B2EB8792733E}" type="presOf" srcId="{6BE42973-0E7A-475C-95F7-F579594048BB}" destId="{7AB82F78-FE42-47FB-8630-C2F3E72C8F15}" srcOrd="0" destOrd="0" presId="urn:microsoft.com/office/officeart/2005/8/layout/process1"/>
    <dgm:cxn modelId="{0E82AC95-3FA0-44B0-BABF-6F570EE6A396}" type="presOf" srcId="{AE5FED5F-D63D-46E7-A503-41499723F2AB}" destId="{68017CB7-A100-425D-82A6-D2A9EA764284}" srcOrd="0" destOrd="0" presId="urn:microsoft.com/office/officeart/2005/8/layout/process1"/>
    <dgm:cxn modelId="{3BF0CBC2-1000-40AC-8187-FFC0B5196B0C}" type="presOf" srcId="{AE5FED5F-D63D-46E7-A503-41499723F2AB}" destId="{D8621113-E270-4500-B78D-089321926003}" srcOrd="1" destOrd="0" presId="urn:microsoft.com/office/officeart/2005/8/layout/process1"/>
    <dgm:cxn modelId="{3324A7CE-9D6C-4389-BA94-6517951E2B5B}" srcId="{6BE42973-0E7A-475C-95F7-F579594048BB}" destId="{0C088507-C814-4742-B15B-41BB3F0950EC}" srcOrd="2" destOrd="0" parTransId="{02775FFB-C866-4A66-BC5E-973906116EA3}" sibTransId="{8A2EE1B5-333B-4EE8-B88C-DC10C8659DD4}"/>
    <dgm:cxn modelId="{2F32DCDF-F3B9-4F04-B135-6C4D8CA878C5}" type="presOf" srcId="{8A2EE1B5-333B-4EE8-B88C-DC10C8659DD4}" destId="{1A8A7E57-442D-41EA-9DDC-94433D021DAF}" srcOrd="1" destOrd="0" presId="urn:microsoft.com/office/officeart/2005/8/layout/process1"/>
    <dgm:cxn modelId="{598B4CE5-E0FA-40FF-BE92-EF9AF7CD00E6}" srcId="{6BE42973-0E7A-475C-95F7-F579594048BB}" destId="{E71A3777-680B-48EE-A05C-242B46E767E2}" srcOrd="4" destOrd="0" parTransId="{0723C503-DB0D-464C-9EFF-FB25134AFEE6}" sibTransId="{AE5FED5F-D63D-46E7-A503-41499723F2AB}"/>
    <dgm:cxn modelId="{7255ADE6-8CAB-4CB6-A1B5-D037CF7D82F9}" srcId="{6BE42973-0E7A-475C-95F7-F579594048BB}" destId="{35FEC770-EE15-4034-94D1-21F763B0E31E}" srcOrd="1" destOrd="0" parTransId="{EBCF305E-C328-4746-A547-5FF84D613730}" sibTransId="{43520229-28D3-4EFE-BF4E-865D99B365D1}"/>
    <dgm:cxn modelId="{4D24C1E6-50A2-494A-81B0-CEEB5AA0F01A}" type="presOf" srcId="{4BD05AE5-EA02-4158-B07B-9FBFA8F80B27}" destId="{E9D81323-B713-4666-B4B3-361120895846}" srcOrd="0" destOrd="0" presId="urn:microsoft.com/office/officeart/2005/8/layout/process1"/>
    <dgm:cxn modelId="{F702D9F0-6B10-4DC4-B5EA-999906A82D03}" srcId="{6BE42973-0E7A-475C-95F7-F579594048BB}" destId="{D7BAC497-609E-4892-821C-1EEC94F249A3}" srcOrd="3" destOrd="0" parTransId="{1A7AD554-D66E-4363-B424-EF55DF288996}" sibTransId="{F2F05EE7-6C56-4C56-9094-3F2D94EDCF79}"/>
    <dgm:cxn modelId="{F75B3DF8-B8E7-48A0-9518-38669DB3C5EC}" srcId="{6BE42973-0E7A-475C-95F7-F579594048BB}" destId="{10017E88-901D-4A00-B8E9-36004982F7D6}" srcOrd="5" destOrd="0" parTransId="{67111F90-22A9-48D7-BBA9-E731B3363EF0}" sibTransId="{C6492893-BA81-47D6-B8AC-0EEC86B638C2}"/>
    <dgm:cxn modelId="{DB3D2A94-037C-42F5-BD3C-1294E0F0455A}" type="presParOf" srcId="{7AB82F78-FE42-47FB-8630-C2F3E72C8F15}" destId="{D0D00E04-6F2B-4B38-8CFA-A9027180DF6B}" srcOrd="0" destOrd="0" presId="urn:microsoft.com/office/officeart/2005/8/layout/process1"/>
    <dgm:cxn modelId="{528D6C2F-E5C0-4B0C-BCAD-92A5C29F7A95}" type="presParOf" srcId="{7AB82F78-FE42-47FB-8630-C2F3E72C8F15}" destId="{E9D81323-B713-4666-B4B3-361120895846}" srcOrd="1" destOrd="0" presId="urn:microsoft.com/office/officeart/2005/8/layout/process1"/>
    <dgm:cxn modelId="{73AB5DF0-7815-4072-80A1-4F8BD5CEA3F5}" type="presParOf" srcId="{E9D81323-B713-4666-B4B3-361120895846}" destId="{2896FAAE-D051-4AC7-887C-D5C22345BC60}" srcOrd="0" destOrd="0" presId="urn:microsoft.com/office/officeart/2005/8/layout/process1"/>
    <dgm:cxn modelId="{EFCC316A-278D-40A7-88CA-D5C9E3E54B53}" type="presParOf" srcId="{7AB82F78-FE42-47FB-8630-C2F3E72C8F15}" destId="{BF789BDE-1C38-4D17-B6DE-671CBDC6CA72}" srcOrd="2" destOrd="0" presId="urn:microsoft.com/office/officeart/2005/8/layout/process1"/>
    <dgm:cxn modelId="{61D0BD73-79A6-4C1B-BB8F-5875D4F9FF05}" type="presParOf" srcId="{7AB82F78-FE42-47FB-8630-C2F3E72C8F15}" destId="{DFBED2E8-CC74-49A0-9F75-6F62F426FBA9}" srcOrd="3" destOrd="0" presId="urn:microsoft.com/office/officeart/2005/8/layout/process1"/>
    <dgm:cxn modelId="{4EA39BC7-05F7-4DC8-A1ED-8CB8FCCCA7B9}" type="presParOf" srcId="{DFBED2E8-CC74-49A0-9F75-6F62F426FBA9}" destId="{C435BEC2-6A5B-457E-869F-FFD7282C8C74}" srcOrd="0" destOrd="0" presId="urn:microsoft.com/office/officeart/2005/8/layout/process1"/>
    <dgm:cxn modelId="{79CC4E7E-82F9-41B9-AC76-82DF74AA2957}" type="presParOf" srcId="{7AB82F78-FE42-47FB-8630-C2F3E72C8F15}" destId="{DF2C78AD-9B27-4BF5-A8A2-25D98AABB3D7}" srcOrd="4" destOrd="0" presId="urn:microsoft.com/office/officeart/2005/8/layout/process1"/>
    <dgm:cxn modelId="{82695FA4-F87A-4B52-BABB-15A39B4F1A1F}" type="presParOf" srcId="{7AB82F78-FE42-47FB-8630-C2F3E72C8F15}" destId="{64088F0F-74C5-425B-9467-02817947AFA0}" srcOrd="5" destOrd="0" presId="urn:microsoft.com/office/officeart/2005/8/layout/process1"/>
    <dgm:cxn modelId="{DC03323B-D280-432F-A793-9EEAD425D962}" type="presParOf" srcId="{64088F0F-74C5-425B-9467-02817947AFA0}" destId="{1A8A7E57-442D-41EA-9DDC-94433D021DAF}" srcOrd="0" destOrd="0" presId="urn:microsoft.com/office/officeart/2005/8/layout/process1"/>
    <dgm:cxn modelId="{DD814467-34B7-4534-972F-700090431192}" type="presParOf" srcId="{7AB82F78-FE42-47FB-8630-C2F3E72C8F15}" destId="{6C17598E-5478-4611-B06A-8F15AC713340}" srcOrd="6" destOrd="0" presId="urn:microsoft.com/office/officeart/2005/8/layout/process1"/>
    <dgm:cxn modelId="{013555C2-7A2D-4B59-9702-70A473243F48}" type="presParOf" srcId="{7AB82F78-FE42-47FB-8630-C2F3E72C8F15}" destId="{6A589339-4A1C-446C-A7EC-C458B2A5D357}" srcOrd="7" destOrd="0" presId="urn:microsoft.com/office/officeart/2005/8/layout/process1"/>
    <dgm:cxn modelId="{BC840B50-527A-479E-B155-824972D4ED49}" type="presParOf" srcId="{6A589339-4A1C-446C-A7EC-C458B2A5D357}" destId="{617F86EE-6A10-488E-9C87-6C989FCB1571}" srcOrd="0" destOrd="0" presId="urn:microsoft.com/office/officeart/2005/8/layout/process1"/>
    <dgm:cxn modelId="{22AF6ED7-5571-42C8-9205-A5EA220417E4}" type="presParOf" srcId="{7AB82F78-FE42-47FB-8630-C2F3E72C8F15}" destId="{8C4815DC-1665-4C3A-9EAA-F3FAB48F090E}" srcOrd="8" destOrd="0" presId="urn:microsoft.com/office/officeart/2005/8/layout/process1"/>
    <dgm:cxn modelId="{6960D503-3B52-45DD-AEAC-906A31FCA064}" type="presParOf" srcId="{7AB82F78-FE42-47FB-8630-C2F3E72C8F15}" destId="{68017CB7-A100-425D-82A6-D2A9EA764284}" srcOrd="9" destOrd="0" presId="urn:microsoft.com/office/officeart/2005/8/layout/process1"/>
    <dgm:cxn modelId="{50B244EA-BEE0-4150-89AB-C190DE2AA6E6}" type="presParOf" srcId="{68017CB7-A100-425D-82A6-D2A9EA764284}" destId="{D8621113-E270-4500-B78D-089321926003}" srcOrd="0" destOrd="0" presId="urn:microsoft.com/office/officeart/2005/8/layout/process1"/>
    <dgm:cxn modelId="{5E0CCA65-401E-4254-BB91-5D206C467279}" type="presParOf" srcId="{7AB82F78-FE42-47FB-8630-C2F3E72C8F15}" destId="{F58BC1FC-7554-4A64-B9EC-5C409EE234DC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42973-0E7A-475C-95F7-F579594048BB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</dgm:pt>
    <dgm:pt modelId="{5A753CE0-4236-4822-9F36-D2F9124D1810}">
      <dgm:prSet phldrT="[Text]"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1</a:t>
          </a:r>
        </a:p>
      </dgm:t>
    </dgm:pt>
    <dgm:pt modelId="{4D81DFB1-A728-42A0-A604-5087762A6630}" type="parTrans" cxnId="{E504C377-1947-4879-BAAC-E206EB80D0B9}">
      <dgm:prSet/>
      <dgm:spPr/>
      <dgm:t>
        <a:bodyPr/>
        <a:lstStyle/>
        <a:p>
          <a:endParaRPr lang="cs-CZ"/>
        </a:p>
      </dgm:t>
    </dgm:pt>
    <dgm:pt modelId="{4BD05AE5-EA02-4158-B07B-9FBFA8F80B27}" type="sibTrans" cxnId="{E504C377-1947-4879-BAAC-E206EB80D0B9}">
      <dgm:prSet/>
      <dgm:spPr/>
      <dgm:t>
        <a:bodyPr/>
        <a:lstStyle/>
        <a:p>
          <a:endParaRPr lang="cs-CZ"/>
        </a:p>
      </dgm:t>
    </dgm:pt>
    <dgm:pt modelId="{35FEC770-EE15-4034-94D1-21F763B0E31E}">
      <dgm:prSet phldrT="[Text]"/>
      <dgm:spPr/>
      <dgm:t>
        <a:bodyPr/>
        <a:lstStyle/>
        <a:p>
          <a:r>
            <a:rPr lang="cs-CZ" dirty="0" err="1"/>
            <a:t>Verbo</a:t>
          </a:r>
          <a:endParaRPr lang="cs-CZ" dirty="0"/>
        </a:p>
      </dgm:t>
    </dgm:pt>
    <dgm:pt modelId="{EBCF305E-C328-4746-A547-5FF84D613730}" type="parTrans" cxnId="{7255ADE6-8CAB-4CB6-A1B5-D037CF7D82F9}">
      <dgm:prSet/>
      <dgm:spPr/>
      <dgm:t>
        <a:bodyPr/>
        <a:lstStyle/>
        <a:p>
          <a:endParaRPr lang="cs-CZ"/>
        </a:p>
      </dgm:t>
    </dgm:pt>
    <dgm:pt modelId="{43520229-28D3-4EFE-BF4E-865D99B365D1}" type="sibTrans" cxnId="{7255ADE6-8CAB-4CB6-A1B5-D037CF7D82F9}">
      <dgm:prSet/>
      <dgm:spPr/>
      <dgm:t>
        <a:bodyPr/>
        <a:lstStyle/>
        <a:p>
          <a:endParaRPr lang="cs-CZ"/>
        </a:p>
      </dgm:t>
    </dgm:pt>
    <dgm:pt modelId="{0C088507-C814-4742-B15B-41BB3F0950EC}">
      <dgm:prSet phldrT="[Text]"/>
      <dgm:spPr/>
      <dgm:t>
        <a:bodyPr/>
        <a:lstStyle/>
        <a:p>
          <a:r>
            <a:rPr lang="cs-CZ" b="1" dirty="0"/>
            <a:t>MÁS</a:t>
          </a:r>
        </a:p>
      </dgm:t>
    </dgm:pt>
    <dgm:pt modelId="{02775FFB-C866-4A66-BC5E-973906116EA3}" type="parTrans" cxnId="{3324A7CE-9D6C-4389-BA94-6517951E2B5B}">
      <dgm:prSet/>
      <dgm:spPr/>
      <dgm:t>
        <a:bodyPr/>
        <a:lstStyle/>
        <a:p>
          <a:endParaRPr lang="cs-CZ"/>
        </a:p>
      </dgm:t>
    </dgm:pt>
    <dgm:pt modelId="{8A2EE1B5-333B-4EE8-B88C-DC10C8659DD4}" type="sibTrans" cxnId="{3324A7CE-9D6C-4389-BA94-6517951E2B5B}">
      <dgm:prSet/>
      <dgm:spPr/>
      <dgm:t>
        <a:bodyPr/>
        <a:lstStyle/>
        <a:p>
          <a:endParaRPr lang="cs-CZ"/>
        </a:p>
      </dgm:t>
    </dgm:pt>
    <dgm:pt modelId="{D7BAC497-609E-4892-821C-1EEC94F249A3}">
      <dgm:prSet/>
      <dgm:spPr/>
      <dgm:t>
        <a:bodyPr/>
        <a:lstStyle/>
        <a:p>
          <a:r>
            <a:rPr lang="cs-CZ" dirty="0" err="1"/>
            <a:t>Adjetivo</a:t>
          </a:r>
          <a:endParaRPr lang="cs-CZ" dirty="0"/>
        </a:p>
      </dgm:t>
    </dgm:pt>
    <dgm:pt modelId="{1A7AD554-D66E-4363-B424-EF55DF288996}" type="parTrans" cxnId="{F702D9F0-6B10-4DC4-B5EA-999906A82D03}">
      <dgm:prSet/>
      <dgm:spPr/>
      <dgm:t>
        <a:bodyPr/>
        <a:lstStyle/>
        <a:p>
          <a:endParaRPr lang="cs-CZ"/>
        </a:p>
      </dgm:t>
    </dgm:pt>
    <dgm:pt modelId="{F2F05EE7-6C56-4C56-9094-3F2D94EDCF79}" type="sibTrans" cxnId="{F702D9F0-6B10-4DC4-B5EA-999906A82D03}">
      <dgm:prSet/>
      <dgm:spPr/>
      <dgm:t>
        <a:bodyPr/>
        <a:lstStyle/>
        <a:p>
          <a:endParaRPr lang="cs-CZ"/>
        </a:p>
      </dgm:t>
    </dgm:pt>
    <dgm:pt modelId="{E71A3777-680B-48EE-A05C-242B46E767E2}">
      <dgm:prSet/>
      <dgm:spPr/>
      <dgm:t>
        <a:bodyPr/>
        <a:lstStyle/>
        <a:p>
          <a:r>
            <a:rPr lang="cs-CZ" b="1" dirty="0"/>
            <a:t>QUE</a:t>
          </a:r>
        </a:p>
      </dgm:t>
    </dgm:pt>
    <dgm:pt modelId="{0723C503-DB0D-464C-9EFF-FB25134AFEE6}" type="parTrans" cxnId="{598B4CE5-E0FA-40FF-BE92-EF9AF7CD00E6}">
      <dgm:prSet/>
      <dgm:spPr/>
      <dgm:t>
        <a:bodyPr/>
        <a:lstStyle/>
        <a:p>
          <a:endParaRPr lang="cs-CZ"/>
        </a:p>
      </dgm:t>
    </dgm:pt>
    <dgm:pt modelId="{AE5FED5F-D63D-46E7-A503-41499723F2AB}" type="sibTrans" cxnId="{598B4CE5-E0FA-40FF-BE92-EF9AF7CD00E6}">
      <dgm:prSet/>
      <dgm:spPr/>
      <dgm:t>
        <a:bodyPr/>
        <a:lstStyle/>
        <a:p>
          <a:endParaRPr lang="cs-CZ"/>
        </a:p>
      </dgm:t>
    </dgm:pt>
    <dgm:pt modelId="{10017E88-901D-4A00-B8E9-36004982F7D6}">
      <dgm:prSet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2</a:t>
          </a:r>
        </a:p>
      </dgm:t>
    </dgm:pt>
    <dgm:pt modelId="{67111F90-22A9-48D7-BBA9-E731B3363EF0}" type="parTrans" cxnId="{F75B3DF8-B8E7-48A0-9518-38669DB3C5EC}">
      <dgm:prSet/>
      <dgm:spPr/>
      <dgm:t>
        <a:bodyPr/>
        <a:lstStyle/>
        <a:p>
          <a:endParaRPr lang="cs-CZ"/>
        </a:p>
      </dgm:t>
    </dgm:pt>
    <dgm:pt modelId="{C6492893-BA81-47D6-B8AC-0EEC86B638C2}" type="sibTrans" cxnId="{F75B3DF8-B8E7-48A0-9518-38669DB3C5EC}">
      <dgm:prSet/>
      <dgm:spPr/>
      <dgm:t>
        <a:bodyPr/>
        <a:lstStyle/>
        <a:p>
          <a:endParaRPr lang="cs-CZ"/>
        </a:p>
      </dgm:t>
    </dgm:pt>
    <dgm:pt modelId="{7AB82F78-FE42-47FB-8630-C2F3E72C8F15}" type="pres">
      <dgm:prSet presAssocID="{6BE42973-0E7A-475C-95F7-F579594048BB}" presName="Name0" presStyleCnt="0">
        <dgm:presLayoutVars>
          <dgm:dir/>
          <dgm:resizeHandles val="exact"/>
        </dgm:presLayoutVars>
      </dgm:prSet>
      <dgm:spPr/>
    </dgm:pt>
    <dgm:pt modelId="{D0D00E04-6F2B-4B38-8CFA-A9027180DF6B}" type="pres">
      <dgm:prSet presAssocID="{5A753CE0-4236-4822-9F36-D2F9124D1810}" presName="node" presStyleLbl="node1" presStyleIdx="0" presStyleCnt="6">
        <dgm:presLayoutVars>
          <dgm:bulletEnabled val="1"/>
        </dgm:presLayoutVars>
      </dgm:prSet>
      <dgm:spPr/>
    </dgm:pt>
    <dgm:pt modelId="{E9D81323-B713-4666-B4B3-361120895846}" type="pres">
      <dgm:prSet presAssocID="{4BD05AE5-EA02-4158-B07B-9FBFA8F80B27}" presName="sibTrans" presStyleLbl="sibTrans2D1" presStyleIdx="0" presStyleCnt="5"/>
      <dgm:spPr/>
    </dgm:pt>
    <dgm:pt modelId="{2896FAAE-D051-4AC7-887C-D5C22345BC60}" type="pres">
      <dgm:prSet presAssocID="{4BD05AE5-EA02-4158-B07B-9FBFA8F80B27}" presName="connectorText" presStyleLbl="sibTrans2D1" presStyleIdx="0" presStyleCnt="5"/>
      <dgm:spPr/>
    </dgm:pt>
    <dgm:pt modelId="{BF789BDE-1C38-4D17-B6DE-671CBDC6CA72}" type="pres">
      <dgm:prSet presAssocID="{35FEC770-EE15-4034-94D1-21F763B0E31E}" presName="node" presStyleLbl="node1" presStyleIdx="1" presStyleCnt="6">
        <dgm:presLayoutVars>
          <dgm:bulletEnabled val="1"/>
        </dgm:presLayoutVars>
      </dgm:prSet>
      <dgm:spPr/>
    </dgm:pt>
    <dgm:pt modelId="{DFBED2E8-CC74-49A0-9F75-6F62F426FBA9}" type="pres">
      <dgm:prSet presAssocID="{43520229-28D3-4EFE-BF4E-865D99B365D1}" presName="sibTrans" presStyleLbl="sibTrans2D1" presStyleIdx="1" presStyleCnt="5"/>
      <dgm:spPr/>
    </dgm:pt>
    <dgm:pt modelId="{C435BEC2-6A5B-457E-869F-FFD7282C8C74}" type="pres">
      <dgm:prSet presAssocID="{43520229-28D3-4EFE-BF4E-865D99B365D1}" presName="connectorText" presStyleLbl="sibTrans2D1" presStyleIdx="1" presStyleCnt="5"/>
      <dgm:spPr/>
    </dgm:pt>
    <dgm:pt modelId="{DF2C78AD-9B27-4BF5-A8A2-25D98AABB3D7}" type="pres">
      <dgm:prSet presAssocID="{0C088507-C814-4742-B15B-41BB3F0950EC}" presName="node" presStyleLbl="node1" presStyleIdx="2" presStyleCnt="6" custLinFactNeighborX="1640">
        <dgm:presLayoutVars>
          <dgm:bulletEnabled val="1"/>
        </dgm:presLayoutVars>
      </dgm:prSet>
      <dgm:spPr/>
    </dgm:pt>
    <dgm:pt modelId="{64088F0F-74C5-425B-9467-02817947AFA0}" type="pres">
      <dgm:prSet presAssocID="{8A2EE1B5-333B-4EE8-B88C-DC10C8659DD4}" presName="sibTrans" presStyleLbl="sibTrans2D1" presStyleIdx="2" presStyleCnt="5"/>
      <dgm:spPr/>
    </dgm:pt>
    <dgm:pt modelId="{1A8A7E57-442D-41EA-9DDC-94433D021DAF}" type="pres">
      <dgm:prSet presAssocID="{8A2EE1B5-333B-4EE8-B88C-DC10C8659DD4}" presName="connectorText" presStyleLbl="sibTrans2D1" presStyleIdx="2" presStyleCnt="5"/>
      <dgm:spPr/>
    </dgm:pt>
    <dgm:pt modelId="{6C17598E-5478-4611-B06A-8F15AC713340}" type="pres">
      <dgm:prSet presAssocID="{D7BAC497-609E-4892-821C-1EEC94F249A3}" presName="node" presStyleLbl="node1" presStyleIdx="3" presStyleCnt="6">
        <dgm:presLayoutVars>
          <dgm:bulletEnabled val="1"/>
        </dgm:presLayoutVars>
      </dgm:prSet>
      <dgm:spPr/>
    </dgm:pt>
    <dgm:pt modelId="{6A589339-4A1C-446C-A7EC-C458B2A5D357}" type="pres">
      <dgm:prSet presAssocID="{F2F05EE7-6C56-4C56-9094-3F2D94EDCF79}" presName="sibTrans" presStyleLbl="sibTrans2D1" presStyleIdx="3" presStyleCnt="5"/>
      <dgm:spPr/>
    </dgm:pt>
    <dgm:pt modelId="{617F86EE-6A10-488E-9C87-6C989FCB1571}" type="pres">
      <dgm:prSet presAssocID="{F2F05EE7-6C56-4C56-9094-3F2D94EDCF79}" presName="connectorText" presStyleLbl="sibTrans2D1" presStyleIdx="3" presStyleCnt="5"/>
      <dgm:spPr/>
    </dgm:pt>
    <dgm:pt modelId="{8C4815DC-1665-4C3A-9EAA-F3FAB48F090E}" type="pres">
      <dgm:prSet presAssocID="{E71A3777-680B-48EE-A05C-242B46E767E2}" presName="node" presStyleLbl="node1" presStyleIdx="4" presStyleCnt="6">
        <dgm:presLayoutVars>
          <dgm:bulletEnabled val="1"/>
        </dgm:presLayoutVars>
      </dgm:prSet>
      <dgm:spPr/>
    </dgm:pt>
    <dgm:pt modelId="{68017CB7-A100-425D-82A6-D2A9EA764284}" type="pres">
      <dgm:prSet presAssocID="{AE5FED5F-D63D-46E7-A503-41499723F2AB}" presName="sibTrans" presStyleLbl="sibTrans2D1" presStyleIdx="4" presStyleCnt="5"/>
      <dgm:spPr/>
    </dgm:pt>
    <dgm:pt modelId="{D8621113-E270-4500-B78D-089321926003}" type="pres">
      <dgm:prSet presAssocID="{AE5FED5F-D63D-46E7-A503-41499723F2AB}" presName="connectorText" presStyleLbl="sibTrans2D1" presStyleIdx="4" presStyleCnt="5"/>
      <dgm:spPr/>
    </dgm:pt>
    <dgm:pt modelId="{F58BC1FC-7554-4A64-B9EC-5C409EE234DC}" type="pres">
      <dgm:prSet presAssocID="{10017E88-901D-4A00-B8E9-36004982F7D6}" presName="node" presStyleLbl="node1" presStyleIdx="5" presStyleCnt="6">
        <dgm:presLayoutVars>
          <dgm:bulletEnabled val="1"/>
        </dgm:presLayoutVars>
      </dgm:prSet>
      <dgm:spPr/>
    </dgm:pt>
  </dgm:ptLst>
  <dgm:cxnLst>
    <dgm:cxn modelId="{C9898200-51ED-4C00-BCAB-22371821028A}" type="presOf" srcId="{10017E88-901D-4A00-B8E9-36004982F7D6}" destId="{F58BC1FC-7554-4A64-B9EC-5C409EE234DC}" srcOrd="0" destOrd="0" presId="urn:microsoft.com/office/officeart/2005/8/layout/process1"/>
    <dgm:cxn modelId="{8EBC6C20-DE34-45F1-A948-A6A253DC8AA7}" type="presOf" srcId="{F2F05EE7-6C56-4C56-9094-3F2D94EDCF79}" destId="{617F86EE-6A10-488E-9C87-6C989FCB1571}" srcOrd="1" destOrd="0" presId="urn:microsoft.com/office/officeart/2005/8/layout/process1"/>
    <dgm:cxn modelId="{6985B229-3C5C-407E-9F8C-08CF08968708}" type="presOf" srcId="{E71A3777-680B-48EE-A05C-242B46E767E2}" destId="{8C4815DC-1665-4C3A-9EAA-F3FAB48F090E}" srcOrd="0" destOrd="0" presId="urn:microsoft.com/office/officeart/2005/8/layout/process1"/>
    <dgm:cxn modelId="{E932442B-1D21-46AD-9BEE-208D88EB5C5E}" type="presOf" srcId="{43520229-28D3-4EFE-BF4E-865D99B365D1}" destId="{C435BEC2-6A5B-457E-869F-FFD7282C8C74}" srcOrd="1" destOrd="0" presId="urn:microsoft.com/office/officeart/2005/8/layout/process1"/>
    <dgm:cxn modelId="{DBCFC639-9EA6-47DA-8B66-D7E15973E616}" type="presOf" srcId="{8A2EE1B5-333B-4EE8-B88C-DC10C8659DD4}" destId="{64088F0F-74C5-425B-9467-02817947AFA0}" srcOrd="0" destOrd="0" presId="urn:microsoft.com/office/officeart/2005/8/layout/process1"/>
    <dgm:cxn modelId="{42386862-693F-4F78-843A-BFC82234D5A8}" type="presOf" srcId="{43520229-28D3-4EFE-BF4E-865D99B365D1}" destId="{DFBED2E8-CC74-49A0-9F75-6F62F426FBA9}" srcOrd="0" destOrd="0" presId="urn:microsoft.com/office/officeart/2005/8/layout/process1"/>
    <dgm:cxn modelId="{1FCF3F44-1FD8-404D-B4C0-7D63122A9C6A}" type="presOf" srcId="{0C088507-C814-4742-B15B-41BB3F0950EC}" destId="{DF2C78AD-9B27-4BF5-A8A2-25D98AABB3D7}" srcOrd="0" destOrd="0" presId="urn:microsoft.com/office/officeart/2005/8/layout/process1"/>
    <dgm:cxn modelId="{DA1BDC68-AB68-404E-AF5E-8C453FC344D1}" type="presOf" srcId="{35FEC770-EE15-4034-94D1-21F763B0E31E}" destId="{BF789BDE-1C38-4D17-B6DE-671CBDC6CA72}" srcOrd="0" destOrd="0" presId="urn:microsoft.com/office/officeart/2005/8/layout/process1"/>
    <dgm:cxn modelId="{32666169-F36C-458E-92F7-3CB344AAB004}" type="presOf" srcId="{F2F05EE7-6C56-4C56-9094-3F2D94EDCF79}" destId="{6A589339-4A1C-446C-A7EC-C458B2A5D357}" srcOrd="0" destOrd="0" presId="urn:microsoft.com/office/officeart/2005/8/layout/process1"/>
    <dgm:cxn modelId="{8CE41877-DCE7-4651-8B07-31188A3C9C24}" type="presOf" srcId="{D7BAC497-609E-4892-821C-1EEC94F249A3}" destId="{6C17598E-5478-4611-B06A-8F15AC713340}" srcOrd="0" destOrd="0" presId="urn:microsoft.com/office/officeart/2005/8/layout/process1"/>
    <dgm:cxn modelId="{E504C377-1947-4879-BAAC-E206EB80D0B9}" srcId="{6BE42973-0E7A-475C-95F7-F579594048BB}" destId="{5A753CE0-4236-4822-9F36-D2F9124D1810}" srcOrd="0" destOrd="0" parTransId="{4D81DFB1-A728-42A0-A604-5087762A6630}" sibTransId="{4BD05AE5-EA02-4158-B07B-9FBFA8F80B27}"/>
    <dgm:cxn modelId="{9657ED58-F7EF-4BEA-B2F0-D0043A7392C7}" type="presOf" srcId="{4BD05AE5-EA02-4158-B07B-9FBFA8F80B27}" destId="{2896FAAE-D051-4AC7-887C-D5C22345BC60}" srcOrd="1" destOrd="0" presId="urn:microsoft.com/office/officeart/2005/8/layout/process1"/>
    <dgm:cxn modelId="{11E3EC7B-F1F1-4644-BA8F-6B3FF421E27B}" type="presOf" srcId="{5A753CE0-4236-4822-9F36-D2F9124D1810}" destId="{D0D00E04-6F2B-4B38-8CFA-A9027180DF6B}" srcOrd="0" destOrd="0" presId="urn:microsoft.com/office/officeart/2005/8/layout/process1"/>
    <dgm:cxn modelId="{C5489F8C-A2D7-46B3-A684-B2EB8792733E}" type="presOf" srcId="{6BE42973-0E7A-475C-95F7-F579594048BB}" destId="{7AB82F78-FE42-47FB-8630-C2F3E72C8F15}" srcOrd="0" destOrd="0" presId="urn:microsoft.com/office/officeart/2005/8/layout/process1"/>
    <dgm:cxn modelId="{0E82AC95-3FA0-44B0-BABF-6F570EE6A396}" type="presOf" srcId="{AE5FED5F-D63D-46E7-A503-41499723F2AB}" destId="{68017CB7-A100-425D-82A6-D2A9EA764284}" srcOrd="0" destOrd="0" presId="urn:microsoft.com/office/officeart/2005/8/layout/process1"/>
    <dgm:cxn modelId="{3BF0CBC2-1000-40AC-8187-FFC0B5196B0C}" type="presOf" srcId="{AE5FED5F-D63D-46E7-A503-41499723F2AB}" destId="{D8621113-E270-4500-B78D-089321926003}" srcOrd="1" destOrd="0" presId="urn:microsoft.com/office/officeart/2005/8/layout/process1"/>
    <dgm:cxn modelId="{3324A7CE-9D6C-4389-BA94-6517951E2B5B}" srcId="{6BE42973-0E7A-475C-95F7-F579594048BB}" destId="{0C088507-C814-4742-B15B-41BB3F0950EC}" srcOrd="2" destOrd="0" parTransId="{02775FFB-C866-4A66-BC5E-973906116EA3}" sibTransId="{8A2EE1B5-333B-4EE8-B88C-DC10C8659DD4}"/>
    <dgm:cxn modelId="{2F32DCDF-F3B9-4F04-B135-6C4D8CA878C5}" type="presOf" srcId="{8A2EE1B5-333B-4EE8-B88C-DC10C8659DD4}" destId="{1A8A7E57-442D-41EA-9DDC-94433D021DAF}" srcOrd="1" destOrd="0" presId="urn:microsoft.com/office/officeart/2005/8/layout/process1"/>
    <dgm:cxn modelId="{598B4CE5-E0FA-40FF-BE92-EF9AF7CD00E6}" srcId="{6BE42973-0E7A-475C-95F7-F579594048BB}" destId="{E71A3777-680B-48EE-A05C-242B46E767E2}" srcOrd="4" destOrd="0" parTransId="{0723C503-DB0D-464C-9EFF-FB25134AFEE6}" sibTransId="{AE5FED5F-D63D-46E7-A503-41499723F2AB}"/>
    <dgm:cxn modelId="{7255ADE6-8CAB-4CB6-A1B5-D037CF7D82F9}" srcId="{6BE42973-0E7A-475C-95F7-F579594048BB}" destId="{35FEC770-EE15-4034-94D1-21F763B0E31E}" srcOrd="1" destOrd="0" parTransId="{EBCF305E-C328-4746-A547-5FF84D613730}" sibTransId="{43520229-28D3-4EFE-BF4E-865D99B365D1}"/>
    <dgm:cxn modelId="{4D24C1E6-50A2-494A-81B0-CEEB5AA0F01A}" type="presOf" srcId="{4BD05AE5-EA02-4158-B07B-9FBFA8F80B27}" destId="{E9D81323-B713-4666-B4B3-361120895846}" srcOrd="0" destOrd="0" presId="urn:microsoft.com/office/officeart/2005/8/layout/process1"/>
    <dgm:cxn modelId="{F702D9F0-6B10-4DC4-B5EA-999906A82D03}" srcId="{6BE42973-0E7A-475C-95F7-F579594048BB}" destId="{D7BAC497-609E-4892-821C-1EEC94F249A3}" srcOrd="3" destOrd="0" parTransId="{1A7AD554-D66E-4363-B424-EF55DF288996}" sibTransId="{F2F05EE7-6C56-4C56-9094-3F2D94EDCF79}"/>
    <dgm:cxn modelId="{F75B3DF8-B8E7-48A0-9518-38669DB3C5EC}" srcId="{6BE42973-0E7A-475C-95F7-F579594048BB}" destId="{10017E88-901D-4A00-B8E9-36004982F7D6}" srcOrd="5" destOrd="0" parTransId="{67111F90-22A9-48D7-BBA9-E731B3363EF0}" sibTransId="{C6492893-BA81-47D6-B8AC-0EEC86B638C2}"/>
    <dgm:cxn modelId="{DB3D2A94-037C-42F5-BD3C-1294E0F0455A}" type="presParOf" srcId="{7AB82F78-FE42-47FB-8630-C2F3E72C8F15}" destId="{D0D00E04-6F2B-4B38-8CFA-A9027180DF6B}" srcOrd="0" destOrd="0" presId="urn:microsoft.com/office/officeart/2005/8/layout/process1"/>
    <dgm:cxn modelId="{528D6C2F-E5C0-4B0C-BCAD-92A5C29F7A95}" type="presParOf" srcId="{7AB82F78-FE42-47FB-8630-C2F3E72C8F15}" destId="{E9D81323-B713-4666-B4B3-361120895846}" srcOrd="1" destOrd="0" presId="urn:microsoft.com/office/officeart/2005/8/layout/process1"/>
    <dgm:cxn modelId="{73AB5DF0-7815-4072-80A1-4F8BD5CEA3F5}" type="presParOf" srcId="{E9D81323-B713-4666-B4B3-361120895846}" destId="{2896FAAE-D051-4AC7-887C-D5C22345BC60}" srcOrd="0" destOrd="0" presId="urn:microsoft.com/office/officeart/2005/8/layout/process1"/>
    <dgm:cxn modelId="{EFCC316A-278D-40A7-88CA-D5C9E3E54B53}" type="presParOf" srcId="{7AB82F78-FE42-47FB-8630-C2F3E72C8F15}" destId="{BF789BDE-1C38-4D17-B6DE-671CBDC6CA72}" srcOrd="2" destOrd="0" presId="urn:microsoft.com/office/officeart/2005/8/layout/process1"/>
    <dgm:cxn modelId="{61D0BD73-79A6-4C1B-BB8F-5875D4F9FF05}" type="presParOf" srcId="{7AB82F78-FE42-47FB-8630-C2F3E72C8F15}" destId="{DFBED2E8-CC74-49A0-9F75-6F62F426FBA9}" srcOrd="3" destOrd="0" presId="urn:microsoft.com/office/officeart/2005/8/layout/process1"/>
    <dgm:cxn modelId="{4EA39BC7-05F7-4DC8-A1ED-8CB8FCCCA7B9}" type="presParOf" srcId="{DFBED2E8-CC74-49A0-9F75-6F62F426FBA9}" destId="{C435BEC2-6A5B-457E-869F-FFD7282C8C74}" srcOrd="0" destOrd="0" presId="urn:microsoft.com/office/officeart/2005/8/layout/process1"/>
    <dgm:cxn modelId="{79CC4E7E-82F9-41B9-AC76-82DF74AA2957}" type="presParOf" srcId="{7AB82F78-FE42-47FB-8630-C2F3E72C8F15}" destId="{DF2C78AD-9B27-4BF5-A8A2-25D98AABB3D7}" srcOrd="4" destOrd="0" presId="urn:microsoft.com/office/officeart/2005/8/layout/process1"/>
    <dgm:cxn modelId="{82695FA4-F87A-4B52-BABB-15A39B4F1A1F}" type="presParOf" srcId="{7AB82F78-FE42-47FB-8630-C2F3E72C8F15}" destId="{64088F0F-74C5-425B-9467-02817947AFA0}" srcOrd="5" destOrd="0" presId="urn:microsoft.com/office/officeart/2005/8/layout/process1"/>
    <dgm:cxn modelId="{DC03323B-D280-432F-A793-9EEAD425D962}" type="presParOf" srcId="{64088F0F-74C5-425B-9467-02817947AFA0}" destId="{1A8A7E57-442D-41EA-9DDC-94433D021DAF}" srcOrd="0" destOrd="0" presId="urn:microsoft.com/office/officeart/2005/8/layout/process1"/>
    <dgm:cxn modelId="{DD814467-34B7-4534-972F-700090431192}" type="presParOf" srcId="{7AB82F78-FE42-47FB-8630-C2F3E72C8F15}" destId="{6C17598E-5478-4611-B06A-8F15AC713340}" srcOrd="6" destOrd="0" presId="urn:microsoft.com/office/officeart/2005/8/layout/process1"/>
    <dgm:cxn modelId="{013555C2-7A2D-4B59-9702-70A473243F48}" type="presParOf" srcId="{7AB82F78-FE42-47FB-8630-C2F3E72C8F15}" destId="{6A589339-4A1C-446C-A7EC-C458B2A5D357}" srcOrd="7" destOrd="0" presId="urn:microsoft.com/office/officeart/2005/8/layout/process1"/>
    <dgm:cxn modelId="{BC840B50-527A-479E-B155-824972D4ED49}" type="presParOf" srcId="{6A589339-4A1C-446C-A7EC-C458B2A5D357}" destId="{617F86EE-6A10-488E-9C87-6C989FCB1571}" srcOrd="0" destOrd="0" presId="urn:microsoft.com/office/officeart/2005/8/layout/process1"/>
    <dgm:cxn modelId="{22AF6ED7-5571-42C8-9205-A5EA220417E4}" type="presParOf" srcId="{7AB82F78-FE42-47FB-8630-C2F3E72C8F15}" destId="{8C4815DC-1665-4C3A-9EAA-F3FAB48F090E}" srcOrd="8" destOrd="0" presId="urn:microsoft.com/office/officeart/2005/8/layout/process1"/>
    <dgm:cxn modelId="{6960D503-3B52-45DD-AEAC-906A31FCA064}" type="presParOf" srcId="{7AB82F78-FE42-47FB-8630-C2F3E72C8F15}" destId="{68017CB7-A100-425D-82A6-D2A9EA764284}" srcOrd="9" destOrd="0" presId="urn:microsoft.com/office/officeart/2005/8/layout/process1"/>
    <dgm:cxn modelId="{50B244EA-BEE0-4150-89AB-C190DE2AA6E6}" type="presParOf" srcId="{68017CB7-A100-425D-82A6-D2A9EA764284}" destId="{D8621113-E270-4500-B78D-089321926003}" srcOrd="0" destOrd="0" presId="urn:microsoft.com/office/officeart/2005/8/layout/process1"/>
    <dgm:cxn modelId="{5E0CCA65-401E-4254-BB91-5D206C467279}" type="presParOf" srcId="{7AB82F78-FE42-47FB-8630-C2F3E72C8F15}" destId="{F58BC1FC-7554-4A64-B9EC-5C409EE234DC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C269EA-F2B1-4704-93E8-8C32040CE76E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E84E96C4-879C-4824-BDCC-A130ACC927E0}">
      <dgm:prSet phldrT="[Text]"/>
      <dgm:spPr/>
      <dgm:t>
        <a:bodyPr/>
        <a:lstStyle/>
        <a:p>
          <a:r>
            <a:rPr lang="en-US" dirty="0"/>
            <a:t>Bueno</a:t>
          </a:r>
          <a:r>
            <a:rPr lang="cs-CZ" dirty="0"/>
            <a:t>/a/os/as</a:t>
          </a:r>
        </a:p>
      </dgm:t>
    </dgm:pt>
    <dgm:pt modelId="{63A99753-98DE-4EE1-906C-8F355677D673}" type="parTrans" cxnId="{2B39884E-9F09-4D3F-9C02-9781F6E0794C}">
      <dgm:prSet/>
      <dgm:spPr/>
      <dgm:t>
        <a:bodyPr/>
        <a:lstStyle/>
        <a:p>
          <a:endParaRPr lang="cs-CZ"/>
        </a:p>
      </dgm:t>
    </dgm:pt>
    <dgm:pt modelId="{5E0A8786-3417-44D6-979D-B69868B4039A}" type="sibTrans" cxnId="{2B39884E-9F09-4D3F-9C02-9781F6E0794C}">
      <dgm:prSet/>
      <dgm:spPr/>
      <dgm:t>
        <a:bodyPr/>
        <a:lstStyle/>
        <a:p>
          <a:endParaRPr lang="cs-CZ"/>
        </a:p>
      </dgm:t>
    </dgm:pt>
    <dgm:pt modelId="{D830F531-9E51-4227-A6EA-7B05BA1B5C0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err="1"/>
            <a:t>Mejor</a:t>
          </a:r>
          <a:r>
            <a:rPr lang="cs-CZ" dirty="0"/>
            <a:t>/es</a:t>
          </a:r>
        </a:p>
      </dgm:t>
    </dgm:pt>
    <dgm:pt modelId="{CE7D66C9-9912-4289-90F6-99BB7CF9B8C2}" type="parTrans" cxnId="{697CE058-8181-4813-97CF-6B5B29858E62}">
      <dgm:prSet/>
      <dgm:spPr/>
      <dgm:t>
        <a:bodyPr/>
        <a:lstStyle/>
        <a:p>
          <a:endParaRPr lang="cs-CZ"/>
        </a:p>
      </dgm:t>
    </dgm:pt>
    <dgm:pt modelId="{1A088074-857E-4541-B908-2D9719D66668}" type="sibTrans" cxnId="{697CE058-8181-4813-97CF-6B5B29858E62}">
      <dgm:prSet/>
      <dgm:spPr/>
      <dgm:t>
        <a:bodyPr/>
        <a:lstStyle/>
        <a:p>
          <a:endParaRPr lang="cs-CZ"/>
        </a:p>
      </dgm:t>
    </dgm:pt>
    <dgm:pt modelId="{2B0FDFFD-EF9F-4288-A228-6CD4E7E9D9AD}" type="pres">
      <dgm:prSet presAssocID="{2BC269EA-F2B1-4704-93E8-8C32040CE76E}" presName="Name0" presStyleCnt="0">
        <dgm:presLayoutVars>
          <dgm:dir/>
          <dgm:resizeHandles val="exact"/>
        </dgm:presLayoutVars>
      </dgm:prSet>
      <dgm:spPr/>
    </dgm:pt>
    <dgm:pt modelId="{81062B6C-BD17-496C-BACD-C1766918D972}" type="pres">
      <dgm:prSet presAssocID="{E84E96C4-879C-4824-BDCC-A130ACC927E0}" presName="node" presStyleLbl="node1" presStyleIdx="0" presStyleCnt="2" custLinFactNeighborX="-117">
        <dgm:presLayoutVars>
          <dgm:bulletEnabled val="1"/>
        </dgm:presLayoutVars>
      </dgm:prSet>
      <dgm:spPr/>
    </dgm:pt>
    <dgm:pt modelId="{136FB86E-2809-44FE-A914-B46AF4D19034}" type="pres">
      <dgm:prSet presAssocID="{5E0A8786-3417-44D6-979D-B69868B4039A}" presName="sibTrans" presStyleLbl="sibTrans2D1" presStyleIdx="0" presStyleCnt="1"/>
      <dgm:spPr/>
    </dgm:pt>
    <dgm:pt modelId="{1A3D583A-7454-498F-AF91-0D61807DA3C3}" type="pres">
      <dgm:prSet presAssocID="{5E0A8786-3417-44D6-979D-B69868B4039A}" presName="connectorText" presStyleLbl="sibTrans2D1" presStyleIdx="0" presStyleCnt="1"/>
      <dgm:spPr/>
    </dgm:pt>
    <dgm:pt modelId="{0F6576C6-C363-40B5-A8EC-0D69D43ED51E}" type="pres">
      <dgm:prSet presAssocID="{D830F531-9E51-4227-A6EA-7B05BA1B5C08}" presName="node" presStyleLbl="node1" presStyleIdx="1" presStyleCnt="2">
        <dgm:presLayoutVars>
          <dgm:bulletEnabled val="1"/>
        </dgm:presLayoutVars>
      </dgm:prSet>
      <dgm:spPr/>
    </dgm:pt>
  </dgm:ptLst>
  <dgm:cxnLst>
    <dgm:cxn modelId="{E11A5F03-4BA9-4141-9841-6E67F9999E19}" type="presOf" srcId="{D830F531-9E51-4227-A6EA-7B05BA1B5C08}" destId="{0F6576C6-C363-40B5-A8EC-0D69D43ED51E}" srcOrd="0" destOrd="0" presId="urn:microsoft.com/office/officeart/2005/8/layout/process1"/>
    <dgm:cxn modelId="{B0C22F17-D030-436A-82F3-6F8C5D5ED3E3}" type="presOf" srcId="{E84E96C4-879C-4824-BDCC-A130ACC927E0}" destId="{81062B6C-BD17-496C-BACD-C1766918D972}" srcOrd="0" destOrd="0" presId="urn:microsoft.com/office/officeart/2005/8/layout/process1"/>
    <dgm:cxn modelId="{1C4F0B64-7F16-49E5-9B31-89C81ACB22B8}" type="presOf" srcId="{5E0A8786-3417-44D6-979D-B69868B4039A}" destId="{1A3D583A-7454-498F-AF91-0D61807DA3C3}" srcOrd="1" destOrd="0" presId="urn:microsoft.com/office/officeart/2005/8/layout/process1"/>
    <dgm:cxn modelId="{2B39884E-9F09-4D3F-9C02-9781F6E0794C}" srcId="{2BC269EA-F2B1-4704-93E8-8C32040CE76E}" destId="{E84E96C4-879C-4824-BDCC-A130ACC927E0}" srcOrd="0" destOrd="0" parTransId="{63A99753-98DE-4EE1-906C-8F355677D673}" sibTransId="{5E0A8786-3417-44D6-979D-B69868B4039A}"/>
    <dgm:cxn modelId="{697CE058-8181-4813-97CF-6B5B29858E62}" srcId="{2BC269EA-F2B1-4704-93E8-8C32040CE76E}" destId="{D830F531-9E51-4227-A6EA-7B05BA1B5C08}" srcOrd="1" destOrd="0" parTransId="{CE7D66C9-9912-4289-90F6-99BB7CF9B8C2}" sibTransId="{1A088074-857E-4541-B908-2D9719D66668}"/>
    <dgm:cxn modelId="{043E4C7B-D003-421B-BBFB-FC0D1D830A5C}" type="presOf" srcId="{2BC269EA-F2B1-4704-93E8-8C32040CE76E}" destId="{2B0FDFFD-EF9F-4288-A228-6CD4E7E9D9AD}" srcOrd="0" destOrd="0" presId="urn:microsoft.com/office/officeart/2005/8/layout/process1"/>
    <dgm:cxn modelId="{473A3696-914E-4D51-8DDA-C1C2A7D89907}" type="presOf" srcId="{5E0A8786-3417-44D6-979D-B69868B4039A}" destId="{136FB86E-2809-44FE-A914-B46AF4D19034}" srcOrd="0" destOrd="0" presId="urn:microsoft.com/office/officeart/2005/8/layout/process1"/>
    <dgm:cxn modelId="{23AF57AC-B2F2-41FF-8B17-EEDEA5691788}" type="presParOf" srcId="{2B0FDFFD-EF9F-4288-A228-6CD4E7E9D9AD}" destId="{81062B6C-BD17-496C-BACD-C1766918D972}" srcOrd="0" destOrd="0" presId="urn:microsoft.com/office/officeart/2005/8/layout/process1"/>
    <dgm:cxn modelId="{50CC95A8-485A-4302-AA84-95CC9E9F0EBA}" type="presParOf" srcId="{2B0FDFFD-EF9F-4288-A228-6CD4E7E9D9AD}" destId="{136FB86E-2809-44FE-A914-B46AF4D19034}" srcOrd="1" destOrd="0" presId="urn:microsoft.com/office/officeart/2005/8/layout/process1"/>
    <dgm:cxn modelId="{58831CBB-6938-4181-85E3-536B848AACAC}" type="presParOf" srcId="{136FB86E-2809-44FE-A914-B46AF4D19034}" destId="{1A3D583A-7454-498F-AF91-0D61807DA3C3}" srcOrd="0" destOrd="0" presId="urn:microsoft.com/office/officeart/2005/8/layout/process1"/>
    <dgm:cxn modelId="{DFC0BF0B-94E4-46E0-92AF-9647F8F52B2F}" type="presParOf" srcId="{2B0FDFFD-EF9F-4288-A228-6CD4E7E9D9AD}" destId="{0F6576C6-C363-40B5-A8EC-0D69D43ED51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510ED5-2810-4075-924A-8861EC7698F8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14CC1CCA-C5FA-40B5-8DB0-AB9407A6FC1D}">
      <dgm:prSet phldrT="[Text]"/>
      <dgm:spPr/>
      <dgm:t>
        <a:bodyPr/>
        <a:lstStyle/>
        <a:p>
          <a:r>
            <a:rPr lang="en-US" dirty="0"/>
            <a:t>Malo</a:t>
          </a:r>
          <a:r>
            <a:rPr lang="cs-CZ" dirty="0"/>
            <a:t>/a/os/as</a:t>
          </a:r>
        </a:p>
      </dgm:t>
    </dgm:pt>
    <dgm:pt modelId="{BCE6918E-3651-41A4-A93A-62CD05378D17}" type="parTrans" cxnId="{8247E392-E9F8-4A82-B703-5ACDAD13B058}">
      <dgm:prSet/>
      <dgm:spPr/>
      <dgm:t>
        <a:bodyPr/>
        <a:lstStyle/>
        <a:p>
          <a:endParaRPr lang="cs-CZ"/>
        </a:p>
      </dgm:t>
    </dgm:pt>
    <dgm:pt modelId="{C3DD035D-F974-4D88-BED5-EDDB5F010E1E}" type="sibTrans" cxnId="{8247E392-E9F8-4A82-B703-5ACDAD13B058}">
      <dgm:prSet/>
      <dgm:spPr/>
      <dgm:t>
        <a:bodyPr/>
        <a:lstStyle/>
        <a:p>
          <a:endParaRPr lang="cs-CZ"/>
        </a:p>
      </dgm:t>
    </dgm:pt>
    <dgm:pt modelId="{3AE22C3E-1898-4901-B79A-DA7EA0E884D6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err="1"/>
            <a:t>Peor</a:t>
          </a:r>
          <a:r>
            <a:rPr lang="cs-CZ" dirty="0"/>
            <a:t>/es</a:t>
          </a:r>
        </a:p>
      </dgm:t>
    </dgm:pt>
    <dgm:pt modelId="{E5E56F0D-1879-4D35-8E33-C35571CC829A}" type="parTrans" cxnId="{476F6F71-FFD4-4ECE-BCD7-69FC9583D74F}">
      <dgm:prSet/>
      <dgm:spPr/>
      <dgm:t>
        <a:bodyPr/>
        <a:lstStyle/>
        <a:p>
          <a:endParaRPr lang="cs-CZ"/>
        </a:p>
      </dgm:t>
    </dgm:pt>
    <dgm:pt modelId="{F007190E-4DB5-4481-96E1-CF7D1713395D}" type="sibTrans" cxnId="{476F6F71-FFD4-4ECE-BCD7-69FC9583D74F}">
      <dgm:prSet/>
      <dgm:spPr/>
      <dgm:t>
        <a:bodyPr/>
        <a:lstStyle/>
        <a:p>
          <a:endParaRPr lang="cs-CZ"/>
        </a:p>
      </dgm:t>
    </dgm:pt>
    <dgm:pt modelId="{8836CB69-1899-402F-8852-DC85EEEDD042}" type="pres">
      <dgm:prSet presAssocID="{CA510ED5-2810-4075-924A-8861EC7698F8}" presName="Name0" presStyleCnt="0">
        <dgm:presLayoutVars>
          <dgm:dir/>
          <dgm:resizeHandles val="exact"/>
        </dgm:presLayoutVars>
      </dgm:prSet>
      <dgm:spPr/>
    </dgm:pt>
    <dgm:pt modelId="{C82F8AE9-C93D-4186-B594-F4F4F7735390}" type="pres">
      <dgm:prSet presAssocID="{14CC1CCA-C5FA-40B5-8DB0-AB9407A6FC1D}" presName="node" presStyleLbl="node1" presStyleIdx="0" presStyleCnt="2">
        <dgm:presLayoutVars>
          <dgm:bulletEnabled val="1"/>
        </dgm:presLayoutVars>
      </dgm:prSet>
      <dgm:spPr/>
    </dgm:pt>
    <dgm:pt modelId="{1B51C066-D190-4123-8079-4D5865763B1A}" type="pres">
      <dgm:prSet presAssocID="{C3DD035D-F974-4D88-BED5-EDDB5F010E1E}" presName="sibTrans" presStyleLbl="sibTrans2D1" presStyleIdx="0" presStyleCnt="1"/>
      <dgm:spPr/>
    </dgm:pt>
    <dgm:pt modelId="{A68660F0-DAFE-45B7-85CD-EFBD106EC902}" type="pres">
      <dgm:prSet presAssocID="{C3DD035D-F974-4D88-BED5-EDDB5F010E1E}" presName="connectorText" presStyleLbl="sibTrans2D1" presStyleIdx="0" presStyleCnt="1"/>
      <dgm:spPr/>
    </dgm:pt>
    <dgm:pt modelId="{C9632017-56E4-4A92-9051-2090505A0B16}" type="pres">
      <dgm:prSet presAssocID="{3AE22C3E-1898-4901-B79A-DA7EA0E884D6}" presName="node" presStyleLbl="node1" presStyleIdx="1" presStyleCnt="2">
        <dgm:presLayoutVars>
          <dgm:bulletEnabled val="1"/>
        </dgm:presLayoutVars>
      </dgm:prSet>
      <dgm:spPr/>
    </dgm:pt>
  </dgm:ptLst>
  <dgm:cxnLst>
    <dgm:cxn modelId="{9526042F-2F70-4A69-A863-53AFC48F5724}" type="presOf" srcId="{14CC1CCA-C5FA-40B5-8DB0-AB9407A6FC1D}" destId="{C82F8AE9-C93D-4186-B594-F4F4F7735390}" srcOrd="0" destOrd="0" presId="urn:microsoft.com/office/officeart/2005/8/layout/process1"/>
    <dgm:cxn modelId="{9EB81C5C-277B-4718-913D-6730067A405F}" type="presOf" srcId="{3AE22C3E-1898-4901-B79A-DA7EA0E884D6}" destId="{C9632017-56E4-4A92-9051-2090505A0B16}" srcOrd="0" destOrd="0" presId="urn:microsoft.com/office/officeart/2005/8/layout/process1"/>
    <dgm:cxn modelId="{E550F641-FDF9-4A3E-8335-6177BB33A6C7}" type="presOf" srcId="{C3DD035D-F974-4D88-BED5-EDDB5F010E1E}" destId="{A68660F0-DAFE-45B7-85CD-EFBD106EC902}" srcOrd="1" destOrd="0" presId="urn:microsoft.com/office/officeart/2005/8/layout/process1"/>
    <dgm:cxn modelId="{476F6F71-FFD4-4ECE-BCD7-69FC9583D74F}" srcId="{CA510ED5-2810-4075-924A-8861EC7698F8}" destId="{3AE22C3E-1898-4901-B79A-DA7EA0E884D6}" srcOrd="1" destOrd="0" parTransId="{E5E56F0D-1879-4D35-8E33-C35571CC829A}" sibTransId="{F007190E-4DB5-4481-96E1-CF7D1713395D}"/>
    <dgm:cxn modelId="{8247E392-E9F8-4A82-B703-5ACDAD13B058}" srcId="{CA510ED5-2810-4075-924A-8861EC7698F8}" destId="{14CC1CCA-C5FA-40B5-8DB0-AB9407A6FC1D}" srcOrd="0" destOrd="0" parTransId="{BCE6918E-3651-41A4-A93A-62CD05378D17}" sibTransId="{C3DD035D-F974-4D88-BED5-EDDB5F010E1E}"/>
    <dgm:cxn modelId="{CEED3399-7E1D-4032-B133-93725F546489}" type="presOf" srcId="{CA510ED5-2810-4075-924A-8861EC7698F8}" destId="{8836CB69-1899-402F-8852-DC85EEEDD042}" srcOrd="0" destOrd="0" presId="urn:microsoft.com/office/officeart/2005/8/layout/process1"/>
    <dgm:cxn modelId="{65A8D2A6-5839-4914-87B7-46669E3CE276}" type="presOf" srcId="{C3DD035D-F974-4D88-BED5-EDDB5F010E1E}" destId="{1B51C066-D190-4123-8079-4D5865763B1A}" srcOrd="0" destOrd="0" presId="urn:microsoft.com/office/officeart/2005/8/layout/process1"/>
    <dgm:cxn modelId="{373166A5-6442-4756-8F78-97F06C8511E8}" type="presParOf" srcId="{8836CB69-1899-402F-8852-DC85EEEDD042}" destId="{C82F8AE9-C93D-4186-B594-F4F4F7735390}" srcOrd="0" destOrd="0" presId="urn:microsoft.com/office/officeart/2005/8/layout/process1"/>
    <dgm:cxn modelId="{7A71A328-C8B6-4642-81AC-C01C4331550B}" type="presParOf" srcId="{8836CB69-1899-402F-8852-DC85EEEDD042}" destId="{1B51C066-D190-4123-8079-4D5865763B1A}" srcOrd="1" destOrd="0" presId="urn:microsoft.com/office/officeart/2005/8/layout/process1"/>
    <dgm:cxn modelId="{84B613D7-E0B3-41A6-8272-651407A07A01}" type="presParOf" srcId="{1B51C066-D190-4123-8079-4D5865763B1A}" destId="{A68660F0-DAFE-45B7-85CD-EFBD106EC902}" srcOrd="0" destOrd="0" presId="urn:microsoft.com/office/officeart/2005/8/layout/process1"/>
    <dgm:cxn modelId="{5F3FEB9B-B9B3-4619-8CFA-1F0E7A99E79B}" type="presParOf" srcId="{8836CB69-1899-402F-8852-DC85EEEDD042}" destId="{C9632017-56E4-4A92-9051-2090505A0B1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E42973-0E7A-475C-95F7-F579594048BB}" type="doc">
      <dgm:prSet loTypeId="urn:microsoft.com/office/officeart/2005/8/layout/process1" loCatId="process" qsTypeId="urn:microsoft.com/office/officeart/2005/8/quickstyle/simple1" qsCatId="simple" csTypeId="urn:microsoft.com/office/officeart/2005/8/colors/accent4_1" csCatId="accent4" phldr="1"/>
      <dgm:spPr/>
    </dgm:pt>
    <dgm:pt modelId="{5A753CE0-4236-4822-9F36-D2F9124D1810}">
      <dgm:prSet phldrT="[Text]"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1</a:t>
          </a:r>
        </a:p>
      </dgm:t>
    </dgm:pt>
    <dgm:pt modelId="{4D81DFB1-A728-42A0-A604-5087762A6630}" type="parTrans" cxnId="{E504C377-1947-4879-BAAC-E206EB80D0B9}">
      <dgm:prSet/>
      <dgm:spPr/>
      <dgm:t>
        <a:bodyPr/>
        <a:lstStyle/>
        <a:p>
          <a:endParaRPr lang="cs-CZ"/>
        </a:p>
      </dgm:t>
    </dgm:pt>
    <dgm:pt modelId="{4BD05AE5-EA02-4158-B07B-9FBFA8F80B27}" type="sibTrans" cxnId="{E504C377-1947-4879-BAAC-E206EB80D0B9}">
      <dgm:prSet/>
      <dgm:spPr/>
      <dgm:t>
        <a:bodyPr/>
        <a:lstStyle/>
        <a:p>
          <a:endParaRPr lang="cs-CZ"/>
        </a:p>
      </dgm:t>
    </dgm:pt>
    <dgm:pt modelId="{35FEC770-EE15-4034-94D1-21F763B0E31E}">
      <dgm:prSet phldrT="[Text]"/>
      <dgm:spPr/>
      <dgm:t>
        <a:bodyPr/>
        <a:lstStyle/>
        <a:p>
          <a:r>
            <a:rPr lang="cs-CZ" dirty="0" err="1"/>
            <a:t>Verbo</a:t>
          </a:r>
          <a:endParaRPr lang="cs-CZ" dirty="0"/>
        </a:p>
      </dgm:t>
    </dgm:pt>
    <dgm:pt modelId="{EBCF305E-C328-4746-A547-5FF84D613730}" type="parTrans" cxnId="{7255ADE6-8CAB-4CB6-A1B5-D037CF7D82F9}">
      <dgm:prSet/>
      <dgm:spPr/>
      <dgm:t>
        <a:bodyPr/>
        <a:lstStyle/>
        <a:p>
          <a:endParaRPr lang="cs-CZ"/>
        </a:p>
      </dgm:t>
    </dgm:pt>
    <dgm:pt modelId="{43520229-28D3-4EFE-BF4E-865D99B365D1}" type="sibTrans" cxnId="{7255ADE6-8CAB-4CB6-A1B5-D037CF7D82F9}">
      <dgm:prSet/>
      <dgm:spPr/>
      <dgm:t>
        <a:bodyPr/>
        <a:lstStyle/>
        <a:p>
          <a:endParaRPr lang="cs-CZ"/>
        </a:p>
      </dgm:t>
    </dgm:pt>
    <dgm:pt modelId="{0C088507-C814-4742-B15B-41BB3F0950EC}">
      <dgm:prSet phldrT="[Text]"/>
      <dgm:spPr/>
      <dgm:t>
        <a:bodyPr/>
        <a:lstStyle/>
        <a:p>
          <a:r>
            <a:rPr lang="cs-CZ" b="1" dirty="0"/>
            <a:t>MENOS</a:t>
          </a:r>
        </a:p>
      </dgm:t>
    </dgm:pt>
    <dgm:pt modelId="{02775FFB-C866-4A66-BC5E-973906116EA3}" type="parTrans" cxnId="{3324A7CE-9D6C-4389-BA94-6517951E2B5B}">
      <dgm:prSet/>
      <dgm:spPr/>
      <dgm:t>
        <a:bodyPr/>
        <a:lstStyle/>
        <a:p>
          <a:endParaRPr lang="cs-CZ"/>
        </a:p>
      </dgm:t>
    </dgm:pt>
    <dgm:pt modelId="{8A2EE1B5-333B-4EE8-B88C-DC10C8659DD4}" type="sibTrans" cxnId="{3324A7CE-9D6C-4389-BA94-6517951E2B5B}">
      <dgm:prSet/>
      <dgm:spPr/>
      <dgm:t>
        <a:bodyPr/>
        <a:lstStyle/>
        <a:p>
          <a:endParaRPr lang="cs-CZ"/>
        </a:p>
      </dgm:t>
    </dgm:pt>
    <dgm:pt modelId="{D7BAC497-609E-4892-821C-1EEC94F249A3}">
      <dgm:prSet/>
      <dgm:spPr/>
      <dgm:t>
        <a:bodyPr/>
        <a:lstStyle/>
        <a:p>
          <a:r>
            <a:rPr lang="cs-CZ" dirty="0" err="1"/>
            <a:t>Adjetivo</a:t>
          </a:r>
          <a:endParaRPr lang="cs-CZ" dirty="0"/>
        </a:p>
      </dgm:t>
    </dgm:pt>
    <dgm:pt modelId="{1A7AD554-D66E-4363-B424-EF55DF288996}" type="parTrans" cxnId="{F702D9F0-6B10-4DC4-B5EA-999906A82D03}">
      <dgm:prSet/>
      <dgm:spPr/>
      <dgm:t>
        <a:bodyPr/>
        <a:lstStyle/>
        <a:p>
          <a:endParaRPr lang="cs-CZ"/>
        </a:p>
      </dgm:t>
    </dgm:pt>
    <dgm:pt modelId="{F2F05EE7-6C56-4C56-9094-3F2D94EDCF79}" type="sibTrans" cxnId="{F702D9F0-6B10-4DC4-B5EA-999906A82D03}">
      <dgm:prSet/>
      <dgm:spPr/>
      <dgm:t>
        <a:bodyPr/>
        <a:lstStyle/>
        <a:p>
          <a:endParaRPr lang="cs-CZ"/>
        </a:p>
      </dgm:t>
    </dgm:pt>
    <dgm:pt modelId="{E71A3777-680B-48EE-A05C-242B46E767E2}">
      <dgm:prSet/>
      <dgm:spPr/>
      <dgm:t>
        <a:bodyPr/>
        <a:lstStyle/>
        <a:p>
          <a:r>
            <a:rPr lang="cs-CZ" b="1" dirty="0"/>
            <a:t>QUE</a:t>
          </a:r>
        </a:p>
      </dgm:t>
    </dgm:pt>
    <dgm:pt modelId="{0723C503-DB0D-464C-9EFF-FB25134AFEE6}" type="parTrans" cxnId="{598B4CE5-E0FA-40FF-BE92-EF9AF7CD00E6}">
      <dgm:prSet/>
      <dgm:spPr/>
      <dgm:t>
        <a:bodyPr/>
        <a:lstStyle/>
        <a:p>
          <a:endParaRPr lang="cs-CZ"/>
        </a:p>
      </dgm:t>
    </dgm:pt>
    <dgm:pt modelId="{AE5FED5F-D63D-46E7-A503-41499723F2AB}" type="sibTrans" cxnId="{598B4CE5-E0FA-40FF-BE92-EF9AF7CD00E6}">
      <dgm:prSet/>
      <dgm:spPr/>
      <dgm:t>
        <a:bodyPr/>
        <a:lstStyle/>
        <a:p>
          <a:endParaRPr lang="cs-CZ"/>
        </a:p>
      </dgm:t>
    </dgm:pt>
    <dgm:pt modelId="{10017E88-901D-4A00-B8E9-36004982F7D6}">
      <dgm:prSet/>
      <dgm:spPr/>
      <dgm:t>
        <a:bodyPr/>
        <a:lstStyle/>
        <a:p>
          <a:r>
            <a:rPr lang="cs-CZ" dirty="0" err="1"/>
            <a:t>Sujeto</a:t>
          </a:r>
          <a:r>
            <a:rPr lang="cs-CZ" dirty="0"/>
            <a:t> 2</a:t>
          </a:r>
        </a:p>
      </dgm:t>
    </dgm:pt>
    <dgm:pt modelId="{67111F90-22A9-48D7-BBA9-E731B3363EF0}" type="parTrans" cxnId="{F75B3DF8-B8E7-48A0-9518-38669DB3C5EC}">
      <dgm:prSet/>
      <dgm:spPr/>
      <dgm:t>
        <a:bodyPr/>
        <a:lstStyle/>
        <a:p>
          <a:endParaRPr lang="cs-CZ"/>
        </a:p>
      </dgm:t>
    </dgm:pt>
    <dgm:pt modelId="{C6492893-BA81-47D6-B8AC-0EEC86B638C2}" type="sibTrans" cxnId="{F75B3DF8-B8E7-48A0-9518-38669DB3C5EC}">
      <dgm:prSet/>
      <dgm:spPr/>
      <dgm:t>
        <a:bodyPr/>
        <a:lstStyle/>
        <a:p>
          <a:endParaRPr lang="cs-CZ"/>
        </a:p>
      </dgm:t>
    </dgm:pt>
    <dgm:pt modelId="{7AB82F78-FE42-47FB-8630-C2F3E72C8F15}" type="pres">
      <dgm:prSet presAssocID="{6BE42973-0E7A-475C-95F7-F579594048BB}" presName="Name0" presStyleCnt="0">
        <dgm:presLayoutVars>
          <dgm:dir/>
          <dgm:resizeHandles val="exact"/>
        </dgm:presLayoutVars>
      </dgm:prSet>
      <dgm:spPr/>
    </dgm:pt>
    <dgm:pt modelId="{D0D00E04-6F2B-4B38-8CFA-A9027180DF6B}" type="pres">
      <dgm:prSet presAssocID="{5A753CE0-4236-4822-9F36-D2F9124D1810}" presName="node" presStyleLbl="node1" presStyleIdx="0" presStyleCnt="6">
        <dgm:presLayoutVars>
          <dgm:bulletEnabled val="1"/>
        </dgm:presLayoutVars>
      </dgm:prSet>
      <dgm:spPr/>
    </dgm:pt>
    <dgm:pt modelId="{E9D81323-B713-4666-B4B3-361120895846}" type="pres">
      <dgm:prSet presAssocID="{4BD05AE5-EA02-4158-B07B-9FBFA8F80B27}" presName="sibTrans" presStyleLbl="sibTrans2D1" presStyleIdx="0" presStyleCnt="5"/>
      <dgm:spPr/>
    </dgm:pt>
    <dgm:pt modelId="{2896FAAE-D051-4AC7-887C-D5C22345BC60}" type="pres">
      <dgm:prSet presAssocID="{4BD05AE5-EA02-4158-B07B-9FBFA8F80B27}" presName="connectorText" presStyleLbl="sibTrans2D1" presStyleIdx="0" presStyleCnt="5"/>
      <dgm:spPr/>
    </dgm:pt>
    <dgm:pt modelId="{BF789BDE-1C38-4D17-B6DE-671CBDC6CA72}" type="pres">
      <dgm:prSet presAssocID="{35FEC770-EE15-4034-94D1-21F763B0E31E}" presName="node" presStyleLbl="node1" presStyleIdx="1" presStyleCnt="6">
        <dgm:presLayoutVars>
          <dgm:bulletEnabled val="1"/>
        </dgm:presLayoutVars>
      </dgm:prSet>
      <dgm:spPr/>
    </dgm:pt>
    <dgm:pt modelId="{DFBED2E8-CC74-49A0-9F75-6F62F426FBA9}" type="pres">
      <dgm:prSet presAssocID="{43520229-28D3-4EFE-BF4E-865D99B365D1}" presName="sibTrans" presStyleLbl="sibTrans2D1" presStyleIdx="1" presStyleCnt="5"/>
      <dgm:spPr/>
    </dgm:pt>
    <dgm:pt modelId="{C435BEC2-6A5B-457E-869F-FFD7282C8C74}" type="pres">
      <dgm:prSet presAssocID="{43520229-28D3-4EFE-BF4E-865D99B365D1}" presName="connectorText" presStyleLbl="sibTrans2D1" presStyleIdx="1" presStyleCnt="5"/>
      <dgm:spPr/>
    </dgm:pt>
    <dgm:pt modelId="{DF2C78AD-9B27-4BF5-A8A2-25D98AABB3D7}" type="pres">
      <dgm:prSet presAssocID="{0C088507-C814-4742-B15B-41BB3F0950EC}" presName="node" presStyleLbl="node1" presStyleIdx="2" presStyleCnt="6" custLinFactNeighborX="1640">
        <dgm:presLayoutVars>
          <dgm:bulletEnabled val="1"/>
        </dgm:presLayoutVars>
      </dgm:prSet>
      <dgm:spPr/>
    </dgm:pt>
    <dgm:pt modelId="{64088F0F-74C5-425B-9467-02817947AFA0}" type="pres">
      <dgm:prSet presAssocID="{8A2EE1B5-333B-4EE8-B88C-DC10C8659DD4}" presName="sibTrans" presStyleLbl="sibTrans2D1" presStyleIdx="2" presStyleCnt="5"/>
      <dgm:spPr/>
    </dgm:pt>
    <dgm:pt modelId="{1A8A7E57-442D-41EA-9DDC-94433D021DAF}" type="pres">
      <dgm:prSet presAssocID="{8A2EE1B5-333B-4EE8-B88C-DC10C8659DD4}" presName="connectorText" presStyleLbl="sibTrans2D1" presStyleIdx="2" presStyleCnt="5"/>
      <dgm:spPr/>
    </dgm:pt>
    <dgm:pt modelId="{6C17598E-5478-4611-B06A-8F15AC713340}" type="pres">
      <dgm:prSet presAssocID="{D7BAC497-609E-4892-821C-1EEC94F249A3}" presName="node" presStyleLbl="node1" presStyleIdx="3" presStyleCnt="6">
        <dgm:presLayoutVars>
          <dgm:bulletEnabled val="1"/>
        </dgm:presLayoutVars>
      </dgm:prSet>
      <dgm:spPr/>
    </dgm:pt>
    <dgm:pt modelId="{6A589339-4A1C-446C-A7EC-C458B2A5D357}" type="pres">
      <dgm:prSet presAssocID="{F2F05EE7-6C56-4C56-9094-3F2D94EDCF79}" presName="sibTrans" presStyleLbl="sibTrans2D1" presStyleIdx="3" presStyleCnt="5"/>
      <dgm:spPr/>
    </dgm:pt>
    <dgm:pt modelId="{617F86EE-6A10-488E-9C87-6C989FCB1571}" type="pres">
      <dgm:prSet presAssocID="{F2F05EE7-6C56-4C56-9094-3F2D94EDCF79}" presName="connectorText" presStyleLbl="sibTrans2D1" presStyleIdx="3" presStyleCnt="5"/>
      <dgm:spPr/>
    </dgm:pt>
    <dgm:pt modelId="{8C4815DC-1665-4C3A-9EAA-F3FAB48F090E}" type="pres">
      <dgm:prSet presAssocID="{E71A3777-680B-48EE-A05C-242B46E767E2}" presName="node" presStyleLbl="node1" presStyleIdx="4" presStyleCnt="6">
        <dgm:presLayoutVars>
          <dgm:bulletEnabled val="1"/>
        </dgm:presLayoutVars>
      </dgm:prSet>
      <dgm:spPr/>
    </dgm:pt>
    <dgm:pt modelId="{68017CB7-A100-425D-82A6-D2A9EA764284}" type="pres">
      <dgm:prSet presAssocID="{AE5FED5F-D63D-46E7-A503-41499723F2AB}" presName="sibTrans" presStyleLbl="sibTrans2D1" presStyleIdx="4" presStyleCnt="5"/>
      <dgm:spPr/>
    </dgm:pt>
    <dgm:pt modelId="{D8621113-E270-4500-B78D-089321926003}" type="pres">
      <dgm:prSet presAssocID="{AE5FED5F-D63D-46E7-A503-41499723F2AB}" presName="connectorText" presStyleLbl="sibTrans2D1" presStyleIdx="4" presStyleCnt="5"/>
      <dgm:spPr/>
    </dgm:pt>
    <dgm:pt modelId="{F58BC1FC-7554-4A64-B9EC-5C409EE234DC}" type="pres">
      <dgm:prSet presAssocID="{10017E88-901D-4A00-B8E9-36004982F7D6}" presName="node" presStyleLbl="node1" presStyleIdx="5" presStyleCnt="6">
        <dgm:presLayoutVars>
          <dgm:bulletEnabled val="1"/>
        </dgm:presLayoutVars>
      </dgm:prSet>
      <dgm:spPr/>
    </dgm:pt>
  </dgm:ptLst>
  <dgm:cxnLst>
    <dgm:cxn modelId="{C9898200-51ED-4C00-BCAB-22371821028A}" type="presOf" srcId="{10017E88-901D-4A00-B8E9-36004982F7D6}" destId="{F58BC1FC-7554-4A64-B9EC-5C409EE234DC}" srcOrd="0" destOrd="0" presId="urn:microsoft.com/office/officeart/2005/8/layout/process1"/>
    <dgm:cxn modelId="{8EBC6C20-DE34-45F1-A948-A6A253DC8AA7}" type="presOf" srcId="{F2F05EE7-6C56-4C56-9094-3F2D94EDCF79}" destId="{617F86EE-6A10-488E-9C87-6C989FCB1571}" srcOrd="1" destOrd="0" presId="urn:microsoft.com/office/officeart/2005/8/layout/process1"/>
    <dgm:cxn modelId="{6985B229-3C5C-407E-9F8C-08CF08968708}" type="presOf" srcId="{E71A3777-680B-48EE-A05C-242B46E767E2}" destId="{8C4815DC-1665-4C3A-9EAA-F3FAB48F090E}" srcOrd="0" destOrd="0" presId="urn:microsoft.com/office/officeart/2005/8/layout/process1"/>
    <dgm:cxn modelId="{E932442B-1D21-46AD-9BEE-208D88EB5C5E}" type="presOf" srcId="{43520229-28D3-4EFE-BF4E-865D99B365D1}" destId="{C435BEC2-6A5B-457E-869F-FFD7282C8C74}" srcOrd="1" destOrd="0" presId="urn:microsoft.com/office/officeart/2005/8/layout/process1"/>
    <dgm:cxn modelId="{DBCFC639-9EA6-47DA-8B66-D7E15973E616}" type="presOf" srcId="{8A2EE1B5-333B-4EE8-B88C-DC10C8659DD4}" destId="{64088F0F-74C5-425B-9467-02817947AFA0}" srcOrd="0" destOrd="0" presId="urn:microsoft.com/office/officeart/2005/8/layout/process1"/>
    <dgm:cxn modelId="{42386862-693F-4F78-843A-BFC82234D5A8}" type="presOf" srcId="{43520229-28D3-4EFE-BF4E-865D99B365D1}" destId="{DFBED2E8-CC74-49A0-9F75-6F62F426FBA9}" srcOrd="0" destOrd="0" presId="urn:microsoft.com/office/officeart/2005/8/layout/process1"/>
    <dgm:cxn modelId="{1FCF3F44-1FD8-404D-B4C0-7D63122A9C6A}" type="presOf" srcId="{0C088507-C814-4742-B15B-41BB3F0950EC}" destId="{DF2C78AD-9B27-4BF5-A8A2-25D98AABB3D7}" srcOrd="0" destOrd="0" presId="urn:microsoft.com/office/officeart/2005/8/layout/process1"/>
    <dgm:cxn modelId="{DA1BDC68-AB68-404E-AF5E-8C453FC344D1}" type="presOf" srcId="{35FEC770-EE15-4034-94D1-21F763B0E31E}" destId="{BF789BDE-1C38-4D17-B6DE-671CBDC6CA72}" srcOrd="0" destOrd="0" presId="urn:microsoft.com/office/officeart/2005/8/layout/process1"/>
    <dgm:cxn modelId="{32666169-F36C-458E-92F7-3CB344AAB004}" type="presOf" srcId="{F2F05EE7-6C56-4C56-9094-3F2D94EDCF79}" destId="{6A589339-4A1C-446C-A7EC-C458B2A5D357}" srcOrd="0" destOrd="0" presId="urn:microsoft.com/office/officeart/2005/8/layout/process1"/>
    <dgm:cxn modelId="{8CE41877-DCE7-4651-8B07-31188A3C9C24}" type="presOf" srcId="{D7BAC497-609E-4892-821C-1EEC94F249A3}" destId="{6C17598E-5478-4611-B06A-8F15AC713340}" srcOrd="0" destOrd="0" presId="urn:microsoft.com/office/officeart/2005/8/layout/process1"/>
    <dgm:cxn modelId="{E504C377-1947-4879-BAAC-E206EB80D0B9}" srcId="{6BE42973-0E7A-475C-95F7-F579594048BB}" destId="{5A753CE0-4236-4822-9F36-D2F9124D1810}" srcOrd="0" destOrd="0" parTransId="{4D81DFB1-A728-42A0-A604-5087762A6630}" sibTransId="{4BD05AE5-EA02-4158-B07B-9FBFA8F80B27}"/>
    <dgm:cxn modelId="{9657ED58-F7EF-4BEA-B2F0-D0043A7392C7}" type="presOf" srcId="{4BD05AE5-EA02-4158-B07B-9FBFA8F80B27}" destId="{2896FAAE-D051-4AC7-887C-D5C22345BC60}" srcOrd="1" destOrd="0" presId="urn:microsoft.com/office/officeart/2005/8/layout/process1"/>
    <dgm:cxn modelId="{11E3EC7B-F1F1-4644-BA8F-6B3FF421E27B}" type="presOf" srcId="{5A753CE0-4236-4822-9F36-D2F9124D1810}" destId="{D0D00E04-6F2B-4B38-8CFA-A9027180DF6B}" srcOrd="0" destOrd="0" presId="urn:microsoft.com/office/officeart/2005/8/layout/process1"/>
    <dgm:cxn modelId="{C5489F8C-A2D7-46B3-A684-B2EB8792733E}" type="presOf" srcId="{6BE42973-0E7A-475C-95F7-F579594048BB}" destId="{7AB82F78-FE42-47FB-8630-C2F3E72C8F15}" srcOrd="0" destOrd="0" presId="urn:microsoft.com/office/officeart/2005/8/layout/process1"/>
    <dgm:cxn modelId="{0E82AC95-3FA0-44B0-BABF-6F570EE6A396}" type="presOf" srcId="{AE5FED5F-D63D-46E7-A503-41499723F2AB}" destId="{68017CB7-A100-425D-82A6-D2A9EA764284}" srcOrd="0" destOrd="0" presId="urn:microsoft.com/office/officeart/2005/8/layout/process1"/>
    <dgm:cxn modelId="{3BF0CBC2-1000-40AC-8187-FFC0B5196B0C}" type="presOf" srcId="{AE5FED5F-D63D-46E7-A503-41499723F2AB}" destId="{D8621113-E270-4500-B78D-089321926003}" srcOrd="1" destOrd="0" presId="urn:microsoft.com/office/officeart/2005/8/layout/process1"/>
    <dgm:cxn modelId="{3324A7CE-9D6C-4389-BA94-6517951E2B5B}" srcId="{6BE42973-0E7A-475C-95F7-F579594048BB}" destId="{0C088507-C814-4742-B15B-41BB3F0950EC}" srcOrd="2" destOrd="0" parTransId="{02775FFB-C866-4A66-BC5E-973906116EA3}" sibTransId="{8A2EE1B5-333B-4EE8-B88C-DC10C8659DD4}"/>
    <dgm:cxn modelId="{2F32DCDF-F3B9-4F04-B135-6C4D8CA878C5}" type="presOf" srcId="{8A2EE1B5-333B-4EE8-B88C-DC10C8659DD4}" destId="{1A8A7E57-442D-41EA-9DDC-94433D021DAF}" srcOrd="1" destOrd="0" presId="urn:microsoft.com/office/officeart/2005/8/layout/process1"/>
    <dgm:cxn modelId="{598B4CE5-E0FA-40FF-BE92-EF9AF7CD00E6}" srcId="{6BE42973-0E7A-475C-95F7-F579594048BB}" destId="{E71A3777-680B-48EE-A05C-242B46E767E2}" srcOrd="4" destOrd="0" parTransId="{0723C503-DB0D-464C-9EFF-FB25134AFEE6}" sibTransId="{AE5FED5F-D63D-46E7-A503-41499723F2AB}"/>
    <dgm:cxn modelId="{7255ADE6-8CAB-4CB6-A1B5-D037CF7D82F9}" srcId="{6BE42973-0E7A-475C-95F7-F579594048BB}" destId="{35FEC770-EE15-4034-94D1-21F763B0E31E}" srcOrd="1" destOrd="0" parTransId="{EBCF305E-C328-4746-A547-5FF84D613730}" sibTransId="{43520229-28D3-4EFE-BF4E-865D99B365D1}"/>
    <dgm:cxn modelId="{4D24C1E6-50A2-494A-81B0-CEEB5AA0F01A}" type="presOf" srcId="{4BD05AE5-EA02-4158-B07B-9FBFA8F80B27}" destId="{E9D81323-B713-4666-B4B3-361120895846}" srcOrd="0" destOrd="0" presId="urn:microsoft.com/office/officeart/2005/8/layout/process1"/>
    <dgm:cxn modelId="{F702D9F0-6B10-4DC4-B5EA-999906A82D03}" srcId="{6BE42973-0E7A-475C-95F7-F579594048BB}" destId="{D7BAC497-609E-4892-821C-1EEC94F249A3}" srcOrd="3" destOrd="0" parTransId="{1A7AD554-D66E-4363-B424-EF55DF288996}" sibTransId="{F2F05EE7-6C56-4C56-9094-3F2D94EDCF79}"/>
    <dgm:cxn modelId="{F75B3DF8-B8E7-48A0-9518-38669DB3C5EC}" srcId="{6BE42973-0E7A-475C-95F7-F579594048BB}" destId="{10017E88-901D-4A00-B8E9-36004982F7D6}" srcOrd="5" destOrd="0" parTransId="{67111F90-22A9-48D7-BBA9-E731B3363EF0}" sibTransId="{C6492893-BA81-47D6-B8AC-0EEC86B638C2}"/>
    <dgm:cxn modelId="{DB3D2A94-037C-42F5-BD3C-1294E0F0455A}" type="presParOf" srcId="{7AB82F78-FE42-47FB-8630-C2F3E72C8F15}" destId="{D0D00E04-6F2B-4B38-8CFA-A9027180DF6B}" srcOrd="0" destOrd="0" presId="urn:microsoft.com/office/officeart/2005/8/layout/process1"/>
    <dgm:cxn modelId="{528D6C2F-E5C0-4B0C-BCAD-92A5C29F7A95}" type="presParOf" srcId="{7AB82F78-FE42-47FB-8630-C2F3E72C8F15}" destId="{E9D81323-B713-4666-B4B3-361120895846}" srcOrd="1" destOrd="0" presId="urn:microsoft.com/office/officeart/2005/8/layout/process1"/>
    <dgm:cxn modelId="{73AB5DF0-7815-4072-80A1-4F8BD5CEA3F5}" type="presParOf" srcId="{E9D81323-B713-4666-B4B3-361120895846}" destId="{2896FAAE-D051-4AC7-887C-D5C22345BC60}" srcOrd="0" destOrd="0" presId="urn:microsoft.com/office/officeart/2005/8/layout/process1"/>
    <dgm:cxn modelId="{EFCC316A-278D-40A7-88CA-D5C9E3E54B53}" type="presParOf" srcId="{7AB82F78-FE42-47FB-8630-C2F3E72C8F15}" destId="{BF789BDE-1C38-4D17-B6DE-671CBDC6CA72}" srcOrd="2" destOrd="0" presId="urn:microsoft.com/office/officeart/2005/8/layout/process1"/>
    <dgm:cxn modelId="{61D0BD73-79A6-4C1B-BB8F-5875D4F9FF05}" type="presParOf" srcId="{7AB82F78-FE42-47FB-8630-C2F3E72C8F15}" destId="{DFBED2E8-CC74-49A0-9F75-6F62F426FBA9}" srcOrd="3" destOrd="0" presId="urn:microsoft.com/office/officeart/2005/8/layout/process1"/>
    <dgm:cxn modelId="{4EA39BC7-05F7-4DC8-A1ED-8CB8FCCCA7B9}" type="presParOf" srcId="{DFBED2E8-CC74-49A0-9F75-6F62F426FBA9}" destId="{C435BEC2-6A5B-457E-869F-FFD7282C8C74}" srcOrd="0" destOrd="0" presId="urn:microsoft.com/office/officeart/2005/8/layout/process1"/>
    <dgm:cxn modelId="{79CC4E7E-82F9-41B9-AC76-82DF74AA2957}" type="presParOf" srcId="{7AB82F78-FE42-47FB-8630-C2F3E72C8F15}" destId="{DF2C78AD-9B27-4BF5-A8A2-25D98AABB3D7}" srcOrd="4" destOrd="0" presId="urn:microsoft.com/office/officeart/2005/8/layout/process1"/>
    <dgm:cxn modelId="{82695FA4-F87A-4B52-BABB-15A39B4F1A1F}" type="presParOf" srcId="{7AB82F78-FE42-47FB-8630-C2F3E72C8F15}" destId="{64088F0F-74C5-425B-9467-02817947AFA0}" srcOrd="5" destOrd="0" presId="urn:microsoft.com/office/officeart/2005/8/layout/process1"/>
    <dgm:cxn modelId="{DC03323B-D280-432F-A793-9EEAD425D962}" type="presParOf" srcId="{64088F0F-74C5-425B-9467-02817947AFA0}" destId="{1A8A7E57-442D-41EA-9DDC-94433D021DAF}" srcOrd="0" destOrd="0" presId="urn:microsoft.com/office/officeart/2005/8/layout/process1"/>
    <dgm:cxn modelId="{DD814467-34B7-4534-972F-700090431192}" type="presParOf" srcId="{7AB82F78-FE42-47FB-8630-C2F3E72C8F15}" destId="{6C17598E-5478-4611-B06A-8F15AC713340}" srcOrd="6" destOrd="0" presId="urn:microsoft.com/office/officeart/2005/8/layout/process1"/>
    <dgm:cxn modelId="{013555C2-7A2D-4B59-9702-70A473243F48}" type="presParOf" srcId="{7AB82F78-FE42-47FB-8630-C2F3E72C8F15}" destId="{6A589339-4A1C-446C-A7EC-C458B2A5D357}" srcOrd="7" destOrd="0" presId="urn:microsoft.com/office/officeart/2005/8/layout/process1"/>
    <dgm:cxn modelId="{BC840B50-527A-479E-B155-824972D4ED49}" type="presParOf" srcId="{6A589339-4A1C-446C-A7EC-C458B2A5D357}" destId="{617F86EE-6A10-488E-9C87-6C989FCB1571}" srcOrd="0" destOrd="0" presId="urn:microsoft.com/office/officeart/2005/8/layout/process1"/>
    <dgm:cxn modelId="{22AF6ED7-5571-42C8-9205-A5EA220417E4}" type="presParOf" srcId="{7AB82F78-FE42-47FB-8630-C2F3E72C8F15}" destId="{8C4815DC-1665-4C3A-9EAA-F3FAB48F090E}" srcOrd="8" destOrd="0" presId="urn:microsoft.com/office/officeart/2005/8/layout/process1"/>
    <dgm:cxn modelId="{6960D503-3B52-45DD-AEAC-906A31FCA064}" type="presParOf" srcId="{7AB82F78-FE42-47FB-8630-C2F3E72C8F15}" destId="{68017CB7-A100-425D-82A6-D2A9EA764284}" srcOrd="9" destOrd="0" presId="urn:microsoft.com/office/officeart/2005/8/layout/process1"/>
    <dgm:cxn modelId="{50B244EA-BEE0-4150-89AB-C190DE2AA6E6}" type="presParOf" srcId="{68017CB7-A100-425D-82A6-D2A9EA764284}" destId="{D8621113-E270-4500-B78D-089321926003}" srcOrd="0" destOrd="0" presId="urn:microsoft.com/office/officeart/2005/8/layout/process1"/>
    <dgm:cxn modelId="{5E0CCA65-401E-4254-BB91-5D206C467279}" type="presParOf" srcId="{7AB82F78-FE42-47FB-8630-C2F3E72C8F15}" destId="{F58BC1FC-7554-4A64-B9EC-5C409EE234DC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00E04-6F2B-4B38-8CFA-A9027180DF6B}">
      <dsp:nvSpPr>
        <dsp:cNvPr id="0" name=""/>
        <dsp:cNvSpPr/>
      </dsp:nvSpPr>
      <dsp:spPr>
        <a:xfrm>
          <a:off x="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1</a:t>
          </a:r>
        </a:p>
      </dsp:txBody>
      <dsp:txXfrm>
        <a:off x="23099" y="1804433"/>
        <a:ext cx="1268251" cy="742472"/>
      </dsp:txXfrm>
    </dsp:sp>
    <dsp:sp modelId="{E9D81323-B713-4666-B4B3-361120895846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445895" y="2077874"/>
        <a:ext cx="195064" cy="195589"/>
      </dsp:txXfrm>
    </dsp:sp>
    <dsp:sp modelId="{BF789BDE-1C38-4D17-B6DE-671CBDC6CA72}">
      <dsp:nvSpPr>
        <dsp:cNvPr id="0" name=""/>
        <dsp:cNvSpPr/>
      </dsp:nvSpPr>
      <dsp:spPr>
        <a:xfrm>
          <a:off x="184023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Verbo</a:t>
          </a:r>
          <a:endParaRPr lang="cs-CZ" sz="2500" kern="1200" dirty="0"/>
        </a:p>
      </dsp:txBody>
      <dsp:txXfrm>
        <a:off x="1863329" y="1804433"/>
        <a:ext cx="1268251" cy="742472"/>
      </dsp:txXfrm>
    </dsp:sp>
    <dsp:sp modelId="{DFBED2E8-CC74-49A0-9F75-6F62F426FBA9}">
      <dsp:nvSpPr>
        <dsp:cNvPr id="0" name=""/>
        <dsp:cNvSpPr/>
      </dsp:nvSpPr>
      <dsp:spPr>
        <a:xfrm>
          <a:off x="3288280" y="2012677"/>
          <a:ext cx="28323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288280" y="2077874"/>
        <a:ext cx="198263" cy="195589"/>
      </dsp:txXfrm>
    </dsp:sp>
    <dsp:sp modelId="{DF2C78AD-9B27-4BF5-A8A2-25D98AABB3D7}">
      <dsp:nvSpPr>
        <dsp:cNvPr id="0" name=""/>
        <dsp:cNvSpPr/>
      </dsp:nvSpPr>
      <dsp:spPr>
        <a:xfrm>
          <a:off x="3689082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TAN</a:t>
          </a:r>
        </a:p>
      </dsp:txBody>
      <dsp:txXfrm>
        <a:off x="3712181" y="1804433"/>
        <a:ext cx="1268251" cy="742472"/>
      </dsp:txXfrm>
    </dsp:sp>
    <dsp:sp modelId="{64088F0F-74C5-425B-9467-02817947AFA0}">
      <dsp:nvSpPr>
        <dsp:cNvPr id="0" name=""/>
        <dsp:cNvSpPr/>
      </dsp:nvSpPr>
      <dsp:spPr>
        <a:xfrm>
          <a:off x="5132822" y="2012677"/>
          <a:ext cx="27409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132822" y="2077874"/>
        <a:ext cx="191865" cy="195589"/>
      </dsp:txXfrm>
    </dsp:sp>
    <dsp:sp modelId="{6C17598E-5478-4611-B06A-8F15AC713340}">
      <dsp:nvSpPr>
        <dsp:cNvPr id="0" name=""/>
        <dsp:cNvSpPr/>
      </dsp:nvSpPr>
      <dsp:spPr>
        <a:xfrm>
          <a:off x="552069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Adjetivo</a:t>
          </a:r>
          <a:endParaRPr lang="cs-CZ" sz="2500" kern="1200" dirty="0"/>
        </a:p>
      </dsp:txBody>
      <dsp:txXfrm>
        <a:off x="5543789" y="1804433"/>
        <a:ext cx="1268251" cy="742472"/>
      </dsp:txXfrm>
    </dsp:sp>
    <dsp:sp modelId="{6A589339-4A1C-446C-A7EC-C458B2A5D357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6966585" y="2077874"/>
        <a:ext cx="195064" cy="195589"/>
      </dsp:txXfrm>
    </dsp:sp>
    <dsp:sp modelId="{8C4815DC-1665-4C3A-9EAA-F3FAB48F090E}">
      <dsp:nvSpPr>
        <dsp:cNvPr id="0" name=""/>
        <dsp:cNvSpPr/>
      </dsp:nvSpPr>
      <dsp:spPr>
        <a:xfrm>
          <a:off x="736092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COMO</a:t>
          </a:r>
        </a:p>
      </dsp:txBody>
      <dsp:txXfrm>
        <a:off x="7384019" y="1804433"/>
        <a:ext cx="1268251" cy="742472"/>
      </dsp:txXfrm>
    </dsp:sp>
    <dsp:sp modelId="{68017CB7-A100-425D-82A6-D2A9EA764284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8806814" y="2077874"/>
        <a:ext cx="195064" cy="195589"/>
      </dsp:txXfrm>
    </dsp:sp>
    <dsp:sp modelId="{F58BC1FC-7554-4A64-B9EC-5C409EE234DC}">
      <dsp:nvSpPr>
        <dsp:cNvPr id="0" name=""/>
        <dsp:cNvSpPr/>
      </dsp:nvSpPr>
      <dsp:spPr>
        <a:xfrm>
          <a:off x="9201149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2</a:t>
          </a:r>
        </a:p>
      </dsp:txBody>
      <dsp:txXfrm>
        <a:off x="9224248" y="1804433"/>
        <a:ext cx="1268251" cy="742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00E04-6F2B-4B38-8CFA-A9027180DF6B}">
      <dsp:nvSpPr>
        <dsp:cNvPr id="0" name=""/>
        <dsp:cNvSpPr/>
      </dsp:nvSpPr>
      <dsp:spPr>
        <a:xfrm>
          <a:off x="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1</a:t>
          </a:r>
        </a:p>
      </dsp:txBody>
      <dsp:txXfrm>
        <a:off x="23099" y="1804433"/>
        <a:ext cx="1268251" cy="742472"/>
      </dsp:txXfrm>
    </dsp:sp>
    <dsp:sp modelId="{E9D81323-B713-4666-B4B3-361120895846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445895" y="2077874"/>
        <a:ext cx="195064" cy="195589"/>
      </dsp:txXfrm>
    </dsp:sp>
    <dsp:sp modelId="{BF789BDE-1C38-4D17-B6DE-671CBDC6CA72}">
      <dsp:nvSpPr>
        <dsp:cNvPr id="0" name=""/>
        <dsp:cNvSpPr/>
      </dsp:nvSpPr>
      <dsp:spPr>
        <a:xfrm>
          <a:off x="184023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Verbo</a:t>
          </a:r>
          <a:endParaRPr lang="cs-CZ" sz="2500" kern="1200" dirty="0"/>
        </a:p>
      </dsp:txBody>
      <dsp:txXfrm>
        <a:off x="1863329" y="1804433"/>
        <a:ext cx="1268251" cy="742472"/>
      </dsp:txXfrm>
    </dsp:sp>
    <dsp:sp modelId="{DFBED2E8-CC74-49A0-9F75-6F62F426FBA9}">
      <dsp:nvSpPr>
        <dsp:cNvPr id="0" name=""/>
        <dsp:cNvSpPr/>
      </dsp:nvSpPr>
      <dsp:spPr>
        <a:xfrm>
          <a:off x="3288280" y="2012677"/>
          <a:ext cx="28323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288280" y="2077874"/>
        <a:ext cx="198263" cy="195589"/>
      </dsp:txXfrm>
    </dsp:sp>
    <dsp:sp modelId="{DF2C78AD-9B27-4BF5-A8A2-25D98AABB3D7}">
      <dsp:nvSpPr>
        <dsp:cNvPr id="0" name=""/>
        <dsp:cNvSpPr/>
      </dsp:nvSpPr>
      <dsp:spPr>
        <a:xfrm>
          <a:off x="3689082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MÁS</a:t>
          </a:r>
        </a:p>
      </dsp:txBody>
      <dsp:txXfrm>
        <a:off x="3712181" y="1804433"/>
        <a:ext cx="1268251" cy="742472"/>
      </dsp:txXfrm>
    </dsp:sp>
    <dsp:sp modelId="{64088F0F-74C5-425B-9467-02817947AFA0}">
      <dsp:nvSpPr>
        <dsp:cNvPr id="0" name=""/>
        <dsp:cNvSpPr/>
      </dsp:nvSpPr>
      <dsp:spPr>
        <a:xfrm>
          <a:off x="5132822" y="2012677"/>
          <a:ext cx="27409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132822" y="2077874"/>
        <a:ext cx="191865" cy="195589"/>
      </dsp:txXfrm>
    </dsp:sp>
    <dsp:sp modelId="{6C17598E-5478-4611-B06A-8F15AC713340}">
      <dsp:nvSpPr>
        <dsp:cNvPr id="0" name=""/>
        <dsp:cNvSpPr/>
      </dsp:nvSpPr>
      <dsp:spPr>
        <a:xfrm>
          <a:off x="552069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Adjetivo</a:t>
          </a:r>
          <a:endParaRPr lang="cs-CZ" sz="2500" kern="1200" dirty="0"/>
        </a:p>
      </dsp:txBody>
      <dsp:txXfrm>
        <a:off x="5543789" y="1804433"/>
        <a:ext cx="1268251" cy="742472"/>
      </dsp:txXfrm>
    </dsp:sp>
    <dsp:sp modelId="{6A589339-4A1C-446C-A7EC-C458B2A5D357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6966585" y="2077874"/>
        <a:ext cx="195064" cy="195589"/>
      </dsp:txXfrm>
    </dsp:sp>
    <dsp:sp modelId="{8C4815DC-1665-4C3A-9EAA-F3FAB48F090E}">
      <dsp:nvSpPr>
        <dsp:cNvPr id="0" name=""/>
        <dsp:cNvSpPr/>
      </dsp:nvSpPr>
      <dsp:spPr>
        <a:xfrm>
          <a:off x="736092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QUE</a:t>
          </a:r>
        </a:p>
      </dsp:txBody>
      <dsp:txXfrm>
        <a:off x="7384019" y="1804433"/>
        <a:ext cx="1268251" cy="742472"/>
      </dsp:txXfrm>
    </dsp:sp>
    <dsp:sp modelId="{68017CB7-A100-425D-82A6-D2A9EA764284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8806814" y="2077874"/>
        <a:ext cx="195064" cy="195589"/>
      </dsp:txXfrm>
    </dsp:sp>
    <dsp:sp modelId="{F58BC1FC-7554-4A64-B9EC-5C409EE234DC}">
      <dsp:nvSpPr>
        <dsp:cNvPr id="0" name=""/>
        <dsp:cNvSpPr/>
      </dsp:nvSpPr>
      <dsp:spPr>
        <a:xfrm>
          <a:off x="9201149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2</a:t>
          </a:r>
        </a:p>
      </dsp:txBody>
      <dsp:txXfrm>
        <a:off x="9224248" y="1804433"/>
        <a:ext cx="1268251" cy="7424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062B6C-BD17-496C-BACD-C1766918D972}">
      <dsp:nvSpPr>
        <dsp:cNvPr id="0" name=""/>
        <dsp:cNvSpPr/>
      </dsp:nvSpPr>
      <dsp:spPr>
        <a:xfrm>
          <a:off x="4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Bueno</a:t>
          </a:r>
          <a:r>
            <a:rPr lang="cs-CZ" sz="5000" kern="1200" dirty="0"/>
            <a:t>/a/os/as</a:t>
          </a:r>
        </a:p>
      </dsp:txBody>
      <dsp:txXfrm>
        <a:off x="76972" y="938700"/>
        <a:ext cx="4225852" cy="2473937"/>
      </dsp:txXfrm>
    </dsp:sp>
    <dsp:sp modelId="{136FB86E-2809-44FE-A914-B46AF4D19034}">
      <dsp:nvSpPr>
        <dsp:cNvPr id="0" name=""/>
        <dsp:cNvSpPr/>
      </dsp:nvSpPr>
      <dsp:spPr>
        <a:xfrm>
          <a:off x="4818283" y="1632575"/>
          <a:ext cx="929601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0" kern="1200"/>
        </a:p>
      </dsp:txBody>
      <dsp:txXfrm>
        <a:off x="4818283" y="1849812"/>
        <a:ext cx="650721" cy="651713"/>
      </dsp:txXfrm>
    </dsp:sp>
    <dsp:sp modelId="{0F6576C6-C363-40B5-A8EC-0D69D43ED51E}">
      <dsp:nvSpPr>
        <dsp:cNvPr id="0" name=""/>
        <dsp:cNvSpPr/>
      </dsp:nvSpPr>
      <dsp:spPr>
        <a:xfrm>
          <a:off x="6133757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Mejor</a:t>
          </a:r>
          <a:r>
            <a:rPr lang="cs-CZ" sz="5000" kern="1200" dirty="0"/>
            <a:t>/es</a:t>
          </a:r>
        </a:p>
      </dsp:txBody>
      <dsp:txXfrm>
        <a:off x="6210725" y="938700"/>
        <a:ext cx="4225852" cy="2473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F8AE9-C93D-4186-B594-F4F4F7735390}">
      <dsp:nvSpPr>
        <dsp:cNvPr id="0" name=""/>
        <dsp:cNvSpPr/>
      </dsp:nvSpPr>
      <dsp:spPr>
        <a:xfrm>
          <a:off x="2053" y="1800441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Malo</a:t>
          </a:r>
          <a:r>
            <a:rPr lang="cs-CZ" sz="5400" kern="1200" dirty="0"/>
            <a:t>/a/os/as</a:t>
          </a:r>
        </a:p>
      </dsp:txBody>
      <dsp:txXfrm>
        <a:off x="79021" y="1877409"/>
        <a:ext cx="4225852" cy="2473937"/>
      </dsp:txXfrm>
    </dsp:sp>
    <dsp:sp modelId="{1B51C066-D190-4123-8079-4D5865763B1A}">
      <dsp:nvSpPr>
        <dsp:cNvPr id="0" name=""/>
        <dsp:cNvSpPr/>
      </dsp:nvSpPr>
      <dsp:spPr>
        <a:xfrm>
          <a:off x="4819821" y="2571284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300" kern="1200"/>
        </a:p>
      </dsp:txBody>
      <dsp:txXfrm>
        <a:off x="4819821" y="2788521"/>
        <a:ext cx="649961" cy="651713"/>
      </dsp:txXfrm>
    </dsp:sp>
    <dsp:sp modelId="{C9632017-56E4-4A92-9051-2090505A0B16}">
      <dsp:nvSpPr>
        <dsp:cNvPr id="0" name=""/>
        <dsp:cNvSpPr/>
      </dsp:nvSpPr>
      <dsp:spPr>
        <a:xfrm>
          <a:off x="6133757" y="1800441"/>
          <a:ext cx="4379788" cy="262787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 err="1"/>
            <a:t>Peor</a:t>
          </a:r>
          <a:r>
            <a:rPr lang="cs-CZ" sz="5400" kern="1200" dirty="0"/>
            <a:t>/es</a:t>
          </a:r>
        </a:p>
      </dsp:txBody>
      <dsp:txXfrm>
        <a:off x="6210725" y="1877409"/>
        <a:ext cx="4225852" cy="24739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00E04-6F2B-4B38-8CFA-A9027180DF6B}">
      <dsp:nvSpPr>
        <dsp:cNvPr id="0" name=""/>
        <dsp:cNvSpPr/>
      </dsp:nvSpPr>
      <dsp:spPr>
        <a:xfrm>
          <a:off x="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1</a:t>
          </a:r>
        </a:p>
      </dsp:txBody>
      <dsp:txXfrm>
        <a:off x="23099" y="1804433"/>
        <a:ext cx="1268251" cy="742472"/>
      </dsp:txXfrm>
    </dsp:sp>
    <dsp:sp modelId="{E9D81323-B713-4666-B4B3-361120895846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445895" y="2077874"/>
        <a:ext cx="195064" cy="195589"/>
      </dsp:txXfrm>
    </dsp:sp>
    <dsp:sp modelId="{BF789BDE-1C38-4D17-B6DE-671CBDC6CA72}">
      <dsp:nvSpPr>
        <dsp:cNvPr id="0" name=""/>
        <dsp:cNvSpPr/>
      </dsp:nvSpPr>
      <dsp:spPr>
        <a:xfrm>
          <a:off x="184023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Verbo</a:t>
          </a:r>
          <a:endParaRPr lang="cs-CZ" sz="2500" kern="1200" dirty="0"/>
        </a:p>
      </dsp:txBody>
      <dsp:txXfrm>
        <a:off x="1863329" y="1804433"/>
        <a:ext cx="1268251" cy="742472"/>
      </dsp:txXfrm>
    </dsp:sp>
    <dsp:sp modelId="{DFBED2E8-CC74-49A0-9F75-6F62F426FBA9}">
      <dsp:nvSpPr>
        <dsp:cNvPr id="0" name=""/>
        <dsp:cNvSpPr/>
      </dsp:nvSpPr>
      <dsp:spPr>
        <a:xfrm>
          <a:off x="3288280" y="2012677"/>
          <a:ext cx="28323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288280" y="2077874"/>
        <a:ext cx="198263" cy="195589"/>
      </dsp:txXfrm>
    </dsp:sp>
    <dsp:sp modelId="{DF2C78AD-9B27-4BF5-A8A2-25D98AABB3D7}">
      <dsp:nvSpPr>
        <dsp:cNvPr id="0" name=""/>
        <dsp:cNvSpPr/>
      </dsp:nvSpPr>
      <dsp:spPr>
        <a:xfrm>
          <a:off x="3689082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MENOS</a:t>
          </a:r>
        </a:p>
      </dsp:txBody>
      <dsp:txXfrm>
        <a:off x="3712181" y="1804433"/>
        <a:ext cx="1268251" cy="742472"/>
      </dsp:txXfrm>
    </dsp:sp>
    <dsp:sp modelId="{64088F0F-74C5-425B-9467-02817947AFA0}">
      <dsp:nvSpPr>
        <dsp:cNvPr id="0" name=""/>
        <dsp:cNvSpPr/>
      </dsp:nvSpPr>
      <dsp:spPr>
        <a:xfrm>
          <a:off x="5132822" y="2012677"/>
          <a:ext cx="27409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132822" y="2077874"/>
        <a:ext cx="191865" cy="195589"/>
      </dsp:txXfrm>
    </dsp:sp>
    <dsp:sp modelId="{6C17598E-5478-4611-B06A-8F15AC713340}">
      <dsp:nvSpPr>
        <dsp:cNvPr id="0" name=""/>
        <dsp:cNvSpPr/>
      </dsp:nvSpPr>
      <dsp:spPr>
        <a:xfrm>
          <a:off x="552069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Adjetivo</a:t>
          </a:r>
          <a:endParaRPr lang="cs-CZ" sz="2500" kern="1200" dirty="0"/>
        </a:p>
      </dsp:txBody>
      <dsp:txXfrm>
        <a:off x="5543789" y="1804433"/>
        <a:ext cx="1268251" cy="742472"/>
      </dsp:txXfrm>
    </dsp:sp>
    <dsp:sp modelId="{6A589339-4A1C-446C-A7EC-C458B2A5D357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6966585" y="2077874"/>
        <a:ext cx="195064" cy="195589"/>
      </dsp:txXfrm>
    </dsp:sp>
    <dsp:sp modelId="{8C4815DC-1665-4C3A-9EAA-F3FAB48F090E}">
      <dsp:nvSpPr>
        <dsp:cNvPr id="0" name=""/>
        <dsp:cNvSpPr/>
      </dsp:nvSpPr>
      <dsp:spPr>
        <a:xfrm>
          <a:off x="7360920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QUE</a:t>
          </a:r>
        </a:p>
      </dsp:txBody>
      <dsp:txXfrm>
        <a:off x="7384019" y="1804433"/>
        <a:ext cx="1268251" cy="742472"/>
      </dsp:txXfrm>
    </dsp:sp>
    <dsp:sp modelId="{68017CB7-A100-425D-82A6-D2A9EA764284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8806814" y="2077874"/>
        <a:ext cx="195064" cy="195589"/>
      </dsp:txXfrm>
    </dsp:sp>
    <dsp:sp modelId="{F58BC1FC-7554-4A64-B9EC-5C409EE234DC}">
      <dsp:nvSpPr>
        <dsp:cNvPr id="0" name=""/>
        <dsp:cNvSpPr/>
      </dsp:nvSpPr>
      <dsp:spPr>
        <a:xfrm>
          <a:off x="9201149" y="1781334"/>
          <a:ext cx="1314449" cy="788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Sujeto</a:t>
          </a:r>
          <a:r>
            <a:rPr lang="cs-CZ" sz="2500" kern="1200" dirty="0"/>
            <a:t> 2</a:t>
          </a:r>
        </a:p>
      </dsp:txBody>
      <dsp:txXfrm>
        <a:off x="9224248" y="1804433"/>
        <a:ext cx="1268251" cy="742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A672B-C041-42F0-8612-51AFD1DB2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D93894-B35D-4209-8792-4C88A4BA8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203B8D-5C29-45BE-8A07-DB337C57C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1577F5-C1A2-4792-8185-38D72DB9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8556B7-6F25-4CD7-8E29-F919CC42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4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2AFC3-2220-46E3-B67C-EEC1361A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2626AF-31B5-476C-8626-02D18054D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E70E49-EAE7-4877-80C4-30F52259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49D1D3-A719-45B1-ABBC-4D4927A4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66CC6-7830-4E90-8F04-F917F677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75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41A9474-CFB7-4F32-B1C2-3068CAD39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28ED3B-3766-4919-8591-3D05E4718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0F4E1-FA78-4436-BAF3-F491331D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7D43F-0077-40D5-91C1-C17B76C7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71396F-50D1-4248-A29B-46928034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4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D8950-5317-4697-A759-E611592D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0F5F06-0D75-4324-87DA-3AD944571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D697E-C2D2-41C5-85B5-0F5DA80B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050A31-82BA-4E29-AE86-66689C00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DBCD4E-D8F5-4CF9-BCE2-0A181257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2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CE4D0-047E-472E-9CA8-AB8C31DB5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380432-8FA1-428E-ABF2-DE4B0C866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82E19D-8D98-4894-99E9-4A68E2F4E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AD44EB-E681-47D1-918B-47B08FC5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38EFA8-E082-4301-96CC-937220E1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08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34DBE-C51D-4B4F-96F3-AD1DFE4C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36CF1-C8A4-49A2-854E-9A3455DAF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770296-7B58-4456-9AC8-BF8E2F247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ACD184-B2DE-4F55-AD81-60D85C88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8FA8F9-2CD6-45A3-9B1A-5F2F35A5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44FE5D-1A36-4D71-BA38-B13FD1EF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1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F95BD-DF4E-4A8A-9D90-A1D81109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A01089-757F-47E0-9A2F-249F0B3F4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581071-FDA3-43F5-A9D9-992D0A0D3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7E22A1-076A-46CA-8474-60B32FF8E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60143F-0DBE-47A1-8B1C-6F4402E40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D3DE47-3B27-43A1-B136-221903007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1BC489-5395-4548-BD6A-F27135657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1C7504-A64E-45B4-9B2F-176C9E94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0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9420D-AFE6-45E8-A109-07F7928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4B7B57-A1B1-4B5C-9E8E-7A249873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EC1CE4-5AAB-410C-862F-89EBEF59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6E86B8-5192-4741-B888-EC93D4D3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33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1C80092-DEB2-410F-B185-80E002F0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3153EF-8874-4975-9399-313E70B5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862BDC-848B-40B8-803E-DA022462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8463F-1F69-44F6-BDDF-BCA93B7B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7C3B1-23E3-4989-994E-49995DAF7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D82F43-7CEC-49F5-B1E1-6F51D5A84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20F977-1BC1-42F3-977E-18717DCA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313F90-FA70-4429-8AF6-74364D45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108BF-A71C-4EEA-85F5-4ADB91DF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2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B0244-5422-4D31-B872-907E8A5E7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EF8A238-AC87-4BFA-9ABE-8C3ED46D9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C5F24E-35B2-4D9E-A433-7E73DF4DD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6095C9-4148-463F-AD72-5977D022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1359B8-B163-4937-822D-839CA6F71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3033B9-26AB-44A5-90A3-8187A01D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72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A46E51-9B93-4F53-B6D9-8C09B534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2711ED-E664-4BEF-900C-72A75F246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C446B0-87C6-4695-A27A-2ABFB4EA4B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983C-3169-4854-B281-5F7348E5B3B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D7205D-3A36-4C20-9042-F59C7B1DE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D1878D-59DC-48FE-9AFC-DBC57D97B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2B857-4331-445A-A328-130B50A73B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47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9960E-C275-41C0-997C-1CCC5DDAF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4495"/>
            <a:ext cx="9144000" cy="2387600"/>
          </a:xfrm>
        </p:spPr>
        <p:txBody>
          <a:bodyPr/>
          <a:lstStyle/>
          <a:p>
            <a:r>
              <a:rPr lang="cs-CZ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Comparaciones</a:t>
            </a:r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8DFC23-F9C2-4440-8167-C273A952D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ol. frnds comparision updated their... - Cool. frnds comparision ...">
            <a:extLst>
              <a:ext uri="{FF2B5EF4-FFF2-40B4-BE49-F238E27FC236}">
                <a16:creationId xmlns:a16="http://schemas.microsoft.com/office/drawing/2014/main" id="{48F17935-834D-4B0A-A055-0CE09A89A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802" y="3029505"/>
            <a:ext cx="6720396" cy="329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82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25F3-440E-4DDD-9958-7181EEA7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IGUALDAD    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1AA5042-5932-44D3-BBBB-FBB8E66A82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143219"/>
              </p:ext>
            </p:extLst>
          </p:nvPr>
        </p:nvGraphicFramePr>
        <p:xfrm>
          <a:off x="838200" y="15662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26B80A38-E566-483A-955C-48937AC1BD30}"/>
              </a:ext>
            </a:extLst>
          </p:cNvPr>
          <p:cNvSpPr txBox="1"/>
          <p:nvPr/>
        </p:nvSpPr>
        <p:spPr>
          <a:xfrm>
            <a:off x="838200" y="3429000"/>
            <a:ext cx="105454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El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perro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 es               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tan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    inteligente     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como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el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gato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.</a:t>
            </a:r>
          </a:p>
          <a:p>
            <a:endParaRPr lang="cs-CZ" sz="2800" b="1" dirty="0">
              <a:latin typeface="Abadi Extra Light" panose="020B0604020202020204" pitchFamily="34" charset="0"/>
              <a:cs typeface="Aharoni" panose="02010803020104030203" pitchFamily="2" charset="-79"/>
            </a:endParaRPr>
          </a:p>
        </p:txBody>
      </p:sp>
      <p:pic>
        <p:nvPicPr>
          <p:cNvPr id="3074" name="Picture 2" descr="Perro y Gato Serie: CatDog Cadena Original: Nickelodeon (1998-2004 ...">
            <a:extLst>
              <a:ext uri="{FF2B5EF4-FFF2-40B4-BE49-F238E27FC236}">
                <a16:creationId xmlns:a16="http://schemas.microsoft.com/office/drawing/2014/main" id="{5A6B9F09-CBE3-429A-9954-57B59759C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4018766"/>
            <a:ext cx="3886200" cy="2839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76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F1842-6622-4922-91FE-22B852A05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26" y="627139"/>
            <a:ext cx="10969100" cy="5960091"/>
          </a:xfrm>
        </p:spPr>
        <p:txBody>
          <a:bodyPr/>
          <a:lstStyle/>
          <a:p>
            <a:r>
              <a:rPr lang="cs-CZ" dirty="0"/>
              <a:t>Marie je tak vysoká jako Pedro. </a:t>
            </a:r>
          </a:p>
          <a:p>
            <a:r>
              <a:rPr lang="cs-CZ" i="1" dirty="0"/>
              <a:t>María es </a:t>
            </a:r>
            <a:r>
              <a:rPr lang="cs-CZ" i="1" dirty="0" err="1"/>
              <a:t>tan</a:t>
            </a:r>
            <a:r>
              <a:rPr lang="cs-CZ" i="1" dirty="0"/>
              <a:t> </a:t>
            </a:r>
            <a:r>
              <a:rPr lang="cs-CZ" i="1" dirty="0" err="1"/>
              <a:t>alta</a:t>
            </a:r>
            <a:r>
              <a:rPr lang="cs-CZ" i="1" dirty="0"/>
              <a:t> </a:t>
            </a:r>
            <a:r>
              <a:rPr lang="cs-CZ" i="1" dirty="0" err="1"/>
              <a:t>como</a:t>
            </a:r>
            <a:r>
              <a:rPr lang="cs-CZ" i="1" dirty="0"/>
              <a:t> Pedro. </a:t>
            </a:r>
          </a:p>
          <a:p>
            <a:endParaRPr lang="cs-CZ" i="1" dirty="0"/>
          </a:p>
          <a:p>
            <a:r>
              <a:rPr lang="cs-CZ" dirty="0"/>
              <a:t>Španělština je tak zajímavá jako angličtina.</a:t>
            </a:r>
          </a:p>
          <a:p>
            <a:r>
              <a:rPr lang="cs-CZ" i="1" dirty="0"/>
              <a:t>El </a:t>
            </a:r>
            <a:r>
              <a:rPr lang="cs-CZ" i="1" dirty="0" err="1"/>
              <a:t>espa</a:t>
            </a:r>
            <a:r>
              <a:rPr lang="es-ES" i="1" dirty="0"/>
              <a:t>ñol es tan </a:t>
            </a:r>
            <a:r>
              <a:rPr lang="cs-CZ" i="1" dirty="0" err="1"/>
              <a:t>interesante</a:t>
            </a:r>
            <a:r>
              <a:rPr lang="es-ES" i="1" dirty="0"/>
              <a:t> como el ingl</a:t>
            </a:r>
            <a:r>
              <a:rPr lang="cs-CZ" i="1" dirty="0" err="1"/>
              <a:t>és</a:t>
            </a:r>
            <a:r>
              <a:rPr lang="cs-CZ" i="1" dirty="0"/>
              <a:t>.</a:t>
            </a:r>
          </a:p>
          <a:p>
            <a:endParaRPr lang="cs-CZ" i="1" dirty="0"/>
          </a:p>
          <a:p>
            <a:r>
              <a:rPr lang="cs-CZ" dirty="0"/>
              <a:t>Čínština je tak náročná jako japonština.</a:t>
            </a:r>
          </a:p>
          <a:p>
            <a:r>
              <a:rPr lang="cs-CZ" i="1" dirty="0"/>
              <a:t>El </a:t>
            </a:r>
            <a:r>
              <a:rPr lang="cs-CZ" i="1" dirty="0" err="1"/>
              <a:t>chino</a:t>
            </a:r>
            <a:r>
              <a:rPr lang="cs-CZ" i="1" dirty="0"/>
              <a:t> es </a:t>
            </a:r>
            <a:r>
              <a:rPr lang="cs-CZ" i="1" dirty="0" err="1"/>
              <a:t>tan</a:t>
            </a:r>
            <a:r>
              <a:rPr lang="cs-CZ" i="1" dirty="0"/>
              <a:t> </a:t>
            </a:r>
            <a:r>
              <a:rPr lang="cs-CZ" i="1" dirty="0" err="1"/>
              <a:t>difícil</a:t>
            </a:r>
            <a:r>
              <a:rPr lang="cs-CZ" i="1" dirty="0"/>
              <a:t> </a:t>
            </a:r>
            <a:r>
              <a:rPr lang="cs-CZ" i="1" dirty="0" err="1"/>
              <a:t>como</a:t>
            </a:r>
            <a:r>
              <a:rPr lang="cs-CZ" i="1" dirty="0"/>
              <a:t> el </a:t>
            </a:r>
            <a:r>
              <a:rPr lang="cs-CZ" i="1" dirty="0" err="1"/>
              <a:t>japonés</a:t>
            </a:r>
            <a:r>
              <a:rPr lang="cs-CZ" i="1" dirty="0"/>
              <a:t>.</a:t>
            </a:r>
          </a:p>
          <a:p>
            <a:endParaRPr lang="cs-CZ" i="1" dirty="0"/>
          </a:p>
          <a:p>
            <a:r>
              <a:rPr lang="cs-CZ" dirty="0"/>
              <a:t>Můj mobil je tak starý jako moje babička. </a:t>
            </a:r>
          </a:p>
          <a:p>
            <a:r>
              <a:rPr lang="cs-CZ" i="1" dirty="0"/>
              <a:t>Mi </a:t>
            </a:r>
            <a:r>
              <a:rPr lang="cs-CZ" i="1" dirty="0" err="1"/>
              <a:t>móvil</a:t>
            </a:r>
            <a:r>
              <a:rPr lang="cs-CZ" i="1" dirty="0"/>
              <a:t> es </a:t>
            </a:r>
            <a:r>
              <a:rPr lang="cs-CZ" i="1" dirty="0" err="1"/>
              <a:t>tan</a:t>
            </a:r>
            <a:r>
              <a:rPr lang="cs-CZ" i="1" dirty="0"/>
              <a:t> </a:t>
            </a:r>
            <a:r>
              <a:rPr lang="cs-CZ" i="1" dirty="0" err="1"/>
              <a:t>viejo</a:t>
            </a:r>
            <a:r>
              <a:rPr lang="cs-CZ" i="1" dirty="0"/>
              <a:t> </a:t>
            </a:r>
            <a:r>
              <a:rPr lang="cs-CZ" i="1" dirty="0" err="1"/>
              <a:t>como</a:t>
            </a:r>
            <a:r>
              <a:rPr lang="cs-CZ" i="1" dirty="0"/>
              <a:t> mi </a:t>
            </a:r>
            <a:r>
              <a:rPr lang="cs-CZ" i="1" dirty="0" err="1"/>
              <a:t>abuela</a:t>
            </a:r>
            <a:r>
              <a:rPr lang="cs-CZ" i="1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56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25F3-440E-4DDD-9958-7181EEA7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DESIGUALDAD - SUPERIORIDAD   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1AA5042-5932-44D3-BBBB-FBB8E66A82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331418"/>
              </p:ext>
            </p:extLst>
          </p:nvPr>
        </p:nvGraphicFramePr>
        <p:xfrm>
          <a:off x="971669" y="1452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26B80A38-E566-483A-955C-48937AC1BD30}"/>
              </a:ext>
            </a:extLst>
          </p:cNvPr>
          <p:cNvSpPr txBox="1"/>
          <p:nvPr/>
        </p:nvSpPr>
        <p:spPr>
          <a:xfrm>
            <a:off x="1136341" y="3429000"/>
            <a:ext cx="10350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El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gato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	 es              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más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    inteligente      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que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el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ratón</a:t>
            </a:r>
            <a:r>
              <a:rPr lang="cs-CZ" sz="2800" b="1" dirty="0">
                <a:latin typeface="Abadi Extra Light" panose="020B0604020202020204" pitchFamily="34" charset="0"/>
                <a:cs typeface="Aharoni" panose="02010803020104030203" pitchFamily="2" charset="-79"/>
              </a:rPr>
              <a:t>.</a:t>
            </a:r>
          </a:p>
        </p:txBody>
      </p:sp>
      <p:pic>
        <p:nvPicPr>
          <p:cNvPr id="6" name="Picture 2" descr="Download HD Tom And Jerry Png - Mouse And Cat Cartoon Transparent ...">
            <a:extLst>
              <a:ext uri="{FF2B5EF4-FFF2-40B4-BE49-F238E27FC236}">
                <a16:creationId xmlns:a16="http://schemas.microsoft.com/office/drawing/2014/main" id="{6339243B-5484-49EC-BF41-71EC7FD81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095" y="3893164"/>
            <a:ext cx="3931809" cy="294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23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F1842-6622-4922-91FE-22B852A05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5" y="479394"/>
            <a:ext cx="10871447" cy="5866244"/>
          </a:xfrm>
        </p:spPr>
        <p:txBody>
          <a:bodyPr/>
          <a:lstStyle/>
          <a:p>
            <a:r>
              <a:rPr lang="cs-CZ" dirty="0"/>
              <a:t>Španělština je lehčí než angličtina. </a:t>
            </a:r>
          </a:p>
          <a:p>
            <a:r>
              <a:rPr lang="cs-CZ" i="1" dirty="0"/>
              <a:t>El </a:t>
            </a:r>
            <a:r>
              <a:rPr lang="cs-CZ" i="1" dirty="0" err="1"/>
              <a:t>espa</a:t>
            </a:r>
            <a:r>
              <a:rPr lang="es-ES" i="1" dirty="0"/>
              <a:t>ñol es m</a:t>
            </a:r>
            <a:r>
              <a:rPr lang="cs-CZ" i="1" dirty="0" err="1"/>
              <a:t>ás</a:t>
            </a:r>
            <a:r>
              <a:rPr lang="cs-CZ" i="1" dirty="0"/>
              <a:t> </a:t>
            </a:r>
            <a:r>
              <a:rPr lang="cs-CZ" i="1" dirty="0" err="1"/>
              <a:t>fácil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el </a:t>
            </a:r>
            <a:r>
              <a:rPr lang="cs-CZ" i="1" dirty="0" err="1"/>
              <a:t>inglés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Televize je zábavnější než rádio.</a:t>
            </a:r>
          </a:p>
          <a:p>
            <a:r>
              <a:rPr lang="cs-CZ" i="1" dirty="0"/>
              <a:t>La </a:t>
            </a:r>
            <a:r>
              <a:rPr lang="cs-CZ" i="1" dirty="0" err="1"/>
              <a:t>televisión</a:t>
            </a:r>
            <a:r>
              <a:rPr lang="cs-CZ" i="1" dirty="0"/>
              <a:t> es </a:t>
            </a:r>
            <a:r>
              <a:rPr lang="cs-CZ" i="1" dirty="0" err="1"/>
              <a:t>más</a:t>
            </a:r>
            <a:r>
              <a:rPr lang="cs-CZ" i="1" dirty="0"/>
              <a:t> </a:t>
            </a:r>
            <a:r>
              <a:rPr lang="cs-CZ" i="1" dirty="0" err="1"/>
              <a:t>divertida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la </a:t>
            </a:r>
            <a:r>
              <a:rPr lang="cs-CZ" i="1" dirty="0" err="1"/>
              <a:t>radio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Brno je menší než Praha. </a:t>
            </a:r>
          </a:p>
          <a:p>
            <a:r>
              <a:rPr lang="cs-CZ" i="1" dirty="0"/>
              <a:t>Brno es </a:t>
            </a:r>
            <a:r>
              <a:rPr lang="cs-CZ" i="1" dirty="0" err="1"/>
              <a:t>más</a:t>
            </a:r>
            <a:r>
              <a:rPr lang="cs-CZ" i="1" dirty="0"/>
              <a:t> </a:t>
            </a:r>
            <a:r>
              <a:rPr lang="cs-CZ" i="1" dirty="0" err="1"/>
              <a:t>peque</a:t>
            </a:r>
            <a:r>
              <a:rPr lang="es-ES" i="1" dirty="0"/>
              <a:t>ño que Praga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Moje tužka je </a:t>
            </a:r>
            <a:r>
              <a:rPr lang="es-ES" dirty="0"/>
              <a:t>krat</a:t>
            </a:r>
            <a:r>
              <a:rPr lang="cs-CZ" dirty="0" err="1"/>
              <a:t>ší</a:t>
            </a:r>
            <a:r>
              <a:rPr lang="cs-CZ" dirty="0"/>
              <a:t> než tvoje.</a:t>
            </a:r>
          </a:p>
          <a:p>
            <a:r>
              <a:rPr lang="cs-CZ" i="1" dirty="0"/>
              <a:t>Mi </a:t>
            </a:r>
            <a:r>
              <a:rPr lang="cs-CZ" i="1" dirty="0" err="1"/>
              <a:t>lápiz</a:t>
            </a:r>
            <a:r>
              <a:rPr lang="cs-CZ" i="1" dirty="0"/>
              <a:t> es </a:t>
            </a:r>
            <a:r>
              <a:rPr lang="cs-CZ" i="1" dirty="0" err="1"/>
              <a:t>más</a:t>
            </a:r>
            <a:r>
              <a:rPr lang="cs-CZ" i="1" dirty="0"/>
              <a:t> </a:t>
            </a:r>
            <a:r>
              <a:rPr lang="cs-CZ" i="1" dirty="0" err="1"/>
              <a:t>corto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tu </a:t>
            </a:r>
            <a:r>
              <a:rPr lang="cs-CZ" i="1" dirty="0" err="1"/>
              <a:t>lápiz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61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CB593-B66F-4EB6-9EA1-B69ED3C69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9F7CF58-8D36-47A6-8204-A150E6E96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493914"/>
              </p:ext>
            </p:extLst>
          </p:nvPr>
        </p:nvGraphicFramePr>
        <p:xfrm>
          <a:off x="838200" y="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C4C7BB8-FED2-488D-BF71-FE734ECCF7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607330"/>
              </p:ext>
            </p:extLst>
          </p:nvPr>
        </p:nvGraphicFramePr>
        <p:xfrm>
          <a:off x="838200" y="2055813"/>
          <a:ext cx="10515600" cy="6228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2492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F1842-6622-4922-91FE-22B852A05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5" y="479394"/>
            <a:ext cx="10871447" cy="5866244"/>
          </a:xfrm>
        </p:spPr>
        <p:txBody>
          <a:bodyPr/>
          <a:lstStyle/>
          <a:p>
            <a:r>
              <a:rPr lang="cs-CZ" dirty="0"/>
              <a:t>Španělština je </a:t>
            </a:r>
            <a:r>
              <a:rPr lang="en-US" dirty="0" err="1"/>
              <a:t>lep</a:t>
            </a:r>
            <a:r>
              <a:rPr lang="cs-CZ" dirty="0" err="1"/>
              <a:t>ší</a:t>
            </a:r>
            <a:r>
              <a:rPr lang="cs-CZ" dirty="0"/>
              <a:t> než angličtina. </a:t>
            </a:r>
          </a:p>
          <a:p>
            <a:r>
              <a:rPr lang="cs-CZ" i="1" dirty="0"/>
              <a:t>El </a:t>
            </a:r>
            <a:r>
              <a:rPr lang="cs-CZ" i="1" dirty="0" err="1"/>
              <a:t>espa</a:t>
            </a:r>
            <a:r>
              <a:rPr lang="es-ES" i="1" dirty="0"/>
              <a:t>ñol es mejor que el ingl</a:t>
            </a:r>
            <a:r>
              <a:rPr lang="cs-CZ" i="1" dirty="0" err="1"/>
              <a:t>és</a:t>
            </a:r>
            <a:r>
              <a:rPr lang="cs-CZ" i="1" dirty="0"/>
              <a:t>.</a:t>
            </a:r>
          </a:p>
          <a:p>
            <a:endParaRPr lang="cs-CZ" dirty="0"/>
          </a:p>
          <a:p>
            <a:r>
              <a:rPr lang="cs-CZ" dirty="0"/>
              <a:t>Můj mobil je horší než tvůj mobil.</a:t>
            </a:r>
          </a:p>
          <a:p>
            <a:r>
              <a:rPr lang="cs-CZ" i="1" dirty="0"/>
              <a:t>Mi </a:t>
            </a:r>
            <a:r>
              <a:rPr lang="cs-CZ" i="1" dirty="0" err="1"/>
              <a:t>móvil</a:t>
            </a:r>
            <a:r>
              <a:rPr lang="cs-CZ" i="1" dirty="0"/>
              <a:t> es </a:t>
            </a:r>
            <a:r>
              <a:rPr lang="cs-CZ" i="1" dirty="0" err="1"/>
              <a:t>peor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tu </a:t>
            </a:r>
            <a:r>
              <a:rPr lang="cs-CZ" i="1" dirty="0" err="1"/>
              <a:t>móvil</a:t>
            </a:r>
            <a:r>
              <a:rPr lang="cs-CZ" i="1" dirty="0"/>
              <a:t>.</a:t>
            </a:r>
          </a:p>
          <a:p>
            <a:endParaRPr lang="cs-CZ" dirty="0"/>
          </a:p>
          <a:p>
            <a:r>
              <a:rPr lang="cs-CZ" dirty="0" err="1"/>
              <a:t>Juanes</a:t>
            </a:r>
            <a:r>
              <a:rPr lang="cs-CZ" dirty="0"/>
              <a:t> a Enrique </a:t>
            </a:r>
            <a:r>
              <a:rPr lang="cs-CZ" dirty="0" err="1"/>
              <a:t>Iglesias</a:t>
            </a:r>
            <a:r>
              <a:rPr lang="cs-CZ" dirty="0"/>
              <a:t> jsou horší než </a:t>
            </a:r>
            <a:r>
              <a:rPr lang="cs-CZ" dirty="0" err="1"/>
              <a:t>Shakira</a:t>
            </a:r>
            <a:r>
              <a:rPr lang="cs-CZ" dirty="0"/>
              <a:t>.</a:t>
            </a:r>
          </a:p>
          <a:p>
            <a:r>
              <a:rPr lang="cs-CZ" i="1" dirty="0" err="1"/>
              <a:t>Juanes</a:t>
            </a:r>
            <a:r>
              <a:rPr lang="cs-CZ" i="1" dirty="0"/>
              <a:t> y Enrique </a:t>
            </a:r>
            <a:r>
              <a:rPr lang="cs-CZ" i="1" dirty="0" err="1"/>
              <a:t>Iglesias</a:t>
            </a:r>
            <a:r>
              <a:rPr lang="cs-CZ" i="1" dirty="0"/>
              <a:t> son </a:t>
            </a:r>
            <a:r>
              <a:rPr lang="cs-CZ" i="1" dirty="0" err="1"/>
              <a:t>peores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Shakira</a:t>
            </a:r>
            <a:r>
              <a:rPr lang="cs-CZ" i="1" dirty="0"/>
              <a:t>.</a:t>
            </a:r>
          </a:p>
          <a:p>
            <a:endParaRPr lang="cs-CZ" dirty="0"/>
          </a:p>
          <a:p>
            <a:r>
              <a:rPr lang="cs-CZ" dirty="0"/>
              <a:t>My jsme lepší než vy.</a:t>
            </a:r>
          </a:p>
          <a:p>
            <a:r>
              <a:rPr lang="cs-CZ" i="1" dirty="0" err="1"/>
              <a:t>Nosotros</a:t>
            </a:r>
            <a:r>
              <a:rPr lang="cs-CZ" i="1" dirty="0"/>
              <a:t> </a:t>
            </a:r>
            <a:r>
              <a:rPr lang="cs-CZ" i="1" dirty="0" err="1"/>
              <a:t>somos</a:t>
            </a:r>
            <a:r>
              <a:rPr lang="cs-CZ" i="1" dirty="0"/>
              <a:t> </a:t>
            </a:r>
            <a:r>
              <a:rPr lang="cs-CZ" i="1" dirty="0" err="1"/>
              <a:t>mejores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vosotros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722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25F3-440E-4DDD-9958-7181EEA7E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DESIGUALDAD - SUPERIORIDAD   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1AA5042-5932-44D3-BBBB-FBB8E66A82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366138"/>
              </p:ext>
            </p:extLst>
          </p:nvPr>
        </p:nvGraphicFramePr>
        <p:xfrm>
          <a:off x="971669" y="1452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26B80A38-E566-483A-955C-48937AC1BD30}"/>
              </a:ext>
            </a:extLst>
          </p:cNvPr>
          <p:cNvSpPr txBox="1"/>
          <p:nvPr/>
        </p:nvSpPr>
        <p:spPr>
          <a:xfrm>
            <a:off x="971669" y="3251447"/>
            <a:ext cx="10350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badi Extra Light" panose="020B0604020202020204" pitchFamily="34" charset="0"/>
                <a:cs typeface="Aharoni" panose="02010803020104030203" pitchFamily="2" charset="-79"/>
              </a:rPr>
              <a:t>El </a:t>
            </a:r>
            <a:r>
              <a:rPr lang="cs-CZ" sz="2800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ratón</a:t>
            </a:r>
            <a:r>
              <a:rPr lang="cs-CZ" sz="2800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  es             </a:t>
            </a:r>
            <a:r>
              <a:rPr lang="cs-CZ" sz="2800" b="1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menos</a:t>
            </a:r>
            <a:r>
              <a:rPr lang="cs-CZ" sz="2800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inteligente        </a:t>
            </a:r>
            <a:r>
              <a:rPr lang="cs-CZ" sz="2800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que</a:t>
            </a:r>
            <a:r>
              <a:rPr lang="cs-CZ" sz="2800" dirty="0">
                <a:latin typeface="Abadi Extra Light" panose="020B0604020202020204" pitchFamily="34" charset="0"/>
                <a:cs typeface="Aharoni" panose="02010803020104030203" pitchFamily="2" charset="-79"/>
              </a:rPr>
              <a:t>          el </a:t>
            </a:r>
            <a:r>
              <a:rPr lang="cs-CZ" sz="2800" dirty="0" err="1">
                <a:latin typeface="Abadi Extra Light" panose="020B0604020202020204" pitchFamily="34" charset="0"/>
                <a:cs typeface="Aharoni" panose="02010803020104030203" pitchFamily="2" charset="-79"/>
              </a:rPr>
              <a:t>gato</a:t>
            </a:r>
            <a:r>
              <a:rPr lang="cs-CZ" sz="2800" dirty="0">
                <a:latin typeface="Abadi Extra Light" panose="020B0604020202020204" pitchFamily="34" charset="0"/>
                <a:cs typeface="Aharoni" panose="02010803020104030203" pitchFamily="2" charset="-79"/>
              </a:rPr>
              <a:t>.</a:t>
            </a:r>
          </a:p>
        </p:txBody>
      </p:sp>
      <p:pic>
        <p:nvPicPr>
          <p:cNvPr id="2050" name="Picture 2" descr="Download HD Tom And Jerry Png - Mouse And Cat Cartoon Transparent ...">
            <a:extLst>
              <a:ext uri="{FF2B5EF4-FFF2-40B4-BE49-F238E27FC236}">
                <a16:creationId xmlns:a16="http://schemas.microsoft.com/office/drawing/2014/main" id="{3587EDD8-EB95-4901-A866-72B61819B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466" y="3804388"/>
            <a:ext cx="3931809" cy="294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45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F1842-6622-4922-91FE-22B852A05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5" y="479394"/>
            <a:ext cx="11415945" cy="5866244"/>
          </a:xfrm>
        </p:spPr>
        <p:txBody>
          <a:bodyPr>
            <a:normAutofit/>
          </a:bodyPr>
          <a:lstStyle/>
          <a:p>
            <a:r>
              <a:rPr lang="cs-CZ" dirty="0"/>
              <a:t>Španělština je lehčí než angličtina            ES je méně těžká než AJ. </a:t>
            </a:r>
          </a:p>
          <a:p>
            <a:r>
              <a:rPr lang="cs-CZ" i="1" dirty="0"/>
              <a:t>El </a:t>
            </a:r>
            <a:r>
              <a:rPr lang="cs-CZ" i="1" dirty="0" err="1"/>
              <a:t>espa</a:t>
            </a:r>
            <a:r>
              <a:rPr lang="es-ES" i="1" dirty="0"/>
              <a:t>ñol es </a:t>
            </a:r>
            <a:r>
              <a:rPr lang="cs-CZ" i="1" dirty="0" err="1"/>
              <a:t>menos</a:t>
            </a:r>
            <a:r>
              <a:rPr lang="cs-CZ" i="1" dirty="0"/>
              <a:t> </a:t>
            </a:r>
            <a:r>
              <a:rPr lang="cs-CZ" i="1" dirty="0" err="1"/>
              <a:t>difícil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el </a:t>
            </a:r>
            <a:r>
              <a:rPr lang="cs-CZ" i="1" dirty="0" err="1"/>
              <a:t>inglés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Televize je zábavnější než rádio.           Televize je méně nudná než rádio.  </a:t>
            </a:r>
          </a:p>
          <a:p>
            <a:r>
              <a:rPr lang="cs-CZ" i="1" dirty="0"/>
              <a:t>La </a:t>
            </a:r>
            <a:r>
              <a:rPr lang="cs-CZ" i="1" dirty="0" err="1"/>
              <a:t>televisión</a:t>
            </a:r>
            <a:r>
              <a:rPr lang="cs-CZ" i="1" dirty="0"/>
              <a:t> es </a:t>
            </a:r>
            <a:r>
              <a:rPr lang="cs-CZ" i="1" dirty="0" err="1"/>
              <a:t>menos</a:t>
            </a:r>
            <a:r>
              <a:rPr lang="cs-CZ" i="1" dirty="0"/>
              <a:t> </a:t>
            </a:r>
            <a:r>
              <a:rPr lang="cs-CZ" i="1" dirty="0" err="1"/>
              <a:t>aburrida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la </a:t>
            </a:r>
            <a:r>
              <a:rPr lang="cs-CZ" i="1" dirty="0" err="1"/>
              <a:t>radio</a:t>
            </a:r>
            <a:r>
              <a:rPr lang="cs-CZ" i="1" dirty="0"/>
              <a:t>. </a:t>
            </a:r>
          </a:p>
          <a:p>
            <a:endParaRPr lang="cs-CZ" dirty="0"/>
          </a:p>
          <a:p>
            <a:r>
              <a:rPr lang="cs-CZ" dirty="0"/>
              <a:t>Brno je menší než Praha.            Brno je míň velké než Praha. </a:t>
            </a:r>
          </a:p>
          <a:p>
            <a:r>
              <a:rPr lang="cs-CZ" i="1" dirty="0"/>
              <a:t>Brno es </a:t>
            </a:r>
            <a:r>
              <a:rPr lang="cs-CZ" i="1" dirty="0" err="1"/>
              <a:t>menos</a:t>
            </a:r>
            <a:r>
              <a:rPr lang="cs-CZ" i="1" dirty="0"/>
              <a:t> grande </a:t>
            </a:r>
            <a:r>
              <a:rPr lang="cs-CZ" i="1" dirty="0" err="1"/>
              <a:t>que</a:t>
            </a:r>
            <a:r>
              <a:rPr lang="cs-CZ" i="1" dirty="0"/>
              <a:t> Praga.  </a:t>
            </a:r>
          </a:p>
          <a:p>
            <a:endParaRPr lang="cs-CZ" dirty="0"/>
          </a:p>
          <a:p>
            <a:r>
              <a:rPr lang="cs-CZ" dirty="0"/>
              <a:t>Moje tužka je kratší než tvoje.           Moje tužka je míň dlouhá než tvoje.</a:t>
            </a:r>
          </a:p>
          <a:p>
            <a:r>
              <a:rPr lang="cs-CZ" i="1" dirty="0"/>
              <a:t>Mi </a:t>
            </a:r>
            <a:r>
              <a:rPr lang="cs-CZ" i="1" dirty="0" err="1"/>
              <a:t>lápiz</a:t>
            </a:r>
            <a:r>
              <a:rPr lang="cs-CZ" i="1" dirty="0"/>
              <a:t> es </a:t>
            </a:r>
            <a:r>
              <a:rPr lang="cs-CZ" i="1" dirty="0" err="1"/>
              <a:t>menos</a:t>
            </a:r>
            <a:r>
              <a:rPr lang="cs-CZ" i="1" dirty="0"/>
              <a:t> largo </a:t>
            </a:r>
            <a:r>
              <a:rPr lang="cs-CZ" i="1" dirty="0" err="1"/>
              <a:t>que</a:t>
            </a:r>
            <a:r>
              <a:rPr lang="cs-CZ" i="1" dirty="0"/>
              <a:t> tu </a:t>
            </a:r>
            <a:r>
              <a:rPr lang="cs-CZ" i="1" dirty="0" err="1"/>
              <a:t>lápiz</a:t>
            </a:r>
            <a:r>
              <a:rPr lang="cs-CZ" i="1" dirty="0"/>
              <a:t>.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78CC0E1D-BBAA-44AA-AE7E-EFE8030D5C85}"/>
              </a:ext>
            </a:extLst>
          </p:cNvPr>
          <p:cNvCxnSpPr/>
          <p:nvPr/>
        </p:nvCxnSpPr>
        <p:spPr>
          <a:xfrm>
            <a:off x="6096000" y="745724"/>
            <a:ext cx="606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969FBE18-EBF7-4216-AF3A-46BEB2467069}"/>
              </a:ext>
            </a:extLst>
          </p:cNvPr>
          <p:cNvCxnSpPr/>
          <p:nvPr/>
        </p:nvCxnSpPr>
        <p:spPr>
          <a:xfrm>
            <a:off x="5792679" y="2229774"/>
            <a:ext cx="606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302C174-4256-479C-A971-70E31579B23F}"/>
              </a:ext>
            </a:extLst>
          </p:cNvPr>
          <p:cNvCxnSpPr/>
          <p:nvPr/>
        </p:nvCxnSpPr>
        <p:spPr>
          <a:xfrm>
            <a:off x="4906391" y="3767091"/>
            <a:ext cx="606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A863614-2F5A-4958-A566-311C853FAF5C}"/>
              </a:ext>
            </a:extLst>
          </p:cNvPr>
          <p:cNvCxnSpPr/>
          <p:nvPr/>
        </p:nvCxnSpPr>
        <p:spPr>
          <a:xfrm>
            <a:off x="5581094" y="5311805"/>
            <a:ext cx="606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18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361</Words>
  <Application>Microsoft Office PowerPoint</Application>
  <PresentationFormat>Širokoúhlá obrazovka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Abadi Extra Light</vt:lpstr>
      <vt:lpstr>Aharoni</vt:lpstr>
      <vt:lpstr>Arial</vt:lpstr>
      <vt:lpstr>Calibri</vt:lpstr>
      <vt:lpstr>Calibri Light</vt:lpstr>
      <vt:lpstr>Motiv Office</vt:lpstr>
      <vt:lpstr>Comparaciones</vt:lpstr>
      <vt:lpstr>IGUALDAD     </vt:lpstr>
      <vt:lpstr>Prezentace aplikace PowerPoint</vt:lpstr>
      <vt:lpstr>DESIGUALDAD - SUPERIORIDAD    </vt:lpstr>
      <vt:lpstr>Prezentace aplikace PowerPoint</vt:lpstr>
      <vt:lpstr>Prezentace aplikace PowerPoint</vt:lpstr>
      <vt:lpstr>Prezentace aplikace PowerPoint</vt:lpstr>
      <vt:lpstr>DESIGUALDAD - SUPERIORIDAD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Janovcová</dc:creator>
  <cp:lastModifiedBy>Ivana Janovcová</cp:lastModifiedBy>
  <cp:revision>18</cp:revision>
  <dcterms:created xsi:type="dcterms:W3CDTF">2020-04-08T21:09:47Z</dcterms:created>
  <dcterms:modified xsi:type="dcterms:W3CDTF">2020-04-08T22:18:13Z</dcterms:modified>
</cp:coreProperties>
</file>