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3"/>
  </p:handoutMasterIdLst>
  <p:sldIdLst>
    <p:sldId id="32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eta" initials="B" lastIdx="1" clrIdx="0">
    <p:extLst>
      <p:ext uri="{19B8F6BF-5375-455C-9EA6-DF929625EA0E}">
        <p15:presenceInfo xmlns:p15="http://schemas.microsoft.com/office/powerpoint/2012/main" userId="Bre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handoutMaster" Target="handoutMasters/handout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5E5C4-290D-4FB7-95A5-3AFBB0ED9FEB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68E71-8D06-4DF1-8AB2-24EFD99B7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42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br>
              <a:rPr lang="cs-CZ" dirty="0"/>
            </a:br>
            <a:r>
              <a:rPr lang="cs-CZ" dirty="0"/>
              <a:t>přednáška 04: </a:t>
            </a:r>
            <a:br>
              <a:rPr lang="cs-CZ" dirty="0"/>
            </a:br>
            <a:r>
              <a:rPr lang="cs-CZ" dirty="0"/>
              <a:t>přednáška se nekonala, aby byla dohnána cvičením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108043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4041</TotalTime>
  <Words>14</Words>
  <Application>Microsoft Office PowerPoint</Application>
  <PresentationFormat>Širokoúhlá obrazovka</PresentationFormat>
  <Paragraphs>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Calibri</vt:lpstr>
      <vt:lpstr>Century Gothic</vt:lpstr>
      <vt:lpstr>Wingdings 2</vt:lpstr>
      <vt:lpstr>Citáty</vt:lpstr>
      <vt:lpstr>  přednáška 04:  přednáška se nekonala, aby byla dohnána cvičením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Může nás zákon spasit?</dc:title>
  <dc:creator>Breta</dc:creator>
  <cp:lastModifiedBy>Breta</cp:lastModifiedBy>
  <cp:revision>197</cp:revision>
  <cp:lastPrinted>2017-03-18T19:09:39Z</cp:lastPrinted>
  <dcterms:created xsi:type="dcterms:W3CDTF">2017-03-12T08:40:04Z</dcterms:created>
  <dcterms:modified xsi:type="dcterms:W3CDTF">2020-03-16T10:52:33Z</dcterms:modified>
</cp:coreProperties>
</file>