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0400D2-C72B-498E-A39C-D642A79776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0A7-E12B-4130-B5C8-5F8DF29844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BD4-6E90-476C-9AD3-1F9FA8F64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D53-EA5C-4811-BC0E-A52BC58941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B5DF792-A2AA-4CB6-B133-5BAA0194117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C5FD12-8696-4064-9637-50F82DF435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AE739EE-DCCB-43C9-A4B6-ABFE8A2A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F168-145D-4A35-B2F1-71BD5C221E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85BE5-5BB8-437C-9CE7-89B30A33EF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AD7CA9-DA03-4BC2-BE00-E578ADEDB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88AA41-8C92-4BEE-8BB5-FCF726ECF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C07AF6-E422-46EB-B1B3-8AC5B1C68C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Svět není černobílý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/>
              <a:t>Markéta Banková, Monika Chalupníková, Terezie Součková, Gabriela Troppová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7494"/>
            <a:ext cx="8579296" cy="1399032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Čtení příběhu „Žabák a cizinec“ + živé obrazy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Úprava příběhu Maxe </a:t>
            </a:r>
            <a:r>
              <a:rPr lang="cs-CZ" dirty="0" err="1"/>
              <a:t>Velthuijse</a:t>
            </a:r>
            <a:endParaRPr lang="cs-CZ" dirty="0"/>
          </a:p>
          <a:p>
            <a:r>
              <a:rPr lang="cs-CZ" dirty="0"/>
              <a:t>Četba příběhu</a:t>
            </a:r>
          </a:p>
          <a:p>
            <a:r>
              <a:rPr lang="cs-CZ" dirty="0"/>
              <a:t>Živé obrazy na základě příběhu</a:t>
            </a:r>
          </a:p>
          <a:p>
            <a:r>
              <a:rPr lang="cs-CZ" dirty="0"/>
              <a:t>Následná diskuse</a:t>
            </a:r>
          </a:p>
        </p:txBody>
      </p:sp>
      <p:pic>
        <p:nvPicPr>
          <p:cNvPr id="11268" name="Picture 4" descr="C:\Documents and Settings\Device\Plocha\multikulti program\P1010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21088"/>
            <a:ext cx="351604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Documents and Settings\Device\Plocha\multikulti program\P101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69190"/>
            <a:ext cx="3851920" cy="288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evice\Plocha\multikulti program\P1010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082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Documents and Settings\Device\Plocha\multikulti program\P101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433829"/>
            <a:ext cx="4067944" cy="542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4797152"/>
            <a:ext cx="4680520" cy="1399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Ž</a:t>
            </a:r>
            <a:r>
              <a:rPr kumimoji="0" lang="cs-CZ" sz="40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ivé</a:t>
            </a:r>
            <a:r>
              <a:rPr kumimoji="0" lang="cs-CZ" sz="4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obrazy</a:t>
            </a:r>
            <a:endParaRPr kumimoji="0" lang="cs-CZ" sz="4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/>
              <a:t/>
            </a:r>
            <a:br>
              <a:rPr lang="cs-CZ" sz="4000"/>
            </a:br>
            <a:r>
              <a:rPr lang="cs-CZ" sz="4000"/>
              <a:t>Zpětná vazba – pexeso</a:t>
            </a:r>
            <a:br>
              <a:rPr lang="cs-CZ" sz="4000"/>
            </a:br>
            <a:endParaRPr lang="cs-CZ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Přiřazování kartiček k </a:t>
            </a:r>
            <a:r>
              <a:rPr lang="cs-CZ"/>
              <a:t>názvům </a:t>
            </a:r>
            <a:r>
              <a:rPr lang="cs-CZ" smtClean="0"/>
              <a:t>národností</a:t>
            </a:r>
            <a:endParaRPr lang="cs-CZ" dirty="0"/>
          </a:p>
        </p:txBody>
      </p:sp>
      <p:pic>
        <p:nvPicPr>
          <p:cNvPr id="12292" name="Picture 4" descr="C:\Documents and Settings\Device\Plocha\multikulti program\P101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872" y="2852936"/>
            <a:ext cx="2831128" cy="377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Documents and Settings\Device\Plocha\multikulti program\P101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3318953" cy="24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Documents and Settings\Device\Plocha\multikulti program\P1010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52936"/>
            <a:ext cx="2759002" cy="367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Očekávané výstupy projektu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/>
              <a:t>Přínos projektu</a:t>
            </a:r>
          </a:p>
          <a:p>
            <a:r>
              <a:rPr lang="cs-CZ" sz="2800"/>
              <a:t>Žáci se umí orientovat v pojmech souvisejících s problematikou národnostních menšin</a:t>
            </a:r>
          </a:p>
          <a:p>
            <a:r>
              <a:rPr lang="cs-CZ" sz="2800"/>
              <a:t>Žáci mají povědomí o kulturních rozdílech a podobnostech</a:t>
            </a:r>
          </a:p>
          <a:p>
            <a:r>
              <a:rPr lang="cs-CZ" sz="2800"/>
              <a:t>Žáci se neobávají kontaktu s cizinci</a:t>
            </a:r>
          </a:p>
          <a:p>
            <a:r>
              <a:rPr lang="cs-CZ" sz="2800"/>
              <a:t>Odstranění předsudků, strachu z odlišností</a:t>
            </a:r>
          </a:p>
          <a:p>
            <a:r>
              <a:rPr lang="cs-CZ" sz="2800"/>
              <a:t>Posílení tolerance a spolupráce v rámci školní třídy</a:t>
            </a:r>
          </a:p>
          <a:p>
            <a:endParaRPr lang="cs-CZ" sz="2800"/>
          </a:p>
          <a:p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/>
              <a:t>Děkujeme za </a:t>
            </a:r>
            <a:r>
              <a:rPr lang="cs-CZ" dirty="0" smtClean="0"/>
              <a:t>pozornost.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Cíle projektu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 problematikou </a:t>
            </a:r>
            <a:r>
              <a:rPr lang="cs-CZ" dirty="0" smtClean="0"/>
              <a:t>národnostních menšin </a:t>
            </a:r>
            <a:r>
              <a:rPr lang="cs-CZ" dirty="0"/>
              <a:t>v ČR</a:t>
            </a:r>
          </a:p>
          <a:p>
            <a:r>
              <a:rPr lang="cs-CZ" dirty="0"/>
              <a:t>Přiblížení kulturních rozdílů</a:t>
            </a:r>
          </a:p>
          <a:p>
            <a:r>
              <a:rPr lang="cs-CZ" dirty="0"/>
              <a:t>Odstranění předsudků, strachu z odlišností</a:t>
            </a:r>
          </a:p>
          <a:p>
            <a:r>
              <a:rPr lang="cs-CZ" dirty="0"/>
              <a:t>Vcítit se do role cizinců</a:t>
            </a:r>
          </a:p>
          <a:p>
            <a:r>
              <a:rPr lang="cs-CZ" dirty="0"/>
              <a:t>Posílení tolerance a spolupráce v rámci školní třídy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Cílová skupina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5410944" cy="4427984"/>
          </a:xfrm>
        </p:spPr>
        <p:txBody>
          <a:bodyPr/>
          <a:lstStyle/>
          <a:p>
            <a:r>
              <a:rPr lang="cs-CZ" dirty="0"/>
              <a:t>4. třída ZŠ </a:t>
            </a:r>
            <a:r>
              <a:rPr lang="cs-CZ" dirty="0" err="1"/>
              <a:t>Křídlovická</a:t>
            </a:r>
            <a:endParaRPr lang="cs-CZ" dirty="0"/>
          </a:p>
          <a:p>
            <a:r>
              <a:rPr lang="cs-CZ" dirty="0"/>
              <a:t>Dvouhodinový blok</a:t>
            </a:r>
          </a:p>
          <a:p>
            <a:r>
              <a:rPr lang="cs-CZ" dirty="0"/>
              <a:t>Přípravná fáze – návštěva daných tříd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100" name="Picture 4" descr="C:\Documents and Settings\Device\Plocha\multikulti program\P1010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263039" cy="435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Program projektu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Rozřazení do skupin formou hry</a:t>
            </a:r>
          </a:p>
          <a:p>
            <a:r>
              <a:rPr lang="cs-CZ"/>
              <a:t>Brainstorming v rámci skupiny</a:t>
            </a:r>
          </a:p>
          <a:p>
            <a:r>
              <a:rPr lang="cs-CZ"/>
              <a:t>4 stanoviště</a:t>
            </a:r>
          </a:p>
          <a:p>
            <a:r>
              <a:rPr lang="cs-CZ"/>
              <a:t>Čtení příběhu „Žabák a cizinec“ + živé obrazy</a:t>
            </a:r>
          </a:p>
          <a:p>
            <a:r>
              <a:rPr lang="cs-CZ"/>
              <a:t>Zpětná vazba – pexeso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/>
              <a:t>Brainstorming v rámci skupiny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832"/>
            <a:ext cx="8229600" cy="4022006"/>
          </a:xfrm>
        </p:spPr>
        <p:txBody>
          <a:bodyPr/>
          <a:lstStyle/>
          <a:p>
            <a:r>
              <a:rPr lang="cs-CZ" dirty="0"/>
              <a:t>Ujasnit si základní pojmy</a:t>
            </a:r>
          </a:p>
          <a:p>
            <a:r>
              <a:rPr lang="cs-CZ" dirty="0"/>
              <a:t>Hledat podobnosti a rozdíly v populaci</a:t>
            </a:r>
          </a:p>
          <a:p>
            <a:pPr>
              <a:buFontTx/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173" name="Picture 5" descr="C:\Documents and Settings\Device\Plocha\multikulti program\P101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879" y="3933056"/>
            <a:ext cx="3198136" cy="239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Device\Plocha\multikulti program\P101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3933056"/>
            <a:ext cx="3144345" cy="235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Documents and Settings\Device\Plocha\multikulti program\P1010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079026" cy="230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260648"/>
            <a:ext cx="9505056" cy="1399032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1. stanoviště – demografické údaje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681992"/>
          </a:xfrm>
        </p:spPr>
        <p:txBody>
          <a:bodyPr/>
          <a:lstStyle/>
          <a:p>
            <a:r>
              <a:rPr lang="cs-CZ" dirty="0"/>
              <a:t>Diskuse nad mapou</a:t>
            </a:r>
          </a:p>
          <a:p>
            <a:r>
              <a:rPr lang="cs-CZ" dirty="0"/>
              <a:t>Ukázka vlajek národnostních menšin v ČR</a:t>
            </a:r>
          </a:p>
          <a:p>
            <a:r>
              <a:rPr lang="cs-CZ" dirty="0"/>
              <a:t>Příběhy o životě dětí z různých koutů zemí</a:t>
            </a:r>
          </a:p>
          <a:p>
            <a:endParaRPr lang="cs-CZ" dirty="0"/>
          </a:p>
        </p:txBody>
      </p:sp>
      <p:pic>
        <p:nvPicPr>
          <p:cNvPr id="6148" name="Picture 4" descr="C:\Documents and Settings\Device\Plocha\multikulti program\P101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3270157" cy="245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Device\Plocha\multikulti program\P1010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21088"/>
            <a:ext cx="1895131" cy="252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Documents and Settings\Device\Plocha\multikulti program\P1010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43836"/>
            <a:ext cx="3312368" cy="248416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1080000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2. stanoviště – jídlo a oblečení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Seznámení s tradičními jídly a způsoby stolování</a:t>
            </a:r>
          </a:p>
          <a:p>
            <a:r>
              <a:rPr lang="cs-CZ"/>
              <a:t>Ukázka oblečení v různých kulturách</a:t>
            </a:r>
          </a:p>
          <a:p>
            <a:r>
              <a:rPr lang="cs-CZ"/>
              <a:t>Možnost vyzkoušet si jíst čínskými hůlkami</a:t>
            </a:r>
          </a:p>
        </p:txBody>
      </p:sp>
      <p:pic>
        <p:nvPicPr>
          <p:cNvPr id="8196" name="Picture 4" descr="C:\Documents and Settings\Device\Plocha\multikulti program\P101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203848" cy="240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Device\Plocha\multikulti program\P101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21088"/>
            <a:ext cx="3319044" cy="248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229600" cy="1399032"/>
          </a:xfrm>
        </p:spPr>
        <p:txBody>
          <a:bodyPr/>
          <a:lstStyle/>
          <a:p>
            <a:r>
              <a:rPr lang="cs-CZ" dirty="0"/>
              <a:t>3. stanoviště – písmo a jazyk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Seznámení se s písmem různých kultur</a:t>
            </a:r>
          </a:p>
          <a:p>
            <a:r>
              <a:rPr lang="cs-CZ"/>
              <a:t>Praktické vyzkoušení psaní písma</a:t>
            </a:r>
          </a:p>
          <a:p>
            <a:r>
              <a:rPr lang="cs-CZ"/>
              <a:t>Pantomima – snaha se dorozumět</a:t>
            </a:r>
          </a:p>
        </p:txBody>
      </p:sp>
      <p:pic>
        <p:nvPicPr>
          <p:cNvPr id="9220" name="Picture 4" descr="C:\Documents and Settings\Device\Plocha\multikulti program\P101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3011818" cy="225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Documents and Settings\Device\Plocha\multikulti program\P101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877" y="4221088"/>
            <a:ext cx="3115123" cy="233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Documents and Settings\Device\Plocha\multikulti program\P1010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21088"/>
            <a:ext cx="3168352" cy="237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7494"/>
            <a:ext cx="8579296" cy="1399032"/>
          </a:xfrm>
        </p:spPr>
        <p:txBody>
          <a:bodyPr>
            <a:normAutofit/>
          </a:bodyPr>
          <a:lstStyle/>
          <a:p>
            <a:r>
              <a:rPr lang="cs-CZ" sz="3600" dirty="0"/>
              <a:t>4. stanoviště – zvyky, svátky, tradice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Společná diskuse o tradicích, zvycích a svátcích v ČR</a:t>
            </a:r>
          </a:p>
          <a:p>
            <a:r>
              <a:rPr lang="cs-CZ"/>
              <a:t>Seznámení s tradicemi, zvyky a svátky jiných národů</a:t>
            </a:r>
          </a:p>
          <a:p>
            <a:r>
              <a:rPr lang="cs-CZ"/>
              <a:t>Názorná ukázka</a:t>
            </a:r>
          </a:p>
        </p:txBody>
      </p:sp>
      <p:pic>
        <p:nvPicPr>
          <p:cNvPr id="10244" name="Picture 4" descr="C:\Documents and Settings\Device\Plocha\multikulti program\P101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05064"/>
            <a:ext cx="3672408" cy="275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Documents and Settings\Device\Plocha\multikulti program\P101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2694640" cy="20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150</TotalTime>
  <Words>279</Words>
  <Application>Microsoft Office PowerPoint</Application>
  <PresentationFormat>Předvádění na obrazovce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Arial</vt:lpstr>
      <vt:lpstr>Talent</vt:lpstr>
      <vt:lpstr>Svět není černobílý</vt:lpstr>
      <vt:lpstr>Cíle projektu</vt:lpstr>
      <vt:lpstr>Cílová skupina</vt:lpstr>
      <vt:lpstr>Program projektu</vt:lpstr>
      <vt:lpstr>Brainstorming v rámci skupiny</vt:lpstr>
      <vt:lpstr>1. stanoviště – demografické údaje </vt:lpstr>
      <vt:lpstr>2. stanoviště – jídlo a oblečení </vt:lpstr>
      <vt:lpstr>3. stanoviště – písmo a jazyk</vt:lpstr>
      <vt:lpstr>4. stanoviště – zvyky, svátky, tradice</vt:lpstr>
      <vt:lpstr>Čtení příběhu „Žabák a cizinec“ + živé obrazy</vt:lpstr>
      <vt:lpstr>Snímek 11</vt:lpstr>
      <vt:lpstr> Zpětná vazba – pexeso </vt:lpstr>
      <vt:lpstr>Očekávané výstupy projektu</vt:lpstr>
      <vt:lpstr>Snímek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 není černobílý</dc:title>
  <dc:creator>Terezie</dc:creator>
  <cp:lastModifiedBy>Device</cp:lastModifiedBy>
  <cp:revision>37</cp:revision>
  <dcterms:created xsi:type="dcterms:W3CDTF">2013-12-09T09:37:38Z</dcterms:created>
  <dcterms:modified xsi:type="dcterms:W3CDTF">2013-12-10T20:05:31Z</dcterms:modified>
</cp:coreProperties>
</file>