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E485-4D6C-4755-B99E-8BF76AE22876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429DA-D5F3-435C-8795-09A40CF6FBA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94442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75812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4163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142023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16753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654703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84994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42456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1761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98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2295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6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1240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227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20415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41392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8689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6702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99065D-40C3-4594-BB1E-5F08D1F3DCB9}" type="datetimeFigureOut">
              <a:rPr lang="cs-CZ" smtClean="0"/>
              <a:pPr/>
              <a:t>11.2.2020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717F08-22F7-4E4A-9B03-89D02E22BA5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4615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ko.cz/" TargetMode="External"/><Relationship Id="rId2" Type="http://schemas.openxmlformats.org/officeDocument/2006/relationships/hyperlink" Target="http://www.lpr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hyperlink" Target="http://www.mou.c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ze.cz/" TargetMode="External"/><Relationship Id="rId2" Type="http://schemas.openxmlformats.org/officeDocument/2006/relationships/hyperlink" Target="http://www.mammahelp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komajak.cz/strevo-tour" TargetMode="External"/><Relationship Id="rId2" Type="http://schemas.openxmlformats.org/officeDocument/2006/relationships/hyperlink" Target="http://www.stkprochlapy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zdravekoule.cz/" TargetMode="External"/><Relationship Id="rId7" Type="http://schemas.openxmlformats.org/officeDocument/2006/relationships/image" Target="../media/image13.jpeg"/><Relationship Id="rId2" Type="http://schemas.openxmlformats.org/officeDocument/2006/relationships/hyperlink" Target="http://www.onkomajak.cz/zdraveplic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akovinavarlat.cz/" TargetMode="External"/><Relationship Id="rId5" Type="http://schemas.openxmlformats.org/officeDocument/2006/relationships/hyperlink" Target="http://www.vychovakezdravi.cz/" TargetMode="External"/><Relationship Id="rId4" Type="http://schemas.openxmlformats.org/officeDocument/2006/relationships/hyperlink" Target="http://www.projekt35.cz/" TargetMode="External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dravaprsa.cz/" TargetMode="External"/><Relationship Id="rId2" Type="http://schemas.openxmlformats.org/officeDocument/2006/relationships/hyperlink" Target="http://www.rucenaprsa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maskoule.cz/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mesicraka.cz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www.dialog-jessenius.cz/projekt/hlidej-si-me" TargetMode="External"/><Relationship Id="rId4" Type="http://schemas.openxmlformats.org/officeDocument/2006/relationships/hyperlink" Target="http://www.hlidackouli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0C6C83-22E7-4BC4-A1A3-9987E0BA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1652" y="1868557"/>
            <a:ext cx="7394713" cy="1518107"/>
          </a:xfrm>
        </p:spPr>
        <p:txBody>
          <a:bodyPr/>
          <a:lstStyle/>
          <a:p>
            <a:r>
              <a:rPr lang="en-GB" sz="3900" dirty="0"/>
              <a:t>Where to find information about oncological diseases?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E2ECDD8-29BF-4D5E-8494-9E0C1D367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4112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Teaching lesson 10</a:t>
            </a:r>
          </a:p>
          <a:p>
            <a:pPr algn="l"/>
            <a:endParaRPr lang="cs-CZ" dirty="0"/>
          </a:p>
          <a:p>
            <a:pPr algn="l"/>
            <a:endParaRPr lang="cs-CZ" dirty="0"/>
          </a:p>
          <a:p>
            <a:pPr algn="l"/>
            <a:r>
              <a:rPr lang="en-GB" sz="1600" dirty="0"/>
              <a:t>Written by: </a:t>
            </a:r>
            <a:r>
              <a:rPr lang="en-GB" sz="1600" dirty="0" err="1" smtClean="0"/>
              <a:t>Zdeňka</a:t>
            </a:r>
            <a:r>
              <a:rPr lang="en-GB" sz="1600" dirty="0" smtClean="0"/>
              <a:t> </a:t>
            </a:r>
            <a:r>
              <a:rPr lang="en-GB" sz="1600" dirty="0" err="1" smtClean="0"/>
              <a:t>Smejkalová</a:t>
            </a:r>
            <a:r>
              <a:rPr lang="cs-CZ" sz="1600" dirty="0" smtClean="0"/>
              <a:t>, Jitka Slaná </a:t>
            </a:r>
            <a:r>
              <a:rPr lang="cs-CZ" sz="1600" smtClean="0"/>
              <a:t>Reissmannová</a:t>
            </a:r>
            <a:endParaRPr lang="en-GB" sz="1600" dirty="0"/>
          </a:p>
        </p:txBody>
      </p:sp>
    </p:spTree>
    <p:extLst>
      <p:ext uri="{BB962C8B-B14F-4D97-AF65-F5344CB8AC3E}">
        <p14:creationId xmlns="" xmlns:p14="http://schemas.microsoft.com/office/powerpoint/2010/main" val="97915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570007"/>
            <a:ext cx="9601196" cy="715991"/>
          </a:xfrm>
        </p:spPr>
        <p:txBody>
          <a:bodyPr>
            <a:normAutofit fontScale="90000"/>
          </a:bodyPr>
          <a:lstStyle/>
          <a:p>
            <a:r>
              <a:rPr lang="en-GB" dirty="0"/>
              <a:t>Organizations and foundations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League Against Cancer</a:t>
            </a:r>
          </a:p>
          <a:p>
            <a:r>
              <a:rPr lang="en-GB" dirty="0"/>
              <a:t>General focus of neoplastic diseases</a:t>
            </a:r>
          </a:p>
          <a:p>
            <a:r>
              <a:rPr lang="en-GB" dirty="0"/>
              <a:t>Flower day</a:t>
            </a:r>
          </a:p>
          <a:p>
            <a:pPr marL="0" indent="0">
              <a:buNone/>
            </a:pPr>
            <a:r>
              <a:rPr lang="en-GB" sz="1400" u="sng" dirty="0">
                <a:hlinkClick r:id="rId2"/>
              </a:rPr>
              <a:t>www.lpr.cz</a:t>
            </a:r>
            <a:r>
              <a:rPr lang="en-GB" sz="1400" dirty="0"/>
              <a:t>, </a:t>
            </a:r>
            <a:r>
              <a:rPr lang="en-GB" sz="1400" u="sng" dirty="0">
                <a:hlinkClick r:id="rId3"/>
              </a:rPr>
              <a:t>www.onko.cz</a:t>
            </a:r>
          </a:p>
          <a:p>
            <a:pPr marL="0" indent="0">
              <a:buNone/>
            </a:pPr>
            <a:r>
              <a:rPr lang="en-GB" b="1" dirty="0"/>
              <a:t>Masaryk Memorial Cancer Institute</a:t>
            </a:r>
          </a:p>
          <a:p>
            <a:r>
              <a:rPr lang="en-GB" dirty="0"/>
              <a:t>General focus of neoplastic diseases</a:t>
            </a:r>
          </a:p>
          <a:p>
            <a:pPr marL="0" indent="0">
              <a:buNone/>
            </a:pPr>
            <a:r>
              <a:rPr lang="en-GB" sz="1400" u="sng" dirty="0">
                <a:hlinkClick r:id="rId4"/>
              </a:rPr>
              <a:t>www.mou.cz</a:t>
            </a:r>
            <a:r>
              <a:rPr lang="en-GB" sz="1400" u="sng" dirty="0"/>
              <a:t> </a:t>
            </a:r>
          </a:p>
          <a:p>
            <a:endParaRPr lang="cs-CZ" dirty="0"/>
          </a:p>
        </p:txBody>
      </p:sp>
      <p:pic>
        <p:nvPicPr>
          <p:cNvPr id="1028" name="Picture 4" descr="VÃ½sledek obrÃ¡zku pro liga proti rakovinÄ">
            <a:extLst>
              <a:ext uri="{FF2B5EF4-FFF2-40B4-BE49-F238E27FC236}">
                <a16:creationId xmlns:a16="http://schemas.microsoft.com/office/drawing/2014/main" xmlns="" id="{AC414453-FED6-43FB-BAE9-EA109310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38" y="664668"/>
            <a:ext cx="2647950" cy="1092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lpr.cz/wp-content/uploads/2019/02/Kyti%C4%8Dka-2019-1-247x500.jpg">
            <a:extLst>
              <a:ext uri="{FF2B5EF4-FFF2-40B4-BE49-F238E27FC236}">
                <a16:creationId xmlns:a16="http://schemas.microsoft.com/office/drawing/2014/main" xmlns="" id="{3DC9A5E0-74F7-4F1B-A1D0-ED904660D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163" y="2556932"/>
            <a:ext cx="927432" cy="18773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2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634C87A-A3A5-456C-972C-F645ABB02044}"/>
              </a:ext>
            </a:extLst>
          </p:cNvPr>
          <p:cNvSpPr txBox="1"/>
          <p:nvPr/>
        </p:nvSpPr>
        <p:spPr>
          <a:xfrm>
            <a:off x="928255" y="1011382"/>
            <a:ext cx="10224654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Mamma Help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Breast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Information of self-examination of breasts</a:t>
            </a:r>
          </a:p>
          <a:p>
            <a:pPr>
              <a:spcBef>
                <a:spcPts val="600"/>
              </a:spcBef>
            </a:pPr>
            <a:r>
              <a:rPr lang="en-GB" sz="1400" u="sng" dirty="0">
                <a:hlinkClick r:id="rId2"/>
              </a:rPr>
              <a:t>www.mammahelp.cz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r>
              <a:rPr lang="en-GB" sz="2400" b="1" dirty="0"/>
              <a:t>Vize 97 Foundation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Colorectal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Dagmar and Václav Havel Foundation</a:t>
            </a:r>
          </a:p>
          <a:p>
            <a:pPr>
              <a:spcBef>
                <a:spcPts val="600"/>
              </a:spcBef>
            </a:pPr>
            <a:r>
              <a:rPr lang="en-GB" sz="1400" u="sng" dirty="0">
                <a:hlinkClick r:id="rId3"/>
              </a:rPr>
              <a:t>www.vize.cz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dirty="0"/>
          </a:p>
        </p:txBody>
      </p:sp>
      <p:pic>
        <p:nvPicPr>
          <p:cNvPr id="2054" name="Picture 6" descr="VÃ½sledek obrÃ¡zku pro nadace vize 97">
            <a:extLst>
              <a:ext uri="{FF2B5EF4-FFF2-40B4-BE49-F238E27FC236}">
                <a16:creationId xmlns:a16="http://schemas.microsoft.com/office/drawing/2014/main" xmlns="" id="{94DF5C9B-B2B9-49D2-9CDA-B74BCB219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253" r="12828"/>
          <a:stretch/>
        </p:blipFill>
        <p:spPr bwMode="auto">
          <a:xfrm>
            <a:off x="6664037" y="3202132"/>
            <a:ext cx="246611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VÃ½sledek obrÃ¡zku pro mammahelp">
            <a:extLst>
              <a:ext uri="{FF2B5EF4-FFF2-40B4-BE49-F238E27FC236}">
                <a16:creationId xmlns:a16="http://schemas.microsoft.com/office/drawing/2014/main" xmlns="" id="{5E46E8B9-74BA-4C7C-9E74-D01AE375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994" y="936596"/>
            <a:ext cx="3429000" cy="2190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05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Projects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746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/>
              <a:t>MOT for Men</a:t>
            </a:r>
          </a:p>
          <a:p>
            <a:r>
              <a:rPr lang="en-GB" dirty="0"/>
              <a:t>Colorectal cancer</a:t>
            </a:r>
          </a:p>
          <a:p>
            <a:r>
              <a:rPr lang="en-GB" dirty="0"/>
              <a:t>Testicular cancer, prostate cancer</a:t>
            </a:r>
          </a:p>
          <a:p>
            <a:r>
              <a:rPr lang="en-GB" dirty="0"/>
              <a:t>“Instructions for men maintenance”</a:t>
            </a:r>
          </a:p>
          <a:p>
            <a:pPr marL="0" indent="0">
              <a:buNone/>
            </a:pPr>
            <a:r>
              <a:rPr lang="en-GB" sz="1500" u="sng" dirty="0">
                <a:hlinkClick r:id="rId2"/>
              </a:rPr>
              <a:t>www.stkprochlapy.cz</a:t>
            </a:r>
          </a:p>
          <a:p>
            <a:pPr marL="0" indent="0">
              <a:buNone/>
            </a:pPr>
            <a:r>
              <a:rPr lang="en-GB" sz="2600" b="1" dirty="0"/>
              <a:t>The Colon Tour</a:t>
            </a:r>
          </a:p>
          <a:p>
            <a:r>
              <a:rPr lang="en-GB" dirty="0"/>
              <a:t>Colorectal cancer</a:t>
            </a:r>
          </a:p>
          <a:p>
            <a:r>
              <a:rPr lang="en-GB" dirty="0"/>
              <a:t>Inflatable model of the colon in Czech cities</a:t>
            </a:r>
          </a:p>
          <a:p>
            <a:pPr marL="0" indent="0">
              <a:buNone/>
            </a:pPr>
            <a:r>
              <a:rPr lang="en-GB" sz="1500" u="sng" dirty="0">
                <a:hlinkClick r:id="rId3"/>
              </a:rPr>
              <a:t>www.onkomajak.cz/strevo-tour</a:t>
            </a:r>
          </a:p>
        </p:txBody>
      </p:sp>
      <p:pic>
        <p:nvPicPr>
          <p:cNvPr id="3076" name="Picture 4" descr="VÃ½sledek obrÃ¡zku pro stk pro chlapy">
            <a:extLst>
              <a:ext uri="{FF2B5EF4-FFF2-40B4-BE49-F238E27FC236}">
                <a16:creationId xmlns:a16="http://schemas.microsoft.com/office/drawing/2014/main" xmlns="" id="{307A376A-B5F6-4BCA-B0F9-8C459AB880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06" t="25013" r="15469" b="47891"/>
          <a:stretch/>
        </p:blipFill>
        <p:spPr bwMode="auto">
          <a:xfrm>
            <a:off x="6534149" y="2777066"/>
            <a:ext cx="4705351" cy="11836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ek obrÃ¡zku pro stÅevo tour">
            <a:extLst>
              <a:ext uri="{FF2B5EF4-FFF2-40B4-BE49-F238E27FC236}">
                <a16:creationId xmlns:a16="http://schemas.microsoft.com/office/drawing/2014/main" xmlns="" id="{99873003-388B-4291-84C3-5C9D40255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231610"/>
            <a:ext cx="3083413" cy="1924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5922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634C87A-A3A5-456C-972C-F645ABB02044}"/>
              </a:ext>
            </a:extLst>
          </p:cNvPr>
          <p:cNvSpPr txBox="1"/>
          <p:nvPr/>
        </p:nvSpPr>
        <p:spPr>
          <a:xfrm>
            <a:off x="858983" y="734291"/>
            <a:ext cx="10072253" cy="721736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 smtClean="0"/>
              <a:t>Healthy Lungs						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Lung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Model of the lungs in Czech cities</a:t>
            </a:r>
          </a:p>
          <a:p>
            <a:pPr>
              <a:spcBef>
                <a:spcPts val="600"/>
              </a:spcBef>
            </a:pPr>
            <a:r>
              <a:rPr lang="en-GB" sz="1400" u="sng" dirty="0" smtClean="0">
                <a:hlinkClick r:id="rId2"/>
              </a:rPr>
              <a:t>www.onkomajak.cz/zdraveplice</a:t>
            </a:r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b="1" dirty="0" smtClean="0"/>
              <a:t>Healthy Balls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Breasts and testicular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Delivered in the school environment</a:t>
            </a:r>
          </a:p>
          <a:p>
            <a:pPr>
              <a:spcBef>
                <a:spcPts val="600"/>
              </a:spcBef>
            </a:pPr>
            <a:r>
              <a:rPr lang="en-GB" sz="1400" u="sng" dirty="0" smtClean="0">
                <a:hlinkClick r:id="rId3"/>
              </a:rPr>
              <a:t>www.zdravekoule.cz</a:t>
            </a:r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b="1" dirty="0" smtClean="0"/>
              <a:t>Project 35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Breast cancer</a:t>
            </a:r>
          </a:p>
          <a:p>
            <a:pPr>
              <a:spcBef>
                <a:spcPts val="600"/>
              </a:spcBef>
            </a:pPr>
            <a:r>
              <a:rPr lang="en-GB" sz="1400" u="sng" dirty="0" smtClean="0">
                <a:hlinkClick r:id="rId4"/>
              </a:rPr>
              <a:t>www.projekt35.cz</a:t>
            </a:r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b="1" dirty="0" smtClean="0"/>
              <a:t>Spiral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Cervical cancer</a:t>
            </a:r>
          </a:p>
          <a:p>
            <a:pPr>
              <a:spcBef>
                <a:spcPts val="600"/>
              </a:spcBef>
            </a:pPr>
            <a:r>
              <a:rPr lang="en-GB" sz="1400" dirty="0" smtClean="0">
                <a:hlinkClick r:id="rId5"/>
              </a:rPr>
              <a:t>http://www.vychovakezdravi.cz/</a:t>
            </a:r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r>
              <a:rPr lang="en-GB" sz="2400" b="1" dirty="0" smtClean="0"/>
              <a:t>Rakovinavarlat.cz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Testicular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 smtClean="0"/>
              <a:t>Professional information about the disease</a:t>
            </a:r>
          </a:p>
          <a:p>
            <a:pPr>
              <a:spcBef>
                <a:spcPts val="600"/>
              </a:spcBef>
            </a:pPr>
            <a:r>
              <a:rPr lang="en-GB" sz="1400" u="sng" dirty="0" smtClean="0">
                <a:hlinkClick r:id="rId6"/>
              </a:rPr>
              <a:t>www.rakovinavarlat.cz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dirty="0" smtClean="0"/>
          </a:p>
          <a:p>
            <a:pPr>
              <a:spcBef>
                <a:spcPts val="600"/>
              </a:spcBef>
            </a:pPr>
            <a:endParaRPr lang="en-GB" sz="2400" b="1" dirty="0"/>
          </a:p>
        </p:txBody>
      </p:sp>
      <p:pic>
        <p:nvPicPr>
          <p:cNvPr id="7" name="Picture 2" descr="VÃ½sledek obrÃ¡zku pro zdravÃ© plÃ­ce">
            <a:extLst>
              <a:ext uri="{FF2B5EF4-FFF2-40B4-BE49-F238E27FC236}">
                <a16:creationId xmlns:a16="http://schemas.microsoft.com/office/drawing/2014/main" xmlns="" id="{F4FDE5EC-EA24-44A4-A2EA-DCA7DD8C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018" y="2607689"/>
            <a:ext cx="2313709" cy="1735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B69FE2F-F2D8-48D1-AD68-4CCBBB0642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4432" t="12911" r="67273" b="69100"/>
          <a:stretch/>
        </p:blipFill>
        <p:spPr>
          <a:xfrm>
            <a:off x="8157600" y="833641"/>
            <a:ext cx="2216726" cy="1225394"/>
          </a:xfrm>
          <a:prstGeom prst="rect">
            <a:avLst/>
          </a:prstGeom>
        </p:spPr>
      </p:pic>
      <p:pic>
        <p:nvPicPr>
          <p:cNvPr id="4102" name="Picture 6" descr="VÃ½sledek obrÃ¡zku pro spirÃ¡la prevence rakoviny dÄloÅ¾nÃ­ho ÄÃ­pku">
            <a:extLst>
              <a:ext uri="{FF2B5EF4-FFF2-40B4-BE49-F238E27FC236}">
                <a16:creationId xmlns:a16="http://schemas.microsoft.com/office/drawing/2014/main" xmlns="" id="{FB6299FF-14C7-4935-AB16-D4A5E487C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53" y="2931218"/>
            <a:ext cx="1917381" cy="9955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64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A41D98B-F7F1-43D0-AC0E-DEF34E61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GB" dirty="0"/>
              <a:t>Campaigns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D74F3C8-849D-4FDD-A113-926C5DB8A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9601196" cy="37468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dirty="0" smtClean="0"/>
              <a:t>Hands on the Breasts</a:t>
            </a:r>
          </a:p>
          <a:p>
            <a:r>
              <a:rPr lang="en-GB" dirty="0" smtClean="0"/>
              <a:t>Breast cancer</a:t>
            </a:r>
          </a:p>
          <a:p>
            <a:r>
              <a:rPr lang="en-GB" dirty="0" smtClean="0"/>
              <a:t>Self-examination of the breasts, video</a:t>
            </a:r>
          </a:p>
          <a:p>
            <a:r>
              <a:rPr lang="en-GB" dirty="0" smtClean="0"/>
              <a:t>Use of the same name as a reminder of the self-examination day</a:t>
            </a:r>
          </a:p>
          <a:p>
            <a:pPr marL="0" indent="0">
              <a:buNone/>
            </a:pPr>
            <a:r>
              <a:rPr lang="en-GB" sz="1500" u="sng" dirty="0" smtClean="0">
                <a:hlinkClick r:id="rId2"/>
              </a:rPr>
              <a:t>www.rucenaprsa.cz</a:t>
            </a:r>
          </a:p>
          <a:p>
            <a:pPr marL="0" indent="0">
              <a:buNone/>
            </a:pPr>
            <a:r>
              <a:rPr lang="en-GB" sz="2600" b="1" dirty="0" smtClean="0"/>
              <a:t>Avon – Healthy Breasts</a:t>
            </a:r>
          </a:p>
          <a:p>
            <a:r>
              <a:rPr lang="en-GB" dirty="0" smtClean="0"/>
              <a:t>Breast cancer</a:t>
            </a:r>
          </a:p>
          <a:p>
            <a:r>
              <a:rPr lang="en-GB" dirty="0" smtClean="0"/>
              <a:t>Symbol – pink ribbon</a:t>
            </a:r>
          </a:p>
          <a:p>
            <a:pPr marL="0" indent="0">
              <a:buNone/>
            </a:pPr>
            <a:r>
              <a:rPr lang="en-GB" sz="1500" u="sng" dirty="0" smtClean="0">
                <a:hlinkClick r:id="rId3"/>
              </a:rPr>
              <a:t>www.zdravaprsa.cz</a:t>
            </a:r>
            <a:endParaRPr lang="en-GB" sz="1500" u="sng" dirty="0">
              <a:hlinkClick r:id="rId3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2BA11C1-9D5D-4639-A41D-0523B1C29B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6372" r="51094" b="44720"/>
          <a:stretch/>
        </p:blipFill>
        <p:spPr>
          <a:xfrm>
            <a:off x="6399528" y="2486828"/>
            <a:ext cx="3056756" cy="136723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B224AAB4-0073-472A-8E70-37680EE7E1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7969" t="20541" r="72969" b="65733"/>
          <a:stretch/>
        </p:blipFill>
        <p:spPr>
          <a:xfrm>
            <a:off x="5410200" y="4237951"/>
            <a:ext cx="4046084" cy="1637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0052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1634C87A-A3A5-456C-972C-F645ABB02044}"/>
              </a:ext>
            </a:extLst>
          </p:cNvPr>
          <p:cNvSpPr txBox="1"/>
          <p:nvPr/>
        </p:nvSpPr>
        <p:spPr>
          <a:xfrm>
            <a:off x="858983" y="734291"/>
            <a:ext cx="9905999" cy="744819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Cancer Month							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Cervical cancer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400" u="sng" dirty="0">
                <a:hlinkClick r:id="rId2"/>
              </a:rPr>
              <a:t>www.mesicraka.cz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Got Balls?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Testicular cancer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Self-examination of testicles, video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400" u="sng" dirty="0">
                <a:hlinkClick r:id="rId3"/>
              </a:rPr>
              <a:t>www.maskoule.cz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Ball Guard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Mobile application as a reminder of the testicle self-examination day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400" u="sng" dirty="0">
                <a:hlinkClick r:id="rId4"/>
              </a:rPr>
              <a:t>www.hlidackouli.cz</a:t>
            </a:r>
          </a:p>
          <a:p>
            <a:pPr>
              <a:spcBef>
                <a:spcPts val="600"/>
              </a:spcBef>
            </a:pPr>
            <a:r>
              <a:rPr lang="en-GB" sz="2400" b="1" dirty="0"/>
              <a:t>Look after Me!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Breasts and testicular cancer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GB" sz="1400" u="sng" dirty="0">
                <a:hlinkClick r:id="rId5"/>
              </a:rPr>
              <a:t>www.dialog-jessenius.cz/projekt/hlidej-si-me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dirty="0"/>
          </a:p>
          <a:p>
            <a:pPr>
              <a:spcBef>
                <a:spcPts val="600"/>
              </a:spcBef>
            </a:pPr>
            <a:endParaRPr lang="cs-CZ" sz="2400" b="1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10C59F6C-6E94-40AB-A752-84275400FC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3004" t="18773" r="44432" b="55356"/>
          <a:stretch/>
        </p:blipFill>
        <p:spPr>
          <a:xfrm>
            <a:off x="4911138" y="734291"/>
            <a:ext cx="1531775" cy="177338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80CFFDC-6B69-48F0-9E95-72E0DA11386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15909" t="15135" r="55796" b="73142"/>
          <a:stretch/>
        </p:blipFill>
        <p:spPr>
          <a:xfrm>
            <a:off x="5811982" y="2507673"/>
            <a:ext cx="3092901" cy="7204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48FD0547-28A0-4E85-B52B-3C84FDF03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16223" t="9070" r="58409" b="14528"/>
          <a:stretch/>
        </p:blipFill>
        <p:spPr>
          <a:xfrm>
            <a:off x="9792923" y="3046571"/>
            <a:ext cx="1179093" cy="199648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18740A62-E93F-481F-928A-44C130CB9D91}"/>
              </a:ext>
            </a:extLst>
          </p:cNvPr>
          <p:cNvSpPr txBox="1"/>
          <p:nvPr/>
        </p:nvSpPr>
        <p:spPr>
          <a:xfrm>
            <a:off x="6834546" y="5985209"/>
            <a:ext cx="4817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Note: figures were retrieved from the referenced internet links</a:t>
            </a:r>
          </a:p>
        </p:txBody>
      </p:sp>
    </p:spTree>
    <p:extLst>
      <p:ext uri="{BB962C8B-B14F-4D97-AF65-F5344CB8AC3E}">
        <p14:creationId xmlns="" xmlns:p14="http://schemas.microsoft.com/office/powerpoint/2010/main" val="39202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Vlastní 2">
      <a:dk1>
        <a:srgbClr val="000000"/>
      </a:dk1>
      <a:lt1>
        <a:sysClr val="window" lastClr="FFFFFF"/>
      </a:lt1>
      <a:dk2>
        <a:srgbClr val="212121"/>
      </a:dk2>
      <a:lt2>
        <a:srgbClr val="DADADA"/>
      </a:lt2>
      <a:accent1>
        <a:srgbClr val="000000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209</TotalTime>
  <Words>150</Words>
  <Application>Microsoft Office PowerPoint</Application>
  <PresentationFormat>Vlastní</PresentationFormat>
  <Paragraphs>89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Organika</vt:lpstr>
      <vt:lpstr>Where to find information about oncological diseases?</vt:lpstr>
      <vt:lpstr>Organizations and foundations</vt:lpstr>
      <vt:lpstr>Snímek 3</vt:lpstr>
      <vt:lpstr>Projects</vt:lpstr>
      <vt:lpstr>Snímek 5</vt:lpstr>
      <vt:lpstr>Campaigns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Onkologické onemocnění tlustého střeva a konečníku</dc:title>
  <dc:creator>Zdeňka Smejkalová</dc:creator>
  <cp:lastModifiedBy>Your User Name</cp:lastModifiedBy>
  <cp:revision>28</cp:revision>
  <dcterms:created xsi:type="dcterms:W3CDTF">2018-12-02T17:59:35Z</dcterms:created>
  <dcterms:modified xsi:type="dcterms:W3CDTF">2020-02-11T08:19:44Z</dcterms:modified>
</cp:coreProperties>
</file>