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5" r:id="rId16"/>
    <p:sldId id="269" r:id="rId17"/>
    <p:sldId id="277" r:id="rId18"/>
    <p:sldId id="268" r:id="rId19"/>
    <p:sldId id="276" r:id="rId20"/>
    <p:sldId id="278" r:id="rId21"/>
    <p:sldId id="279" r:id="rId22"/>
    <p:sldId id="280" r:id="rId23"/>
    <p:sldId id="281" r:id="rId24"/>
    <p:sldId id="282" r:id="rId25"/>
    <p:sldId id="284" r:id="rId26"/>
    <p:sldId id="283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>
        <p:scale>
          <a:sx n="75" d="100"/>
          <a:sy n="75" d="100"/>
        </p:scale>
        <p:origin x="54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youtube.com/watch?v=q10L4l8MDcI" TargetMode="External"/><Relationship Id="rId1" Type="http://schemas.openxmlformats.org/officeDocument/2006/relationships/hyperlink" Target="https://www.youtube.com/watch?v=puJkuBQPQc4" TargetMode="External"/><Relationship Id="rId4" Type="http://schemas.openxmlformats.org/officeDocument/2006/relationships/image" Target="../media/image55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41.png"/><Relationship Id="rId7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2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7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8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27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27.png"/><Relationship Id="rId12" Type="http://schemas.openxmlformats.org/officeDocument/2006/relationships/image" Target="../media/image50.sv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svg"/><Relationship Id="rId4" Type="http://schemas.openxmlformats.org/officeDocument/2006/relationships/image" Target="../media/image44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uJkuBQPQc4" TargetMode="External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hyperlink" Target="https://www.youtube.com/watch?v=q10L4l8MDcI" TargetMode="External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41.png"/><Relationship Id="rId7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2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7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8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27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27.png"/><Relationship Id="rId12" Type="http://schemas.openxmlformats.org/officeDocument/2006/relationships/image" Target="../media/image50.sv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svg"/><Relationship Id="rId4" Type="http://schemas.openxmlformats.org/officeDocument/2006/relationships/image" Target="../media/image44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11F1C-87C0-4CCC-86AA-35FBBF8BB15F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70569EEB-3AE8-4365-9BAB-541E8CF18CBD}">
      <dgm:prSet custT="1"/>
      <dgm:spPr/>
      <dgm:t>
        <a:bodyPr/>
        <a:lstStyle/>
        <a:p>
          <a:r>
            <a:rPr lang="cs-CZ" sz="2800" dirty="0"/>
            <a:t>Mužské pohlaví </a:t>
          </a:r>
          <a:endParaRPr lang="en-US" sz="2800" dirty="0"/>
        </a:p>
      </dgm:t>
    </dgm:pt>
    <dgm:pt modelId="{67EF18CF-AD03-45A0-B2E2-5600D374D1F5}" type="parTrans" cxnId="{AC2CA12E-117D-461E-A3B3-592CD45B3221}">
      <dgm:prSet/>
      <dgm:spPr/>
      <dgm:t>
        <a:bodyPr/>
        <a:lstStyle/>
        <a:p>
          <a:endParaRPr lang="en-US"/>
        </a:p>
      </dgm:t>
    </dgm:pt>
    <dgm:pt modelId="{30CCC5CE-1908-488C-A37D-00AB166FE875}" type="sibTrans" cxnId="{AC2CA12E-117D-461E-A3B3-592CD45B3221}">
      <dgm:prSet/>
      <dgm:spPr/>
      <dgm:t>
        <a:bodyPr/>
        <a:lstStyle/>
        <a:p>
          <a:endParaRPr lang="en-US"/>
        </a:p>
      </dgm:t>
    </dgm:pt>
    <dgm:pt modelId="{A84882F7-B923-481C-89DF-F1448C6F9C28}">
      <dgm:prSet custT="1"/>
      <dgm:spPr/>
      <dgm:t>
        <a:bodyPr/>
        <a:lstStyle/>
        <a:p>
          <a:r>
            <a:rPr lang="cs-CZ" sz="2800" dirty="0"/>
            <a:t>Emoční nezralost</a:t>
          </a:r>
          <a:endParaRPr lang="en-US" sz="2800" dirty="0"/>
        </a:p>
      </dgm:t>
    </dgm:pt>
    <dgm:pt modelId="{49CC0EAA-76D3-41D9-A570-A1DC51F7FEA0}" type="parTrans" cxnId="{489B8079-CF28-47A2-882A-BE850F8AAA98}">
      <dgm:prSet/>
      <dgm:spPr/>
      <dgm:t>
        <a:bodyPr/>
        <a:lstStyle/>
        <a:p>
          <a:endParaRPr lang="en-US"/>
        </a:p>
      </dgm:t>
    </dgm:pt>
    <dgm:pt modelId="{7D2ACED5-57CC-4E36-902F-87ADD1BAD8AB}" type="sibTrans" cxnId="{489B8079-CF28-47A2-882A-BE850F8AAA98}">
      <dgm:prSet/>
      <dgm:spPr/>
      <dgm:t>
        <a:bodyPr/>
        <a:lstStyle/>
        <a:p>
          <a:endParaRPr lang="en-US"/>
        </a:p>
      </dgm:t>
    </dgm:pt>
    <dgm:pt modelId="{C23543EB-34CC-4CAB-9A2A-4E7013A75F49}">
      <dgm:prSet custT="1"/>
      <dgm:spPr/>
      <dgm:t>
        <a:bodyPr/>
        <a:lstStyle/>
        <a:p>
          <a:r>
            <a:rPr lang="cs-CZ" sz="2800" dirty="0"/>
            <a:t>Slabší školní prospěch</a:t>
          </a:r>
          <a:endParaRPr lang="en-US" sz="2800" dirty="0"/>
        </a:p>
      </dgm:t>
    </dgm:pt>
    <dgm:pt modelId="{62A262B4-2D80-4191-A9EC-63F8603FF676}" type="parTrans" cxnId="{022F8298-F726-4EDA-BDD9-679DAC0BDDBF}">
      <dgm:prSet/>
      <dgm:spPr/>
      <dgm:t>
        <a:bodyPr/>
        <a:lstStyle/>
        <a:p>
          <a:endParaRPr lang="en-US"/>
        </a:p>
      </dgm:t>
    </dgm:pt>
    <dgm:pt modelId="{5D035DD7-B9A8-4DC4-8790-9A6A77F07CCA}" type="sibTrans" cxnId="{022F8298-F726-4EDA-BDD9-679DAC0BDDBF}">
      <dgm:prSet/>
      <dgm:spPr/>
      <dgm:t>
        <a:bodyPr/>
        <a:lstStyle/>
        <a:p>
          <a:endParaRPr lang="en-US"/>
        </a:p>
      </dgm:t>
    </dgm:pt>
    <dgm:pt modelId="{B7D87157-D14B-4384-9B98-353853286385}">
      <dgm:prSet custT="1"/>
      <dgm:spPr/>
      <dgm:t>
        <a:bodyPr/>
        <a:lstStyle/>
        <a:p>
          <a:r>
            <a:rPr lang="cs-CZ" sz="2800" dirty="0"/>
            <a:t>Vysoká závislost na vrstevnické skupině</a:t>
          </a:r>
          <a:endParaRPr lang="en-US" sz="2800" dirty="0"/>
        </a:p>
      </dgm:t>
    </dgm:pt>
    <dgm:pt modelId="{3A82DE7E-82D4-4EB3-AC8D-08D854171B4F}" type="parTrans" cxnId="{D3E7A70D-F4A7-4294-BAD0-17950B52AEC9}">
      <dgm:prSet/>
      <dgm:spPr/>
      <dgm:t>
        <a:bodyPr/>
        <a:lstStyle/>
        <a:p>
          <a:endParaRPr lang="en-US"/>
        </a:p>
      </dgm:t>
    </dgm:pt>
    <dgm:pt modelId="{2B714BD2-4D8C-4CAA-81DD-BEDDA6B1206C}" type="sibTrans" cxnId="{D3E7A70D-F4A7-4294-BAD0-17950B52AEC9}">
      <dgm:prSet/>
      <dgm:spPr/>
      <dgm:t>
        <a:bodyPr/>
        <a:lstStyle/>
        <a:p>
          <a:endParaRPr lang="en-US"/>
        </a:p>
      </dgm:t>
    </dgm:pt>
    <dgm:pt modelId="{0EC84219-3A55-4F3A-BC15-4245DDE95FEB}">
      <dgm:prSet custT="1"/>
      <dgm:spPr/>
      <dgm:t>
        <a:bodyPr/>
        <a:lstStyle/>
        <a:p>
          <a:r>
            <a:rPr lang="cs-CZ" sz="2800" dirty="0"/>
            <a:t>Snížené sebehodnocení, většinou následek odmítání v rodině</a:t>
          </a:r>
          <a:endParaRPr lang="en-US" sz="2800" dirty="0"/>
        </a:p>
      </dgm:t>
    </dgm:pt>
    <dgm:pt modelId="{D30ECBE7-4C58-4907-AEFB-110BECCD0D0D}" type="parTrans" cxnId="{906C70BC-8963-4695-AF6C-CB42518AB0EC}">
      <dgm:prSet/>
      <dgm:spPr/>
      <dgm:t>
        <a:bodyPr/>
        <a:lstStyle/>
        <a:p>
          <a:endParaRPr lang="en-US"/>
        </a:p>
      </dgm:t>
    </dgm:pt>
    <dgm:pt modelId="{AFE6CFE9-2A8F-4DEC-A47C-BBF5D32B208B}" type="sibTrans" cxnId="{906C70BC-8963-4695-AF6C-CB42518AB0EC}">
      <dgm:prSet/>
      <dgm:spPr/>
      <dgm:t>
        <a:bodyPr/>
        <a:lstStyle/>
        <a:p>
          <a:endParaRPr lang="en-US"/>
        </a:p>
      </dgm:t>
    </dgm:pt>
    <dgm:pt modelId="{B209E618-227B-4A91-850E-EA90CB55637E}" type="pres">
      <dgm:prSet presAssocID="{26011F1C-87C0-4CCC-86AA-35FBBF8BB15F}" presName="vert0" presStyleCnt="0">
        <dgm:presLayoutVars>
          <dgm:dir/>
          <dgm:animOne val="branch"/>
          <dgm:animLvl val="lvl"/>
        </dgm:presLayoutVars>
      </dgm:prSet>
      <dgm:spPr/>
    </dgm:pt>
    <dgm:pt modelId="{707FC86D-195F-4918-8C3B-C0B566D9B5DF}" type="pres">
      <dgm:prSet presAssocID="{70569EEB-3AE8-4365-9BAB-541E8CF18CBD}" presName="thickLine" presStyleLbl="alignNode1" presStyleIdx="0" presStyleCnt="5"/>
      <dgm:spPr/>
    </dgm:pt>
    <dgm:pt modelId="{7851A64B-BD89-4B39-9172-8E14E9539D5B}" type="pres">
      <dgm:prSet presAssocID="{70569EEB-3AE8-4365-9BAB-541E8CF18CBD}" presName="horz1" presStyleCnt="0"/>
      <dgm:spPr/>
    </dgm:pt>
    <dgm:pt modelId="{C4438E61-3E85-4CEB-9E28-FD7BFE89AB7B}" type="pres">
      <dgm:prSet presAssocID="{70569EEB-3AE8-4365-9BAB-541E8CF18CBD}" presName="tx1" presStyleLbl="revTx" presStyleIdx="0" presStyleCnt="5"/>
      <dgm:spPr/>
    </dgm:pt>
    <dgm:pt modelId="{DA0CE5EC-52BC-4626-A883-60D5F2BCFA86}" type="pres">
      <dgm:prSet presAssocID="{70569EEB-3AE8-4365-9BAB-541E8CF18CBD}" presName="vert1" presStyleCnt="0"/>
      <dgm:spPr/>
    </dgm:pt>
    <dgm:pt modelId="{E42D1962-CFF0-49CA-B32E-9B4CC52ED101}" type="pres">
      <dgm:prSet presAssocID="{A84882F7-B923-481C-89DF-F1448C6F9C28}" presName="thickLine" presStyleLbl="alignNode1" presStyleIdx="1" presStyleCnt="5"/>
      <dgm:spPr/>
    </dgm:pt>
    <dgm:pt modelId="{4323505D-7654-40AE-9148-621649949B07}" type="pres">
      <dgm:prSet presAssocID="{A84882F7-B923-481C-89DF-F1448C6F9C28}" presName="horz1" presStyleCnt="0"/>
      <dgm:spPr/>
    </dgm:pt>
    <dgm:pt modelId="{C106E99D-9A72-4D77-8B92-FDA04065918A}" type="pres">
      <dgm:prSet presAssocID="{A84882F7-B923-481C-89DF-F1448C6F9C28}" presName="tx1" presStyleLbl="revTx" presStyleIdx="1" presStyleCnt="5"/>
      <dgm:spPr/>
    </dgm:pt>
    <dgm:pt modelId="{261C5108-0D9E-4A70-B27F-563FB2847BCC}" type="pres">
      <dgm:prSet presAssocID="{A84882F7-B923-481C-89DF-F1448C6F9C28}" presName="vert1" presStyleCnt="0"/>
      <dgm:spPr/>
    </dgm:pt>
    <dgm:pt modelId="{A9CB92E8-05CA-4F4B-A4E8-C9B768E42ABF}" type="pres">
      <dgm:prSet presAssocID="{C23543EB-34CC-4CAB-9A2A-4E7013A75F49}" presName="thickLine" presStyleLbl="alignNode1" presStyleIdx="2" presStyleCnt="5"/>
      <dgm:spPr/>
    </dgm:pt>
    <dgm:pt modelId="{26816DE4-C28A-470F-ADF6-805C5F95132E}" type="pres">
      <dgm:prSet presAssocID="{C23543EB-34CC-4CAB-9A2A-4E7013A75F49}" presName="horz1" presStyleCnt="0"/>
      <dgm:spPr/>
    </dgm:pt>
    <dgm:pt modelId="{13335E02-0581-4E7B-BFD9-A0577056F9A7}" type="pres">
      <dgm:prSet presAssocID="{C23543EB-34CC-4CAB-9A2A-4E7013A75F49}" presName="tx1" presStyleLbl="revTx" presStyleIdx="2" presStyleCnt="5"/>
      <dgm:spPr/>
    </dgm:pt>
    <dgm:pt modelId="{644DF645-B61A-4CA2-9F96-1594779F0C86}" type="pres">
      <dgm:prSet presAssocID="{C23543EB-34CC-4CAB-9A2A-4E7013A75F49}" presName="vert1" presStyleCnt="0"/>
      <dgm:spPr/>
    </dgm:pt>
    <dgm:pt modelId="{0C2E65CC-B1B8-4D1D-8DD1-BBFC33E4BE86}" type="pres">
      <dgm:prSet presAssocID="{B7D87157-D14B-4384-9B98-353853286385}" presName="thickLine" presStyleLbl="alignNode1" presStyleIdx="3" presStyleCnt="5"/>
      <dgm:spPr/>
    </dgm:pt>
    <dgm:pt modelId="{D7D50C47-B84F-4466-B143-028657B6B8E5}" type="pres">
      <dgm:prSet presAssocID="{B7D87157-D14B-4384-9B98-353853286385}" presName="horz1" presStyleCnt="0"/>
      <dgm:spPr/>
    </dgm:pt>
    <dgm:pt modelId="{B2946B55-0EB7-4EAD-BECB-DA93D9EA2CC2}" type="pres">
      <dgm:prSet presAssocID="{B7D87157-D14B-4384-9B98-353853286385}" presName="tx1" presStyleLbl="revTx" presStyleIdx="3" presStyleCnt="5"/>
      <dgm:spPr/>
    </dgm:pt>
    <dgm:pt modelId="{5CFD394F-2966-424F-813A-BBAA7CB84800}" type="pres">
      <dgm:prSet presAssocID="{B7D87157-D14B-4384-9B98-353853286385}" presName="vert1" presStyleCnt="0"/>
      <dgm:spPr/>
    </dgm:pt>
    <dgm:pt modelId="{A701D56A-B498-4630-9D3D-B2D731918B60}" type="pres">
      <dgm:prSet presAssocID="{0EC84219-3A55-4F3A-BC15-4245DDE95FEB}" presName="thickLine" presStyleLbl="alignNode1" presStyleIdx="4" presStyleCnt="5"/>
      <dgm:spPr/>
    </dgm:pt>
    <dgm:pt modelId="{8104E27C-EE35-4CBE-A31B-139F62778B64}" type="pres">
      <dgm:prSet presAssocID="{0EC84219-3A55-4F3A-BC15-4245DDE95FEB}" presName="horz1" presStyleCnt="0"/>
      <dgm:spPr/>
    </dgm:pt>
    <dgm:pt modelId="{D395EC89-C748-4009-A549-15A46663B26B}" type="pres">
      <dgm:prSet presAssocID="{0EC84219-3A55-4F3A-BC15-4245DDE95FEB}" presName="tx1" presStyleLbl="revTx" presStyleIdx="4" presStyleCnt="5"/>
      <dgm:spPr/>
    </dgm:pt>
    <dgm:pt modelId="{D8C546C2-94DC-4719-866B-2FBB508979C6}" type="pres">
      <dgm:prSet presAssocID="{0EC84219-3A55-4F3A-BC15-4245DDE95FEB}" presName="vert1" presStyleCnt="0"/>
      <dgm:spPr/>
    </dgm:pt>
  </dgm:ptLst>
  <dgm:cxnLst>
    <dgm:cxn modelId="{D3E7A70D-F4A7-4294-BAD0-17950B52AEC9}" srcId="{26011F1C-87C0-4CCC-86AA-35FBBF8BB15F}" destId="{B7D87157-D14B-4384-9B98-353853286385}" srcOrd="3" destOrd="0" parTransId="{3A82DE7E-82D4-4EB3-AC8D-08D854171B4F}" sibTransId="{2B714BD2-4D8C-4CAA-81DD-BEDDA6B1206C}"/>
    <dgm:cxn modelId="{A267D114-8CF6-49A9-B335-23C3CDF3D360}" type="presOf" srcId="{0EC84219-3A55-4F3A-BC15-4245DDE95FEB}" destId="{D395EC89-C748-4009-A549-15A46663B26B}" srcOrd="0" destOrd="0" presId="urn:microsoft.com/office/officeart/2008/layout/LinedList"/>
    <dgm:cxn modelId="{61F7821E-034E-45A0-9B9B-61188CC4E268}" type="presOf" srcId="{B7D87157-D14B-4384-9B98-353853286385}" destId="{B2946B55-0EB7-4EAD-BECB-DA93D9EA2CC2}" srcOrd="0" destOrd="0" presId="urn:microsoft.com/office/officeart/2008/layout/LinedList"/>
    <dgm:cxn modelId="{AC2CA12E-117D-461E-A3B3-592CD45B3221}" srcId="{26011F1C-87C0-4CCC-86AA-35FBBF8BB15F}" destId="{70569EEB-3AE8-4365-9BAB-541E8CF18CBD}" srcOrd="0" destOrd="0" parTransId="{67EF18CF-AD03-45A0-B2E2-5600D374D1F5}" sibTransId="{30CCC5CE-1908-488C-A37D-00AB166FE875}"/>
    <dgm:cxn modelId="{F25AFE48-1668-49A9-9A0F-E234E426EBD6}" type="presOf" srcId="{70569EEB-3AE8-4365-9BAB-541E8CF18CBD}" destId="{C4438E61-3E85-4CEB-9E28-FD7BFE89AB7B}" srcOrd="0" destOrd="0" presId="urn:microsoft.com/office/officeart/2008/layout/LinedList"/>
    <dgm:cxn modelId="{52E3714C-B6AE-4573-AFDD-5EA7C9CC3CE6}" type="presOf" srcId="{C23543EB-34CC-4CAB-9A2A-4E7013A75F49}" destId="{13335E02-0581-4E7B-BFD9-A0577056F9A7}" srcOrd="0" destOrd="0" presId="urn:microsoft.com/office/officeart/2008/layout/LinedList"/>
    <dgm:cxn modelId="{489B8079-CF28-47A2-882A-BE850F8AAA98}" srcId="{26011F1C-87C0-4CCC-86AA-35FBBF8BB15F}" destId="{A84882F7-B923-481C-89DF-F1448C6F9C28}" srcOrd="1" destOrd="0" parTransId="{49CC0EAA-76D3-41D9-A570-A1DC51F7FEA0}" sibTransId="{7D2ACED5-57CC-4E36-902F-87ADD1BAD8AB}"/>
    <dgm:cxn modelId="{022F8298-F726-4EDA-BDD9-679DAC0BDDBF}" srcId="{26011F1C-87C0-4CCC-86AA-35FBBF8BB15F}" destId="{C23543EB-34CC-4CAB-9A2A-4E7013A75F49}" srcOrd="2" destOrd="0" parTransId="{62A262B4-2D80-4191-A9EC-63F8603FF676}" sibTransId="{5D035DD7-B9A8-4DC4-8790-9A6A77F07CCA}"/>
    <dgm:cxn modelId="{906C70BC-8963-4695-AF6C-CB42518AB0EC}" srcId="{26011F1C-87C0-4CCC-86AA-35FBBF8BB15F}" destId="{0EC84219-3A55-4F3A-BC15-4245DDE95FEB}" srcOrd="4" destOrd="0" parTransId="{D30ECBE7-4C58-4907-AEFB-110BECCD0D0D}" sibTransId="{AFE6CFE9-2A8F-4DEC-A47C-BBF5D32B208B}"/>
    <dgm:cxn modelId="{4C726DCC-F72A-4812-85A3-5DD11ABF8DA4}" type="presOf" srcId="{A84882F7-B923-481C-89DF-F1448C6F9C28}" destId="{C106E99D-9A72-4D77-8B92-FDA04065918A}" srcOrd="0" destOrd="0" presId="urn:microsoft.com/office/officeart/2008/layout/LinedList"/>
    <dgm:cxn modelId="{E61AE0F4-1A90-440A-AB34-4CB8B99B1E05}" type="presOf" srcId="{26011F1C-87C0-4CCC-86AA-35FBBF8BB15F}" destId="{B209E618-227B-4A91-850E-EA90CB55637E}" srcOrd="0" destOrd="0" presId="urn:microsoft.com/office/officeart/2008/layout/LinedList"/>
    <dgm:cxn modelId="{52ABC617-1EC7-4CC1-9288-097353309E22}" type="presParOf" srcId="{B209E618-227B-4A91-850E-EA90CB55637E}" destId="{707FC86D-195F-4918-8C3B-C0B566D9B5DF}" srcOrd="0" destOrd="0" presId="urn:microsoft.com/office/officeart/2008/layout/LinedList"/>
    <dgm:cxn modelId="{8B48ABFC-9884-47E7-82E3-A65A03C75987}" type="presParOf" srcId="{B209E618-227B-4A91-850E-EA90CB55637E}" destId="{7851A64B-BD89-4B39-9172-8E14E9539D5B}" srcOrd="1" destOrd="0" presId="urn:microsoft.com/office/officeart/2008/layout/LinedList"/>
    <dgm:cxn modelId="{ABD0DF03-05CA-4849-85A5-333690BC84C3}" type="presParOf" srcId="{7851A64B-BD89-4B39-9172-8E14E9539D5B}" destId="{C4438E61-3E85-4CEB-9E28-FD7BFE89AB7B}" srcOrd="0" destOrd="0" presId="urn:microsoft.com/office/officeart/2008/layout/LinedList"/>
    <dgm:cxn modelId="{06DFCC1C-3831-4EAF-AE99-62598C04F37C}" type="presParOf" srcId="{7851A64B-BD89-4B39-9172-8E14E9539D5B}" destId="{DA0CE5EC-52BC-4626-A883-60D5F2BCFA86}" srcOrd="1" destOrd="0" presId="urn:microsoft.com/office/officeart/2008/layout/LinedList"/>
    <dgm:cxn modelId="{F4284EF6-A461-4BD6-9234-22AFC14F1262}" type="presParOf" srcId="{B209E618-227B-4A91-850E-EA90CB55637E}" destId="{E42D1962-CFF0-49CA-B32E-9B4CC52ED101}" srcOrd="2" destOrd="0" presId="urn:microsoft.com/office/officeart/2008/layout/LinedList"/>
    <dgm:cxn modelId="{BF9D70AE-AF5D-42C4-992C-1B82D580DE22}" type="presParOf" srcId="{B209E618-227B-4A91-850E-EA90CB55637E}" destId="{4323505D-7654-40AE-9148-621649949B07}" srcOrd="3" destOrd="0" presId="urn:microsoft.com/office/officeart/2008/layout/LinedList"/>
    <dgm:cxn modelId="{0F3814DE-C8FB-438A-A1BD-D3FD7CAA9A74}" type="presParOf" srcId="{4323505D-7654-40AE-9148-621649949B07}" destId="{C106E99D-9A72-4D77-8B92-FDA04065918A}" srcOrd="0" destOrd="0" presId="urn:microsoft.com/office/officeart/2008/layout/LinedList"/>
    <dgm:cxn modelId="{1C8661EB-09B9-4FF2-87E5-954ECB940870}" type="presParOf" srcId="{4323505D-7654-40AE-9148-621649949B07}" destId="{261C5108-0D9E-4A70-B27F-563FB2847BCC}" srcOrd="1" destOrd="0" presId="urn:microsoft.com/office/officeart/2008/layout/LinedList"/>
    <dgm:cxn modelId="{F4BDD8D5-1321-4991-A3E0-2943B1EBF3E6}" type="presParOf" srcId="{B209E618-227B-4A91-850E-EA90CB55637E}" destId="{A9CB92E8-05CA-4F4B-A4E8-C9B768E42ABF}" srcOrd="4" destOrd="0" presId="urn:microsoft.com/office/officeart/2008/layout/LinedList"/>
    <dgm:cxn modelId="{A427125E-0C62-4EAE-8026-9E1DB9A04631}" type="presParOf" srcId="{B209E618-227B-4A91-850E-EA90CB55637E}" destId="{26816DE4-C28A-470F-ADF6-805C5F95132E}" srcOrd="5" destOrd="0" presId="urn:microsoft.com/office/officeart/2008/layout/LinedList"/>
    <dgm:cxn modelId="{C04AC358-6576-4D27-9855-BC77DBC94A56}" type="presParOf" srcId="{26816DE4-C28A-470F-ADF6-805C5F95132E}" destId="{13335E02-0581-4E7B-BFD9-A0577056F9A7}" srcOrd="0" destOrd="0" presId="urn:microsoft.com/office/officeart/2008/layout/LinedList"/>
    <dgm:cxn modelId="{45035A86-7FEE-41C4-9936-A61AE930AC9A}" type="presParOf" srcId="{26816DE4-C28A-470F-ADF6-805C5F95132E}" destId="{644DF645-B61A-4CA2-9F96-1594779F0C86}" srcOrd="1" destOrd="0" presId="urn:microsoft.com/office/officeart/2008/layout/LinedList"/>
    <dgm:cxn modelId="{E632AFC3-7E21-4952-975E-60152D7D3612}" type="presParOf" srcId="{B209E618-227B-4A91-850E-EA90CB55637E}" destId="{0C2E65CC-B1B8-4D1D-8DD1-BBFC33E4BE86}" srcOrd="6" destOrd="0" presId="urn:microsoft.com/office/officeart/2008/layout/LinedList"/>
    <dgm:cxn modelId="{BD9FD6EA-3160-4E28-BF1D-7C3FFABAC7B9}" type="presParOf" srcId="{B209E618-227B-4A91-850E-EA90CB55637E}" destId="{D7D50C47-B84F-4466-B143-028657B6B8E5}" srcOrd="7" destOrd="0" presId="urn:microsoft.com/office/officeart/2008/layout/LinedList"/>
    <dgm:cxn modelId="{C12A6BFE-1E20-4C8E-9E55-0BC293DDC819}" type="presParOf" srcId="{D7D50C47-B84F-4466-B143-028657B6B8E5}" destId="{B2946B55-0EB7-4EAD-BECB-DA93D9EA2CC2}" srcOrd="0" destOrd="0" presId="urn:microsoft.com/office/officeart/2008/layout/LinedList"/>
    <dgm:cxn modelId="{7E029D5D-6E1B-4FE3-B6F7-CB4CF7DFE183}" type="presParOf" srcId="{D7D50C47-B84F-4466-B143-028657B6B8E5}" destId="{5CFD394F-2966-424F-813A-BBAA7CB84800}" srcOrd="1" destOrd="0" presId="urn:microsoft.com/office/officeart/2008/layout/LinedList"/>
    <dgm:cxn modelId="{60AE88FF-B393-4CCE-A6FB-A774F7522A4F}" type="presParOf" srcId="{B209E618-227B-4A91-850E-EA90CB55637E}" destId="{A701D56A-B498-4630-9D3D-B2D731918B60}" srcOrd="8" destOrd="0" presId="urn:microsoft.com/office/officeart/2008/layout/LinedList"/>
    <dgm:cxn modelId="{187BFC84-6198-44F2-B46D-59575C5EFCB4}" type="presParOf" srcId="{B209E618-227B-4A91-850E-EA90CB55637E}" destId="{8104E27C-EE35-4CBE-A31B-139F62778B64}" srcOrd="9" destOrd="0" presId="urn:microsoft.com/office/officeart/2008/layout/LinedList"/>
    <dgm:cxn modelId="{0EC230E4-40E9-427E-8AA4-D41F164232B9}" type="presParOf" srcId="{8104E27C-EE35-4CBE-A31B-139F62778B64}" destId="{D395EC89-C748-4009-A549-15A46663B26B}" srcOrd="0" destOrd="0" presId="urn:microsoft.com/office/officeart/2008/layout/LinedList"/>
    <dgm:cxn modelId="{10A2023B-BE35-449A-AFEB-D7FE9CD85811}" type="presParOf" srcId="{8104E27C-EE35-4CBE-A31B-139F62778B64}" destId="{D8C546C2-94DC-4719-866B-2FBB508979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BDFE91-FEB2-45C6-9D1D-66DB928D29B6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13A86E-1625-47CD-A6EE-7B5A4E1888A1}">
      <dgm:prSet/>
      <dgm:spPr/>
      <dgm:t>
        <a:bodyPr/>
        <a:lstStyle/>
        <a:p>
          <a:r>
            <a:rPr lang="cs-CZ" dirty="0"/>
            <a:t>Všímat si dětí ve třídě, zpozornět při jakékoliv změně v chování</a:t>
          </a:r>
          <a:endParaRPr lang="en-US" dirty="0"/>
        </a:p>
      </dgm:t>
    </dgm:pt>
    <dgm:pt modelId="{E345867F-9E3A-411B-9B9C-4C4484334A65}" type="parTrans" cxnId="{A06ED2B0-341F-48B1-8777-BE216F1A844F}">
      <dgm:prSet/>
      <dgm:spPr/>
      <dgm:t>
        <a:bodyPr/>
        <a:lstStyle/>
        <a:p>
          <a:endParaRPr lang="en-US"/>
        </a:p>
      </dgm:t>
    </dgm:pt>
    <dgm:pt modelId="{9B605807-78CE-4C33-9198-86833D32A963}" type="sibTrans" cxnId="{A06ED2B0-341F-48B1-8777-BE216F1A844F}">
      <dgm:prSet/>
      <dgm:spPr/>
      <dgm:t>
        <a:bodyPr/>
        <a:lstStyle/>
        <a:p>
          <a:endParaRPr lang="en-US"/>
        </a:p>
      </dgm:t>
    </dgm:pt>
    <dgm:pt modelId="{90969E77-9533-4E7B-B2E0-16B5118D186A}">
      <dgm:prSet/>
      <dgm:spPr/>
      <dgm:t>
        <a:bodyPr/>
        <a:lstStyle/>
        <a:p>
          <a:r>
            <a:rPr lang="cs-CZ"/>
            <a:t>Průběžně zjišťovat stav agresivního chování (např. o přestávce)</a:t>
          </a:r>
          <a:endParaRPr lang="en-US"/>
        </a:p>
      </dgm:t>
    </dgm:pt>
    <dgm:pt modelId="{26B80885-1441-4A33-A9D3-6B0D4255AE16}" type="parTrans" cxnId="{A100507B-BD94-4D48-902D-B803AFD5DB01}">
      <dgm:prSet/>
      <dgm:spPr/>
      <dgm:t>
        <a:bodyPr/>
        <a:lstStyle/>
        <a:p>
          <a:endParaRPr lang="en-US"/>
        </a:p>
      </dgm:t>
    </dgm:pt>
    <dgm:pt modelId="{F718796E-713E-431A-8B76-FE5AA66C1D4E}" type="sibTrans" cxnId="{A100507B-BD94-4D48-902D-B803AFD5DB01}">
      <dgm:prSet/>
      <dgm:spPr/>
      <dgm:t>
        <a:bodyPr/>
        <a:lstStyle/>
        <a:p>
          <a:endParaRPr lang="en-US"/>
        </a:p>
      </dgm:t>
    </dgm:pt>
    <dgm:pt modelId="{818B8DBE-F46D-4CDB-A6A5-D9524E2C87B1}">
      <dgm:prSet/>
      <dgm:spPr/>
      <dgm:t>
        <a:bodyPr/>
        <a:lstStyle/>
        <a:p>
          <a:r>
            <a:rPr lang="cs-CZ" dirty="0"/>
            <a:t>Řešit případné agresivní chování ihned s jasným výsledkem</a:t>
          </a:r>
          <a:endParaRPr lang="en-US" dirty="0"/>
        </a:p>
      </dgm:t>
    </dgm:pt>
    <dgm:pt modelId="{55F4706D-04A7-4A54-AC3C-4AC7B22291EF}" type="parTrans" cxnId="{059E80A5-1E29-41F5-AAAA-8C5572FA3D9B}">
      <dgm:prSet/>
      <dgm:spPr/>
      <dgm:t>
        <a:bodyPr/>
        <a:lstStyle/>
        <a:p>
          <a:endParaRPr lang="en-US"/>
        </a:p>
      </dgm:t>
    </dgm:pt>
    <dgm:pt modelId="{CC237799-DEFB-49D6-8F24-082611ED8AE0}" type="sibTrans" cxnId="{059E80A5-1E29-41F5-AAAA-8C5572FA3D9B}">
      <dgm:prSet/>
      <dgm:spPr/>
      <dgm:t>
        <a:bodyPr/>
        <a:lstStyle/>
        <a:p>
          <a:endParaRPr lang="en-US"/>
        </a:p>
      </dgm:t>
    </dgm:pt>
    <dgm:pt modelId="{0890EB5B-489D-413C-83D4-AC8571AC7309}">
      <dgm:prSet/>
      <dgm:spPr/>
      <dgm:t>
        <a:bodyPr/>
        <a:lstStyle/>
        <a:p>
          <a:r>
            <a:rPr lang="cs-CZ"/>
            <a:t>Udržovat ve třídě „bezpečné prostředí“</a:t>
          </a:r>
          <a:endParaRPr lang="en-US"/>
        </a:p>
      </dgm:t>
    </dgm:pt>
    <dgm:pt modelId="{1E0DE8AB-9522-427A-9FB8-260B52387341}" type="parTrans" cxnId="{193425C2-B648-4DA0-860B-74E68BD88E05}">
      <dgm:prSet/>
      <dgm:spPr/>
      <dgm:t>
        <a:bodyPr/>
        <a:lstStyle/>
        <a:p>
          <a:endParaRPr lang="en-US"/>
        </a:p>
      </dgm:t>
    </dgm:pt>
    <dgm:pt modelId="{DEAB5AE6-3A12-4CC7-B69B-2A00EC594EC3}" type="sibTrans" cxnId="{193425C2-B648-4DA0-860B-74E68BD88E05}">
      <dgm:prSet/>
      <dgm:spPr/>
      <dgm:t>
        <a:bodyPr/>
        <a:lstStyle/>
        <a:p>
          <a:endParaRPr lang="en-US"/>
        </a:p>
      </dgm:t>
    </dgm:pt>
    <dgm:pt modelId="{AC7DCF7D-9CF5-41A5-907C-BD602877C81C}">
      <dgm:prSet/>
      <dgm:spPr/>
      <dgm:t>
        <a:bodyPr/>
        <a:lstStyle/>
        <a:p>
          <a:r>
            <a:rPr lang="cs-CZ"/>
            <a:t>Pozitivní posilování sebevědomí</a:t>
          </a:r>
          <a:endParaRPr lang="en-US"/>
        </a:p>
      </dgm:t>
    </dgm:pt>
    <dgm:pt modelId="{78ACABC6-C721-4107-934F-9E858824A7B1}" type="parTrans" cxnId="{D5DE655C-9A85-43EE-B6EF-F21B6E720E63}">
      <dgm:prSet/>
      <dgm:spPr/>
      <dgm:t>
        <a:bodyPr/>
        <a:lstStyle/>
        <a:p>
          <a:endParaRPr lang="en-US"/>
        </a:p>
      </dgm:t>
    </dgm:pt>
    <dgm:pt modelId="{22484A1F-1A16-4061-87E9-4D247DFA0D99}" type="sibTrans" cxnId="{D5DE655C-9A85-43EE-B6EF-F21B6E720E63}">
      <dgm:prSet/>
      <dgm:spPr/>
      <dgm:t>
        <a:bodyPr/>
        <a:lstStyle/>
        <a:p>
          <a:endParaRPr lang="en-US"/>
        </a:p>
      </dgm:t>
    </dgm:pt>
    <dgm:pt modelId="{254268B6-7245-4949-B9B9-6260A4132638}">
      <dgm:prSet/>
      <dgm:spPr/>
      <dgm:t>
        <a:bodyPr/>
        <a:lstStyle/>
        <a:p>
          <a:r>
            <a:rPr lang="cs-CZ"/>
            <a:t>Hovořit s dětmi o jejich problémech</a:t>
          </a:r>
          <a:endParaRPr lang="en-US"/>
        </a:p>
      </dgm:t>
    </dgm:pt>
    <dgm:pt modelId="{0EDCAA4C-D8AF-444C-9C15-5BDFC1860EB6}" type="parTrans" cxnId="{E04E565F-5C8A-402C-9838-A1EF43AC36FB}">
      <dgm:prSet/>
      <dgm:spPr/>
      <dgm:t>
        <a:bodyPr/>
        <a:lstStyle/>
        <a:p>
          <a:endParaRPr lang="en-US"/>
        </a:p>
      </dgm:t>
    </dgm:pt>
    <dgm:pt modelId="{0472A864-33F5-44A0-AC89-B690C55663AC}" type="sibTrans" cxnId="{E04E565F-5C8A-402C-9838-A1EF43AC36FB}">
      <dgm:prSet/>
      <dgm:spPr/>
      <dgm:t>
        <a:bodyPr/>
        <a:lstStyle/>
        <a:p>
          <a:endParaRPr lang="en-US"/>
        </a:p>
      </dgm:t>
    </dgm:pt>
    <dgm:pt modelId="{CF67CE06-25B1-4E38-A751-2EB4543853F7}">
      <dgm:prSet/>
      <dgm:spPr/>
      <dgm:t>
        <a:bodyPr/>
        <a:lstStyle/>
        <a:p>
          <a:r>
            <a:rPr lang="cs-CZ"/>
            <a:t>Výchova k fair play</a:t>
          </a:r>
          <a:endParaRPr lang="en-US"/>
        </a:p>
      </dgm:t>
    </dgm:pt>
    <dgm:pt modelId="{5590E5A3-F2F6-4547-A6D3-57F139355479}" type="parTrans" cxnId="{7452A54A-ED30-4AEA-9346-AF3C6870B356}">
      <dgm:prSet/>
      <dgm:spPr/>
      <dgm:t>
        <a:bodyPr/>
        <a:lstStyle/>
        <a:p>
          <a:endParaRPr lang="en-US"/>
        </a:p>
      </dgm:t>
    </dgm:pt>
    <dgm:pt modelId="{389EDF23-3F0C-43D1-9955-5A3645DA93A8}" type="sibTrans" cxnId="{7452A54A-ED30-4AEA-9346-AF3C6870B356}">
      <dgm:prSet/>
      <dgm:spPr/>
      <dgm:t>
        <a:bodyPr/>
        <a:lstStyle/>
        <a:p>
          <a:endParaRPr lang="en-US"/>
        </a:p>
      </dgm:t>
    </dgm:pt>
    <dgm:pt modelId="{069E8045-35CD-4E40-9B92-6457E011BDB0}">
      <dgm:prSet/>
      <dgm:spPr/>
      <dgm:t>
        <a:bodyPr/>
        <a:lstStyle/>
        <a:p>
          <a:r>
            <a:rPr lang="cs-CZ"/>
            <a:t>Spolupráce se školním psychologem</a:t>
          </a:r>
          <a:endParaRPr lang="en-US"/>
        </a:p>
      </dgm:t>
    </dgm:pt>
    <dgm:pt modelId="{04878FB3-F6F2-4975-A332-D2F51005845D}" type="parTrans" cxnId="{ED108139-AB74-411A-A0E2-6F49EDE583E9}">
      <dgm:prSet/>
      <dgm:spPr/>
      <dgm:t>
        <a:bodyPr/>
        <a:lstStyle/>
        <a:p>
          <a:endParaRPr lang="en-US"/>
        </a:p>
      </dgm:t>
    </dgm:pt>
    <dgm:pt modelId="{645D9067-2D12-4B18-B0E9-A53647CB5C57}" type="sibTrans" cxnId="{ED108139-AB74-411A-A0E2-6F49EDE583E9}">
      <dgm:prSet/>
      <dgm:spPr/>
      <dgm:t>
        <a:bodyPr/>
        <a:lstStyle/>
        <a:p>
          <a:endParaRPr lang="en-US"/>
        </a:p>
      </dgm:t>
    </dgm:pt>
    <dgm:pt modelId="{C5A9A65C-7012-4834-9056-2A2D3E683402}">
      <dgm:prSet/>
      <dgm:spPr/>
      <dgm:t>
        <a:bodyPr/>
        <a:lstStyle/>
        <a:p>
          <a:r>
            <a:rPr lang="cs-CZ"/>
            <a:t>Stejný přístup ke všem žákům bez rozdílů</a:t>
          </a:r>
          <a:endParaRPr lang="en-US"/>
        </a:p>
      </dgm:t>
    </dgm:pt>
    <dgm:pt modelId="{44564163-2BE9-4BF8-9B8A-0A463E09D2EA}" type="parTrans" cxnId="{F6DCCD2B-055B-43A3-B6A0-C039986D5F3F}">
      <dgm:prSet/>
      <dgm:spPr/>
      <dgm:t>
        <a:bodyPr/>
        <a:lstStyle/>
        <a:p>
          <a:endParaRPr lang="en-US"/>
        </a:p>
      </dgm:t>
    </dgm:pt>
    <dgm:pt modelId="{B3F7B8D2-33DF-42FE-A8D8-F66774B19B23}" type="sibTrans" cxnId="{F6DCCD2B-055B-43A3-B6A0-C039986D5F3F}">
      <dgm:prSet/>
      <dgm:spPr/>
      <dgm:t>
        <a:bodyPr/>
        <a:lstStyle/>
        <a:p>
          <a:endParaRPr lang="en-US"/>
        </a:p>
      </dgm:t>
    </dgm:pt>
    <dgm:pt modelId="{3D523CF4-7ACF-4BA9-A24C-1CED38C5C3CD}">
      <dgm:prSet/>
      <dgm:spPr/>
      <dgm:t>
        <a:bodyPr/>
        <a:lstStyle/>
        <a:p>
          <a:r>
            <a:rPr lang="cs-CZ"/>
            <a:t>Podat žákům s problémy pomocnou ruku</a:t>
          </a:r>
          <a:endParaRPr lang="en-US"/>
        </a:p>
      </dgm:t>
    </dgm:pt>
    <dgm:pt modelId="{F76A497C-A860-4954-A602-5E745758303B}" type="parTrans" cxnId="{35FF4E7D-009B-4C57-9618-9EEA18CB07A4}">
      <dgm:prSet/>
      <dgm:spPr/>
      <dgm:t>
        <a:bodyPr/>
        <a:lstStyle/>
        <a:p>
          <a:endParaRPr lang="en-US"/>
        </a:p>
      </dgm:t>
    </dgm:pt>
    <dgm:pt modelId="{6745C1E7-E3C4-4BCD-AD90-1FCE8A1AEA20}" type="sibTrans" cxnId="{35FF4E7D-009B-4C57-9618-9EEA18CB07A4}">
      <dgm:prSet/>
      <dgm:spPr/>
      <dgm:t>
        <a:bodyPr/>
        <a:lstStyle/>
        <a:p>
          <a:endParaRPr lang="en-US"/>
        </a:p>
      </dgm:t>
    </dgm:pt>
    <dgm:pt modelId="{EE63ECD8-D30C-4EC4-B512-6AEF08575FF0}" type="pres">
      <dgm:prSet presAssocID="{FCBDFE91-FEB2-45C6-9D1D-66DB928D29B6}" presName="diagram" presStyleCnt="0">
        <dgm:presLayoutVars>
          <dgm:dir/>
          <dgm:resizeHandles val="exact"/>
        </dgm:presLayoutVars>
      </dgm:prSet>
      <dgm:spPr/>
    </dgm:pt>
    <dgm:pt modelId="{5D549106-DF35-4C69-A22A-9F57F98C0324}" type="pres">
      <dgm:prSet presAssocID="{4313A86E-1625-47CD-A6EE-7B5A4E1888A1}" presName="node" presStyleLbl="node1" presStyleIdx="0" presStyleCnt="10">
        <dgm:presLayoutVars>
          <dgm:bulletEnabled val="1"/>
        </dgm:presLayoutVars>
      </dgm:prSet>
      <dgm:spPr/>
    </dgm:pt>
    <dgm:pt modelId="{13F67C47-7C71-4DB5-95CD-86B9BDC4486F}" type="pres">
      <dgm:prSet presAssocID="{9B605807-78CE-4C33-9198-86833D32A963}" presName="sibTrans" presStyleCnt="0"/>
      <dgm:spPr/>
    </dgm:pt>
    <dgm:pt modelId="{339E2C35-B0AC-41A6-A391-C16017B30F9C}" type="pres">
      <dgm:prSet presAssocID="{90969E77-9533-4E7B-B2E0-16B5118D186A}" presName="node" presStyleLbl="node1" presStyleIdx="1" presStyleCnt="10">
        <dgm:presLayoutVars>
          <dgm:bulletEnabled val="1"/>
        </dgm:presLayoutVars>
      </dgm:prSet>
      <dgm:spPr/>
    </dgm:pt>
    <dgm:pt modelId="{86CDE81B-3E19-4311-8B3C-5B9E46256A22}" type="pres">
      <dgm:prSet presAssocID="{F718796E-713E-431A-8B76-FE5AA66C1D4E}" presName="sibTrans" presStyleCnt="0"/>
      <dgm:spPr/>
    </dgm:pt>
    <dgm:pt modelId="{00F550D1-21F1-471C-AF36-0F48CBE14A63}" type="pres">
      <dgm:prSet presAssocID="{818B8DBE-F46D-4CDB-A6A5-D9524E2C87B1}" presName="node" presStyleLbl="node1" presStyleIdx="2" presStyleCnt="10">
        <dgm:presLayoutVars>
          <dgm:bulletEnabled val="1"/>
        </dgm:presLayoutVars>
      </dgm:prSet>
      <dgm:spPr/>
    </dgm:pt>
    <dgm:pt modelId="{2AC8DCBE-2D83-4B22-8851-351FB64E2D3E}" type="pres">
      <dgm:prSet presAssocID="{CC237799-DEFB-49D6-8F24-082611ED8AE0}" presName="sibTrans" presStyleCnt="0"/>
      <dgm:spPr/>
    </dgm:pt>
    <dgm:pt modelId="{7C70AE5B-D69B-4C75-8836-D827E3DB9480}" type="pres">
      <dgm:prSet presAssocID="{0890EB5B-489D-413C-83D4-AC8571AC7309}" presName="node" presStyleLbl="node1" presStyleIdx="3" presStyleCnt="10">
        <dgm:presLayoutVars>
          <dgm:bulletEnabled val="1"/>
        </dgm:presLayoutVars>
      </dgm:prSet>
      <dgm:spPr/>
    </dgm:pt>
    <dgm:pt modelId="{5912553E-9FC1-4158-892D-75FB05440A28}" type="pres">
      <dgm:prSet presAssocID="{DEAB5AE6-3A12-4CC7-B69B-2A00EC594EC3}" presName="sibTrans" presStyleCnt="0"/>
      <dgm:spPr/>
    </dgm:pt>
    <dgm:pt modelId="{D14BDC2A-EBA2-4A68-996F-D245F5D1B2BB}" type="pres">
      <dgm:prSet presAssocID="{AC7DCF7D-9CF5-41A5-907C-BD602877C81C}" presName="node" presStyleLbl="node1" presStyleIdx="4" presStyleCnt="10">
        <dgm:presLayoutVars>
          <dgm:bulletEnabled val="1"/>
        </dgm:presLayoutVars>
      </dgm:prSet>
      <dgm:spPr/>
    </dgm:pt>
    <dgm:pt modelId="{F8CBEDDE-B945-432A-B035-9BB45B68006B}" type="pres">
      <dgm:prSet presAssocID="{22484A1F-1A16-4061-87E9-4D247DFA0D99}" presName="sibTrans" presStyleCnt="0"/>
      <dgm:spPr/>
    </dgm:pt>
    <dgm:pt modelId="{BD9425ED-879D-4641-8E6F-C89BB371E26E}" type="pres">
      <dgm:prSet presAssocID="{254268B6-7245-4949-B9B9-6260A4132638}" presName="node" presStyleLbl="node1" presStyleIdx="5" presStyleCnt="10">
        <dgm:presLayoutVars>
          <dgm:bulletEnabled val="1"/>
        </dgm:presLayoutVars>
      </dgm:prSet>
      <dgm:spPr/>
    </dgm:pt>
    <dgm:pt modelId="{40F34F3E-08D4-43B2-8114-AF5CE82861D6}" type="pres">
      <dgm:prSet presAssocID="{0472A864-33F5-44A0-AC89-B690C55663AC}" presName="sibTrans" presStyleCnt="0"/>
      <dgm:spPr/>
    </dgm:pt>
    <dgm:pt modelId="{311D62AF-5030-483F-B28B-90A8FCAA4508}" type="pres">
      <dgm:prSet presAssocID="{CF67CE06-25B1-4E38-A751-2EB4543853F7}" presName="node" presStyleLbl="node1" presStyleIdx="6" presStyleCnt="10">
        <dgm:presLayoutVars>
          <dgm:bulletEnabled val="1"/>
        </dgm:presLayoutVars>
      </dgm:prSet>
      <dgm:spPr/>
    </dgm:pt>
    <dgm:pt modelId="{B542A256-03E7-41BB-B363-82D5B2D7AC96}" type="pres">
      <dgm:prSet presAssocID="{389EDF23-3F0C-43D1-9955-5A3645DA93A8}" presName="sibTrans" presStyleCnt="0"/>
      <dgm:spPr/>
    </dgm:pt>
    <dgm:pt modelId="{E1163B2B-9F58-42B8-8E01-946BD0507C1D}" type="pres">
      <dgm:prSet presAssocID="{069E8045-35CD-4E40-9B92-6457E011BDB0}" presName="node" presStyleLbl="node1" presStyleIdx="7" presStyleCnt="10">
        <dgm:presLayoutVars>
          <dgm:bulletEnabled val="1"/>
        </dgm:presLayoutVars>
      </dgm:prSet>
      <dgm:spPr/>
    </dgm:pt>
    <dgm:pt modelId="{96186EA7-5760-4408-A820-E16ADEF444FE}" type="pres">
      <dgm:prSet presAssocID="{645D9067-2D12-4B18-B0E9-A53647CB5C57}" presName="sibTrans" presStyleCnt="0"/>
      <dgm:spPr/>
    </dgm:pt>
    <dgm:pt modelId="{9B3D56CD-4264-4B58-BE5F-D8DA32E6D627}" type="pres">
      <dgm:prSet presAssocID="{C5A9A65C-7012-4834-9056-2A2D3E683402}" presName="node" presStyleLbl="node1" presStyleIdx="8" presStyleCnt="10">
        <dgm:presLayoutVars>
          <dgm:bulletEnabled val="1"/>
        </dgm:presLayoutVars>
      </dgm:prSet>
      <dgm:spPr/>
    </dgm:pt>
    <dgm:pt modelId="{D06180C1-010E-4E2F-8D2E-3B2D45D372D1}" type="pres">
      <dgm:prSet presAssocID="{B3F7B8D2-33DF-42FE-A8D8-F66774B19B23}" presName="sibTrans" presStyleCnt="0"/>
      <dgm:spPr/>
    </dgm:pt>
    <dgm:pt modelId="{EFAC0F14-7C15-4672-B191-6EA89C1EA2A4}" type="pres">
      <dgm:prSet presAssocID="{3D523CF4-7ACF-4BA9-A24C-1CED38C5C3CD}" presName="node" presStyleLbl="node1" presStyleIdx="9" presStyleCnt="10">
        <dgm:presLayoutVars>
          <dgm:bulletEnabled val="1"/>
        </dgm:presLayoutVars>
      </dgm:prSet>
      <dgm:spPr/>
    </dgm:pt>
  </dgm:ptLst>
  <dgm:cxnLst>
    <dgm:cxn modelId="{D017311A-350E-4FD7-B9D4-D31FA4EB5070}" type="presOf" srcId="{CF67CE06-25B1-4E38-A751-2EB4543853F7}" destId="{311D62AF-5030-483F-B28B-90A8FCAA4508}" srcOrd="0" destOrd="0" presId="urn:microsoft.com/office/officeart/2005/8/layout/default"/>
    <dgm:cxn modelId="{F6DCCD2B-055B-43A3-B6A0-C039986D5F3F}" srcId="{FCBDFE91-FEB2-45C6-9D1D-66DB928D29B6}" destId="{C5A9A65C-7012-4834-9056-2A2D3E683402}" srcOrd="8" destOrd="0" parTransId="{44564163-2BE9-4BF8-9B8A-0A463E09D2EA}" sibTransId="{B3F7B8D2-33DF-42FE-A8D8-F66774B19B23}"/>
    <dgm:cxn modelId="{B7289C2F-2340-46D4-BDDD-ABCD2B96EEB8}" type="presOf" srcId="{FCBDFE91-FEB2-45C6-9D1D-66DB928D29B6}" destId="{EE63ECD8-D30C-4EC4-B512-6AEF08575FF0}" srcOrd="0" destOrd="0" presId="urn:microsoft.com/office/officeart/2005/8/layout/default"/>
    <dgm:cxn modelId="{F73A3B31-2D05-4FD7-9EBC-139EA82BC60E}" type="presOf" srcId="{C5A9A65C-7012-4834-9056-2A2D3E683402}" destId="{9B3D56CD-4264-4B58-BE5F-D8DA32E6D627}" srcOrd="0" destOrd="0" presId="urn:microsoft.com/office/officeart/2005/8/layout/default"/>
    <dgm:cxn modelId="{BCF0F436-DB1B-4500-A1FC-81C236B512B6}" type="presOf" srcId="{3D523CF4-7ACF-4BA9-A24C-1CED38C5C3CD}" destId="{EFAC0F14-7C15-4672-B191-6EA89C1EA2A4}" srcOrd="0" destOrd="0" presId="urn:microsoft.com/office/officeart/2005/8/layout/default"/>
    <dgm:cxn modelId="{ED108139-AB74-411A-A0E2-6F49EDE583E9}" srcId="{FCBDFE91-FEB2-45C6-9D1D-66DB928D29B6}" destId="{069E8045-35CD-4E40-9B92-6457E011BDB0}" srcOrd="7" destOrd="0" parTransId="{04878FB3-F6F2-4975-A332-D2F51005845D}" sibTransId="{645D9067-2D12-4B18-B0E9-A53647CB5C57}"/>
    <dgm:cxn modelId="{D5DE655C-9A85-43EE-B6EF-F21B6E720E63}" srcId="{FCBDFE91-FEB2-45C6-9D1D-66DB928D29B6}" destId="{AC7DCF7D-9CF5-41A5-907C-BD602877C81C}" srcOrd="4" destOrd="0" parTransId="{78ACABC6-C721-4107-934F-9E858824A7B1}" sibTransId="{22484A1F-1A16-4061-87E9-4D247DFA0D99}"/>
    <dgm:cxn modelId="{E04E565F-5C8A-402C-9838-A1EF43AC36FB}" srcId="{FCBDFE91-FEB2-45C6-9D1D-66DB928D29B6}" destId="{254268B6-7245-4949-B9B9-6260A4132638}" srcOrd="5" destOrd="0" parTransId="{0EDCAA4C-D8AF-444C-9C15-5BDFC1860EB6}" sibTransId="{0472A864-33F5-44A0-AC89-B690C55663AC}"/>
    <dgm:cxn modelId="{48AA4B63-CAC4-4E36-8F77-009F64BB9BE9}" type="presOf" srcId="{90969E77-9533-4E7B-B2E0-16B5118D186A}" destId="{339E2C35-B0AC-41A6-A391-C16017B30F9C}" srcOrd="0" destOrd="0" presId="urn:microsoft.com/office/officeart/2005/8/layout/default"/>
    <dgm:cxn modelId="{4B0BE565-47CB-4757-A0D6-5DF3C77AF380}" type="presOf" srcId="{0890EB5B-489D-413C-83D4-AC8571AC7309}" destId="{7C70AE5B-D69B-4C75-8836-D827E3DB9480}" srcOrd="0" destOrd="0" presId="urn:microsoft.com/office/officeart/2005/8/layout/default"/>
    <dgm:cxn modelId="{7452A54A-ED30-4AEA-9346-AF3C6870B356}" srcId="{FCBDFE91-FEB2-45C6-9D1D-66DB928D29B6}" destId="{CF67CE06-25B1-4E38-A751-2EB4543853F7}" srcOrd="6" destOrd="0" parTransId="{5590E5A3-F2F6-4547-A6D3-57F139355479}" sibTransId="{389EDF23-3F0C-43D1-9955-5A3645DA93A8}"/>
    <dgm:cxn modelId="{A100507B-BD94-4D48-902D-B803AFD5DB01}" srcId="{FCBDFE91-FEB2-45C6-9D1D-66DB928D29B6}" destId="{90969E77-9533-4E7B-B2E0-16B5118D186A}" srcOrd="1" destOrd="0" parTransId="{26B80885-1441-4A33-A9D3-6B0D4255AE16}" sibTransId="{F718796E-713E-431A-8B76-FE5AA66C1D4E}"/>
    <dgm:cxn modelId="{35FF4E7D-009B-4C57-9618-9EEA18CB07A4}" srcId="{FCBDFE91-FEB2-45C6-9D1D-66DB928D29B6}" destId="{3D523CF4-7ACF-4BA9-A24C-1CED38C5C3CD}" srcOrd="9" destOrd="0" parTransId="{F76A497C-A860-4954-A602-5E745758303B}" sibTransId="{6745C1E7-E3C4-4BCD-AD90-1FCE8A1AEA20}"/>
    <dgm:cxn modelId="{5C48D295-53AD-4193-8696-8DF72A6ABFB3}" type="presOf" srcId="{818B8DBE-F46D-4CDB-A6A5-D9524E2C87B1}" destId="{00F550D1-21F1-471C-AF36-0F48CBE14A63}" srcOrd="0" destOrd="0" presId="urn:microsoft.com/office/officeart/2005/8/layout/default"/>
    <dgm:cxn modelId="{059E80A5-1E29-41F5-AAAA-8C5572FA3D9B}" srcId="{FCBDFE91-FEB2-45C6-9D1D-66DB928D29B6}" destId="{818B8DBE-F46D-4CDB-A6A5-D9524E2C87B1}" srcOrd="2" destOrd="0" parTransId="{55F4706D-04A7-4A54-AC3C-4AC7B22291EF}" sibTransId="{CC237799-DEFB-49D6-8F24-082611ED8AE0}"/>
    <dgm:cxn modelId="{A06ED2B0-341F-48B1-8777-BE216F1A844F}" srcId="{FCBDFE91-FEB2-45C6-9D1D-66DB928D29B6}" destId="{4313A86E-1625-47CD-A6EE-7B5A4E1888A1}" srcOrd="0" destOrd="0" parTransId="{E345867F-9E3A-411B-9B9C-4C4484334A65}" sibTransId="{9B605807-78CE-4C33-9198-86833D32A963}"/>
    <dgm:cxn modelId="{52E81DB5-667F-4EAC-8F09-6D1868F553EB}" type="presOf" srcId="{4313A86E-1625-47CD-A6EE-7B5A4E1888A1}" destId="{5D549106-DF35-4C69-A22A-9F57F98C0324}" srcOrd="0" destOrd="0" presId="urn:microsoft.com/office/officeart/2005/8/layout/default"/>
    <dgm:cxn modelId="{C70E71BF-093F-4DFF-95F2-FC3FCF465CF1}" type="presOf" srcId="{AC7DCF7D-9CF5-41A5-907C-BD602877C81C}" destId="{D14BDC2A-EBA2-4A68-996F-D245F5D1B2BB}" srcOrd="0" destOrd="0" presId="urn:microsoft.com/office/officeart/2005/8/layout/default"/>
    <dgm:cxn modelId="{193425C2-B648-4DA0-860B-74E68BD88E05}" srcId="{FCBDFE91-FEB2-45C6-9D1D-66DB928D29B6}" destId="{0890EB5B-489D-413C-83D4-AC8571AC7309}" srcOrd="3" destOrd="0" parTransId="{1E0DE8AB-9522-427A-9FB8-260B52387341}" sibTransId="{DEAB5AE6-3A12-4CC7-B69B-2A00EC594EC3}"/>
    <dgm:cxn modelId="{95D45AE1-1FBC-49BA-98F3-E37375C3F663}" type="presOf" srcId="{254268B6-7245-4949-B9B9-6260A4132638}" destId="{BD9425ED-879D-4641-8E6F-C89BB371E26E}" srcOrd="0" destOrd="0" presId="urn:microsoft.com/office/officeart/2005/8/layout/default"/>
    <dgm:cxn modelId="{B33494F7-BBDC-4DF0-926C-EC6548708B51}" type="presOf" srcId="{069E8045-35CD-4E40-9B92-6457E011BDB0}" destId="{E1163B2B-9F58-42B8-8E01-946BD0507C1D}" srcOrd="0" destOrd="0" presId="urn:microsoft.com/office/officeart/2005/8/layout/default"/>
    <dgm:cxn modelId="{494752B2-065D-46F8-A41E-02A9CEC6F64F}" type="presParOf" srcId="{EE63ECD8-D30C-4EC4-B512-6AEF08575FF0}" destId="{5D549106-DF35-4C69-A22A-9F57F98C0324}" srcOrd="0" destOrd="0" presId="urn:microsoft.com/office/officeart/2005/8/layout/default"/>
    <dgm:cxn modelId="{A7D7BDFA-E6EF-4787-A3EB-73097226D366}" type="presParOf" srcId="{EE63ECD8-D30C-4EC4-B512-6AEF08575FF0}" destId="{13F67C47-7C71-4DB5-95CD-86B9BDC4486F}" srcOrd="1" destOrd="0" presId="urn:microsoft.com/office/officeart/2005/8/layout/default"/>
    <dgm:cxn modelId="{215C3EFE-55CA-42C4-A561-3AEA92B3EA69}" type="presParOf" srcId="{EE63ECD8-D30C-4EC4-B512-6AEF08575FF0}" destId="{339E2C35-B0AC-41A6-A391-C16017B30F9C}" srcOrd="2" destOrd="0" presId="urn:microsoft.com/office/officeart/2005/8/layout/default"/>
    <dgm:cxn modelId="{3BF3E0D3-E6DC-422E-B840-06247B149573}" type="presParOf" srcId="{EE63ECD8-D30C-4EC4-B512-6AEF08575FF0}" destId="{86CDE81B-3E19-4311-8B3C-5B9E46256A22}" srcOrd="3" destOrd="0" presId="urn:microsoft.com/office/officeart/2005/8/layout/default"/>
    <dgm:cxn modelId="{036BA798-1662-48E0-A48C-0CCB8889BAE4}" type="presParOf" srcId="{EE63ECD8-D30C-4EC4-B512-6AEF08575FF0}" destId="{00F550D1-21F1-471C-AF36-0F48CBE14A63}" srcOrd="4" destOrd="0" presId="urn:microsoft.com/office/officeart/2005/8/layout/default"/>
    <dgm:cxn modelId="{A763F717-2601-4862-B13A-47AC9B835BD4}" type="presParOf" srcId="{EE63ECD8-D30C-4EC4-B512-6AEF08575FF0}" destId="{2AC8DCBE-2D83-4B22-8851-351FB64E2D3E}" srcOrd="5" destOrd="0" presId="urn:microsoft.com/office/officeart/2005/8/layout/default"/>
    <dgm:cxn modelId="{F7BB0A18-D44A-4006-BD6C-BEC6556F8B84}" type="presParOf" srcId="{EE63ECD8-D30C-4EC4-B512-6AEF08575FF0}" destId="{7C70AE5B-D69B-4C75-8836-D827E3DB9480}" srcOrd="6" destOrd="0" presId="urn:microsoft.com/office/officeart/2005/8/layout/default"/>
    <dgm:cxn modelId="{A75F8B6F-46E6-47FC-A9B2-04707BD59633}" type="presParOf" srcId="{EE63ECD8-D30C-4EC4-B512-6AEF08575FF0}" destId="{5912553E-9FC1-4158-892D-75FB05440A28}" srcOrd="7" destOrd="0" presId="urn:microsoft.com/office/officeart/2005/8/layout/default"/>
    <dgm:cxn modelId="{EAC697E0-3E3D-4620-AAD7-F4066D975E07}" type="presParOf" srcId="{EE63ECD8-D30C-4EC4-B512-6AEF08575FF0}" destId="{D14BDC2A-EBA2-4A68-996F-D245F5D1B2BB}" srcOrd="8" destOrd="0" presId="urn:microsoft.com/office/officeart/2005/8/layout/default"/>
    <dgm:cxn modelId="{8D05BED9-B30D-4620-BF47-CB7EF13F266F}" type="presParOf" srcId="{EE63ECD8-D30C-4EC4-B512-6AEF08575FF0}" destId="{F8CBEDDE-B945-432A-B035-9BB45B68006B}" srcOrd="9" destOrd="0" presId="urn:microsoft.com/office/officeart/2005/8/layout/default"/>
    <dgm:cxn modelId="{B3388F01-B2F5-4BEF-B10B-D97AA9566C04}" type="presParOf" srcId="{EE63ECD8-D30C-4EC4-B512-6AEF08575FF0}" destId="{BD9425ED-879D-4641-8E6F-C89BB371E26E}" srcOrd="10" destOrd="0" presId="urn:microsoft.com/office/officeart/2005/8/layout/default"/>
    <dgm:cxn modelId="{351746BD-26F9-4B51-8341-DB5A59D88A30}" type="presParOf" srcId="{EE63ECD8-D30C-4EC4-B512-6AEF08575FF0}" destId="{40F34F3E-08D4-43B2-8114-AF5CE82861D6}" srcOrd="11" destOrd="0" presId="urn:microsoft.com/office/officeart/2005/8/layout/default"/>
    <dgm:cxn modelId="{F9DCBB10-57BF-4EC7-8625-6FB999B77D38}" type="presParOf" srcId="{EE63ECD8-D30C-4EC4-B512-6AEF08575FF0}" destId="{311D62AF-5030-483F-B28B-90A8FCAA4508}" srcOrd="12" destOrd="0" presId="urn:microsoft.com/office/officeart/2005/8/layout/default"/>
    <dgm:cxn modelId="{5A8A4C5A-3A67-42C5-8A60-891A0591AFC3}" type="presParOf" srcId="{EE63ECD8-D30C-4EC4-B512-6AEF08575FF0}" destId="{B542A256-03E7-41BB-B363-82D5B2D7AC96}" srcOrd="13" destOrd="0" presId="urn:microsoft.com/office/officeart/2005/8/layout/default"/>
    <dgm:cxn modelId="{F1A2D281-A21C-494A-B20C-67FDF03C74F8}" type="presParOf" srcId="{EE63ECD8-D30C-4EC4-B512-6AEF08575FF0}" destId="{E1163B2B-9F58-42B8-8E01-946BD0507C1D}" srcOrd="14" destOrd="0" presId="urn:microsoft.com/office/officeart/2005/8/layout/default"/>
    <dgm:cxn modelId="{7D13A77D-ACDE-4F4A-8782-68E5CF3B7772}" type="presParOf" srcId="{EE63ECD8-D30C-4EC4-B512-6AEF08575FF0}" destId="{96186EA7-5760-4408-A820-E16ADEF444FE}" srcOrd="15" destOrd="0" presId="urn:microsoft.com/office/officeart/2005/8/layout/default"/>
    <dgm:cxn modelId="{38B33C9B-9C19-44D4-BE86-44A4C0EEEAAC}" type="presParOf" srcId="{EE63ECD8-D30C-4EC4-B512-6AEF08575FF0}" destId="{9B3D56CD-4264-4B58-BE5F-D8DA32E6D627}" srcOrd="16" destOrd="0" presId="urn:microsoft.com/office/officeart/2005/8/layout/default"/>
    <dgm:cxn modelId="{BDBAB715-B0F9-4720-8B27-54723ED8C4BB}" type="presParOf" srcId="{EE63ECD8-D30C-4EC4-B512-6AEF08575FF0}" destId="{D06180C1-010E-4E2F-8D2E-3B2D45D372D1}" srcOrd="17" destOrd="0" presId="urn:microsoft.com/office/officeart/2005/8/layout/default"/>
    <dgm:cxn modelId="{7B384B86-29E3-4704-A753-4BDFB65F760B}" type="presParOf" srcId="{EE63ECD8-D30C-4EC4-B512-6AEF08575FF0}" destId="{EFAC0F14-7C15-4672-B191-6EA89C1EA2A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ABDE6C-F7AA-4896-9824-06A328F32A6A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283107F-CD49-42B8-8CE2-64F966DF1C7E}">
      <dgm:prSet custT="1"/>
      <dgm:spPr/>
      <dgm:t>
        <a:bodyPr/>
        <a:lstStyle/>
        <a:p>
          <a:r>
            <a:rPr lang="cs-CZ" sz="1800" dirty="0"/>
            <a:t>Postihuje nejen oběť, agresora, ale i ostatní členy skupiny</a:t>
          </a:r>
          <a:endParaRPr lang="en-US" sz="1800" dirty="0"/>
        </a:p>
      </dgm:t>
    </dgm:pt>
    <dgm:pt modelId="{FE93996B-A688-4004-B5D7-BA1DFD5EAF69}" type="parTrans" cxnId="{49A9B42D-FA42-4422-B3B1-DFFDB6ACFDD6}">
      <dgm:prSet/>
      <dgm:spPr/>
      <dgm:t>
        <a:bodyPr/>
        <a:lstStyle/>
        <a:p>
          <a:endParaRPr lang="en-US"/>
        </a:p>
      </dgm:t>
    </dgm:pt>
    <dgm:pt modelId="{A4FDB52B-2276-43F5-8195-49321A0BCD5C}" type="sibTrans" cxnId="{49A9B42D-FA42-4422-B3B1-DFFDB6ACFDD6}">
      <dgm:prSet/>
      <dgm:spPr/>
      <dgm:t>
        <a:bodyPr/>
        <a:lstStyle/>
        <a:p>
          <a:endParaRPr lang="en-US"/>
        </a:p>
      </dgm:t>
    </dgm:pt>
    <dgm:pt modelId="{AEB2FE00-A5A4-4619-B238-106D570C591C}">
      <dgm:prSet custT="1"/>
      <dgm:spPr/>
      <dgm:t>
        <a:bodyPr/>
        <a:lstStyle/>
        <a:p>
          <a:r>
            <a:rPr lang="cs-CZ" sz="1800" dirty="0"/>
            <a:t>Působí i na jedince stojícího mimo skupinu (např. rodiče šikanovaného)</a:t>
          </a:r>
          <a:endParaRPr lang="en-US" sz="1800" dirty="0"/>
        </a:p>
      </dgm:t>
    </dgm:pt>
    <dgm:pt modelId="{A7AF38FC-743B-4D20-9CD4-634976C3CE35}" type="parTrans" cxnId="{F5240E80-6CD5-41E5-8A17-D79F72083310}">
      <dgm:prSet/>
      <dgm:spPr/>
      <dgm:t>
        <a:bodyPr/>
        <a:lstStyle/>
        <a:p>
          <a:endParaRPr lang="en-US"/>
        </a:p>
      </dgm:t>
    </dgm:pt>
    <dgm:pt modelId="{03C09650-DB2F-482D-BE4D-DFF55F9B0BC8}" type="sibTrans" cxnId="{F5240E80-6CD5-41E5-8A17-D79F72083310}">
      <dgm:prSet/>
      <dgm:spPr/>
      <dgm:t>
        <a:bodyPr/>
        <a:lstStyle/>
        <a:p>
          <a:endParaRPr lang="en-US"/>
        </a:p>
      </dgm:t>
    </dgm:pt>
    <dgm:pt modelId="{0135154C-02FA-44F8-8619-170B5840C415}">
      <dgm:prSet custT="1"/>
      <dgm:spPr/>
      <dgm:t>
        <a:bodyPr/>
        <a:lstStyle/>
        <a:p>
          <a:r>
            <a:rPr lang="cs-CZ" sz="1800" dirty="0"/>
            <a:t>U agresorů dochází k upevňování antisociálního postojů</a:t>
          </a:r>
          <a:endParaRPr lang="en-US" sz="1800" dirty="0"/>
        </a:p>
      </dgm:t>
    </dgm:pt>
    <dgm:pt modelId="{5E3E201B-D947-40AA-9139-977A8CE927C1}" type="parTrans" cxnId="{CACE4082-8654-427D-BD23-EF8B5102EF8A}">
      <dgm:prSet/>
      <dgm:spPr/>
      <dgm:t>
        <a:bodyPr/>
        <a:lstStyle/>
        <a:p>
          <a:endParaRPr lang="en-US"/>
        </a:p>
      </dgm:t>
    </dgm:pt>
    <dgm:pt modelId="{BED8B13B-2744-4F8A-B0AD-B98DE8BD0F11}" type="sibTrans" cxnId="{CACE4082-8654-427D-BD23-EF8B5102EF8A}">
      <dgm:prSet/>
      <dgm:spPr/>
      <dgm:t>
        <a:bodyPr/>
        <a:lstStyle/>
        <a:p>
          <a:endParaRPr lang="en-US"/>
        </a:p>
      </dgm:t>
    </dgm:pt>
    <dgm:pt modelId="{F04669A4-FC65-4D87-940A-06D390F3E404}">
      <dgm:prSet custT="1"/>
      <dgm:spPr/>
      <dgm:t>
        <a:bodyPr/>
        <a:lstStyle/>
        <a:p>
          <a:r>
            <a:rPr lang="cs-CZ" sz="1800" dirty="0"/>
            <a:t>U obětí dochází k posttraumatickým stresovým poruchám</a:t>
          </a:r>
          <a:endParaRPr lang="en-US" sz="1800" dirty="0"/>
        </a:p>
      </dgm:t>
    </dgm:pt>
    <dgm:pt modelId="{612B87CE-A29A-451B-A4A1-9748800E3A03}" type="parTrans" cxnId="{62884031-9AD6-42B5-85B5-628F502FE0D4}">
      <dgm:prSet/>
      <dgm:spPr/>
      <dgm:t>
        <a:bodyPr/>
        <a:lstStyle/>
        <a:p>
          <a:endParaRPr lang="en-US"/>
        </a:p>
      </dgm:t>
    </dgm:pt>
    <dgm:pt modelId="{3238EBBD-637F-4FF5-B4D7-E8B7C1F66FEA}" type="sibTrans" cxnId="{62884031-9AD6-42B5-85B5-628F502FE0D4}">
      <dgm:prSet/>
      <dgm:spPr/>
      <dgm:t>
        <a:bodyPr/>
        <a:lstStyle/>
        <a:p>
          <a:endParaRPr lang="en-US"/>
        </a:p>
      </dgm:t>
    </dgm:pt>
    <dgm:pt modelId="{439FD8B4-EC51-42BD-A7B3-40F27E36CB6A}">
      <dgm:prSet custT="1"/>
      <dgm:spPr/>
      <dgm:t>
        <a:bodyPr/>
        <a:lstStyle/>
        <a:p>
          <a:r>
            <a:rPr lang="cs-CZ" sz="1800" dirty="0"/>
            <a:t>Zhoršení pracovních výsledků</a:t>
          </a:r>
          <a:endParaRPr lang="en-US" sz="1800" dirty="0"/>
        </a:p>
      </dgm:t>
    </dgm:pt>
    <dgm:pt modelId="{023E33CE-0802-4BE0-ABD6-5FA589814414}" type="parTrans" cxnId="{080AFCA2-3908-42F9-A5AD-8BD7C07D7415}">
      <dgm:prSet/>
      <dgm:spPr/>
      <dgm:t>
        <a:bodyPr/>
        <a:lstStyle/>
        <a:p>
          <a:endParaRPr lang="en-US"/>
        </a:p>
      </dgm:t>
    </dgm:pt>
    <dgm:pt modelId="{1D959C4F-05CE-46B9-9860-952A99D1DBDA}" type="sibTrans" cxnId="{080AFCA2-3908-42F9-A5AD-8BD7C07D7415}">
      <dgm:prSet/>
      <dgm:spPr/>
      <dgm:t>
        <a:bodyPr/>
        <a:lstStyle/>
        <a:p>
          <a:endParaRPr lang="en-US"/>
        </a:p>
      </dgm:t>
    </dgm:pt>
    <dgm:pt modelId="{6F7A0926-6AF0-4572-A544-DD6219AE3D38}">
      <dgm:prSet custT="1"/>
      <dgm:spPr/>
      <dgm:t>
        <a:bodyPr/>
        <a:lstStyle/>
        <a:p>
          <a:r>
            <a:rPr lang="cs-CZ" sz="1800" dirty="0"/>
            <a:t>Záškoláctví</a:t>
          </a:r>
          <a:endParaRPr lang="en-US" sz="1400" dirty="0"/>
        </a:p>
      </dgm:t>
    </dgm:pt>
    <dgm:pt modelId="{751F34AF-6A30-444A-868F-A118D29EE1D2}" type="parTrans" cxnId="{5E18EB61-C769-4D01-947D-C7C40FACBFC9}">
      <dgm:prSet/>
      <dgm:spPr/>
      <dgm:t>
        <a:bodyPr/>
        <a:lstStyle/>
        <a:p>
          <a:endParaRPr lang="en-US"/>
        </a:p>
      </dgm:t>
    </dgm:pt>
    <dgm:pt modelId="{DCCB70F8-C27D-45D3-BE93-8DE89AAF45C8}" type="sibTrans" cxnId="{5E18EB61-C769-4D01-947D-C7C40FACBFC9}">
      <dgm:prSet/>
      <dgm:spPr/>
      <dgm:t>
        <a:bodyPr/>
        <a:lstStyle/>
        <a:p>
          <a:endParaRPr lang="en-US"/>
        </a:p>
      </dgm:t>
    </dgm:pt>
    <dgm:pt modelId="{7FF5F89D-3005-4C38-82A3-33A4B736CF31}">
      <dgm:prSet custT="1"/>
      <dgm:spPr/>
      <dgm:t>
        <a:bodyPr/>
        <a:lstStyle/>
        <a:p>
          <a:r>
            <a:rPr lang="cs-CZ" sz="1800" dirty="0"/>
            <a:t>Klesá sebevědomí a sebehodnocení obětí</a:t>
          </a:r>
          <a:endParaRPr lang="en-US" sz="1800" dirty="0"/>
        </a:p>
      </dgm:t>
    </dgm:pt>
    <dgm:pt modelId="{298443C0-FB1A-4B0E-9B5B-3652F8AF3C48}" type="parTrans" cxnId="{3D1B2018-B2A7-4413-AF8B-19121B199C07}">
      <dgm:prSet/>
      <dgm:spPr/>
      <dgm:t>
        <a:bodyPr/>
        <a:lstStyle/>
        <a:p>
          <a:endParaRPr lang="en-US"/>
        </a:p>
      </dgm:t>
    </dgm:pt>
    <dgm:pt modelId="{914009EF-0829-473D-B2F4-BDF692D5BED1}" type="sibTrans" cxnId="{3D1B2018-B2A7-4413-AF8B-19121B199C07}">
      <dgm:prSet/>
      <dgm:spPr/>
      <dgm:t>
        <a:bodyPr/>
        <a:lstStyle/>
        <a:p>
          <a:endParaRPr lang="en-US"/>
        </a:p>
      </dgm:t>
    </dgm:pt>
    <dgm:pt modelId="{B6B4D17F-FA30-411B-A990-B0507AD3D8D6}">
      <dgm:prSet custT="1"/>
      <dgm:spPr/>
      <dgm:t>
        <a:bodyPr/>
        <a:lstStyle/>
        <a:p>
          <a:r>
            <a:rPr lang="cs-CZ" sz="1800" dirty="0"/>
            <a:t>Problémy s navazováním vztahů</a:t>
          </a:r>
          <a:endParaRPr lang="en-US" sz="1800" dirty="0"/>
        </a:p>
      </dgm:t>
    </dgm:pt>
    <dgm:pt modelId="{8FFF3CB8-2A09-4567-83D9-2F8BFFF1798E}" type="parTrans" cxnId="{CA2419DC-CAC2-4B30-9936-8E301391768E}">
      <dgm:prSet/>
      <dgm:spPr/>
      <dgm:t>
        <a:bodyPr/>
        <a:lstStyle/>
        <a:p>
          <a:endParaRPr lang="en-US"/>
        </a:p>
      </dgm:t>
    </dgm:pt>
    <dgm:pt modelId="{327E8973-5AD4-46E6-949E-FB70F8EEB5D2}" type="sibTrans" cxnId="{CA2419DC-CAC2-4B30-9936-8E301391768E}">
      <dgm:prSet/>
      <dgm:spPr/>
      <dgm:t>
        <a:bodyPr/>
        <a:lstStyle/>
        <a:p>
          <a:endParaRPr lang="en-US"/>
        </a:p>
      </dgm:t>
    </dgm:pt>
    <dgm:pt modelId="{C3E400C2-D2E4-4620-9805-77C03D854DC8}">
      <dgm:prSet custT="1"/>
      <dgm:spPr/>
      <dgm:t>
        <a:bodyPr/>
        <a:lstStyle/>
        <a:p>
          <a:r>
            <a:rPr lang="cs-CZ" sz="1800" dirty="0"/>
            <a:t>Šikanovaný může řešit problém útěkem k drogám nebo k alkoholu</a:t>
          </a:r>
          <a:endParaRPr lang="en-US" sz="1800" dirty="0"/>
        </a:p>
      </dgm:t>
    </dgm:pt>
    <dgm:pt modelId="{41842F68-1E6E-4425-8889-9B33831585A5}" type="parTrans" cxnId="{9B15414A-C84B-4EDC-8FAD-7BE246A6AC6C}">
      <dgm:prSet/>
      <dgm:spPr/>
      <dgm:t>
        <a:bodyPr/>
        <a:lstStyle/>
        <a:p>
          <a:endParaRPr lang="en-US"/>
        </a:p>
      </dgm:t>
    </dgm:pt>
    <dgm:pt modelId="{A29B2D3C-F74D-4195-8307-FF101C466426}" type="sibTrans" cxnId="{9B15414A-C84B-4EDC-8FAD-7BE246A6AC6C}">
      <dgm:prSet/>
      <dgm:spPr/>
      <dgm:t>
        <a:bodyPr/>
        <a:lstStyle/>
        <a:p>
          <a:endParaRPr lang="en-US"/>
        </a:p>
      </dgm:t>
    </dgm:pt>
    <dgm:pt modelId="{FEF1BC78-4F21-4195-9E5E-86B3B993A95D}">
      <dgm:prSet custT="1"/>
      <dgm:spPr/>
      <dgm:t>
        <a:bodyPr/>
        <a:lstStyle/>
        <a:p>
          <a:r>
            <a:rPr lang="cs-CZ" sz="1600" dirty="0"/>
            <a:t>U obětí šikany roste pravděpodobnost, že se v budoucnosti budou dopouštět neetického chování a násilí</a:t>
          </a:r>
          <a:endParaRPr lang="en-US" sz="1600" dirty="0"/>
        </a:p>
      </dgm:t>
    </dgm:pt>
    <dgm:pt modelId="{EE8D63F8-DB78-40FF-950E-CC1CFCC45B2D}" type="parTrans" cxnId="{2EEBD6A7-9C29-4211-95EF-CC175C069DA9}">
      <dgm:prSet/>
      <dgm:spPr/>
      <dgm:t>
        <a:bodyPr/>
        <a:lstStyle/>
        <a:p>
          <a:endParaRPr lang="en-US"/>
        </a:p>
      </dgm:t>
    </dgm:pt>
    <dgm:pt modelId="{3B67ED8B-7BD8-45CE-908B-5589DE99FCE8}" type="sibTrans" cxnId="{2EEBD6A7-9C29-4211-95EF-CC175C069DA9}">
      <dgm:prSet/>
      <dgm:spPr/>
      <dgm:t>
        <a:bodyPr/>
        <a:lstStyle/>
        <a:p>
          <a:endParaRPr lang="en-US"/>
        </a:p>
      </dgm:t>
    </dgm:pt>
    <dgm:pt modelId="{8E1A6A95-0655-461F-82BF-6036D38D45B9}" type="pres">
      <dgm:prSet presAssocID="{05ABDE6C-F7AA-4896-9824-06A328F32A6A}" presName="Name0" presStyleCnt="0">
        <dgm:presLayoutVars>
          <dgm:dir/>
          <dgm:resizeHandles val="exact"/>
        </dgm:presLayoutVars>
      </dgm:prSet>
      <dgm:spPr/>
    </dgm:pt>
    <dgm:pt modelId="{033D24C2-0F0D-47DE-957A-00A15DF2CFA8}" type="pres">
      <dgm:prSet presAssocID="{9283107F-CD49-42B8-8CE2-64F966DF1C7E}" presName="node" presStyleLbl="node1" presStyleIdx="0" presStyleCnt="10">
        <dgm:presLayoutVars>
          <dgm:bulletEnabled val="1"/>
        </dgm:presLayoutVars>
      </dgm:prSet>
      <dgm:spPr/>
    </dgm:pt>
    <dgm:pt modelId="{A4419A4C-8880-4771-A1FF-0787DDF6160E}" type="pres">
      <dgm:prSet presAssocID="{A4FDB52B-2276-43F5-8195-49321A0BCD5C}" presName="sibTrans" presStyleLbl="sibTrans1D1" presStyleIdx="0" presStyleCnt="9"/>
      <dgm:spPr/>
    </dgm:pt>
    <dgm:pt modelId="{8F3AED01-4D85-44C3-935C-2DF01FE3E298}" type="pres">
      <dgm:prSet presAssocID="{A4FDB52B-2276-43F5-8195-49321A0BCD5C}" presName="connectorText" presStyleLbl="sibTrans1D1" presStyleIdx="0" presStyleCnt="9"/>
      <dgm:spPr/>
    </dgm:pt>
    <dgm:pt modelId="{F9F06BA2-1024-402A-A736-3B670BCE6F08}" type="pres">
      <dgm:prSet presAssocID="{AEB2FE00-A5A4-4619-B238-106D570C591C}" presName="node" presStyleLbl="node1" presStyleIdx="1" presStyleCnt="10">
        <dgm:presLayoutVars>
          <dgm:bulletEnabled val="1"/>
        </dgm:presLayoutVars>
      </dgm:prSet>
      <dgm:spPr/>
    </dgm:pt>
    <dgm:pt modelId="{88C17D15-3F58-499E-97D1-09B330ADB56A}" type="pres">
      <dgm:prSet presAssocID="{03C09650-DB2F-482D-BE4D-DFF55F9B0BC8}" presName="sibTrans" presStyleLbl="sibTrans1D1" presStyleIdx="1" presStyleCnt="9"/>
      <dgm:spPr/>
    </dgm:pt>
    <dgm:pt modelId="{F83CC315-A745-477E-B7B7-E1718E04C1F5}" type="pres">
      <dgm:prSet presAssocID="{03C09650-DB2F-482D-BE4D-DFF55F9B0BC8}" presName="connectorText" presStyleLbl="sibTrans1D1" presStyleIdx="1" presStyleCnt="9"/>
      <dgm:spPr/>
    </dgm:pt>
    <dgm:pt modelId="{DAA74AFA-D0E4-47AF-8A08-6F270FDD175B}" type="pres">
      <dgm:prSet presAssocID="{0135154C-02FA-44F8-8619-170B5840C415}" presName="node" presStyleLbl="node1" presStyleIdx="2" presStyleCnt="10">
        <dgm:presLayoutVars>
          <dgm:bulletEnabled val="1"/>
        </dgm:presLayoutVars>
      </dgm:prSet>
      <dgm:spPr/>
    </dgm:pt>
    <dgm:pt modelId="{A4842EEF-7AC9-44C1-961E-78FB1A927AA1}" type="pres">
      <dgm:prSet presAssocID="{BED8B13B-2744-4F8A-B0AD-B98DE8BD0F11}" presName="sibTrans" presStyleLbl="sibTrans1D1" presStyleIdx="2" presStyleCnt="9"/>
      <dgm:spPr/>
    </dgm:pt>
    <dgm:pt modelId="{024E614E-3DA2-4F33-A798-7B0A6F560759}" type="pres">
      <dgm:prSet presAssocID="{BED8B13B-2744-4F8A-B0AD-B98DE8BD0F11}" presName="connectorText" presStyleLbl="sibTrans1D1" presStyleIdx="2" presStyleCnt="9"/>
      <dgm:spPr/>
    </dgm:pt>
    <dgm:pt modelId="{C9250084-11AB-48A3-A0C8-60D61A2CC855}" type="pres">
      <dgm:prSet presAssocID="{F04669A4-FC65-4D87-940A-06D390F3E404}" presName="node" presStyleLbl="node1" presStyleIdx="3" presStyleCnt="10">
        <dgm:presLayoutVars>
          <dgm:bulletEnabled val="1"/>
        </dgm:presLayoutVars>
      </dgm:prSet>
      <dgm:spPr/>
    </dgm:pt>
    <dgm:pt modelId="{7ADC8F86-CA4D-4822-9BE9-D0F1860D089B}" type="pres">
      <dgm:prSet presAssocID="{3238EBBD-637F-4FF5-B4D7-E8B7C1F66FEA}" presName="sibTrans" presStyleLbl="sibTrans1D1" presStyleIdx="3" presStyleCnt="9"/>
      <dgm:spPr/>
    </dgm:pt>
    <dgm:pt modelId="{46321FE5-6BE6-4B1E-BDFE-32567927A242}" type="pres">
      <dgm:prSet presAssocID="{3238EBBD-637F-4FF5-B4D7-E8B7C1F66FEA}" presName="connectorText" presStyleLbl="sibTrans1D1" presStyleIdx="3" presStyleCnt="9"/>
      <dgm:spPr/>
    </dgm:pt>
    <dgm:pt modelId="{50C3AEFC-9A11-4890-814F-CFEF6B1F9685}" type="pres">
      <dgm:prSet presAssocID="{439FD8B4-EC51-42BD-A7B3-40F27E36CB6A}" presName="node" presStyleLbl="node1" presStyleIdx="4" presStyleCnt="10">
        <dgm:presLayoutVars>
          <dgm:bulletEnabled val="1"/>
        </dgm:presLayoutVars>
      </dgm:prSet>
      <dgm:spPr/>
    </dgm:pt>
    <dgm:pt modelId="{BFE5C606-F524-45F3-B249-447807E543B7}" type="pres">
      <dgm:prSet presAssocID="{1D959C4F-05CE-46B9-9860-952A99D1DBDA}" presName="sibTrans" presStyleLbl="sibTrans1D1" presStyleIdx="4" presStyleCnt="9"/>
      <dgm:spPr/>
    </dgm:pt>
    <dgm:pt modelId="{0E3B014B-66EC-4226-85DC-05259395487C}" type="pres">
      <dgm:prSet presAssocID="{1D959C4F-05CE-46B9-9860-952A99D1DBDA}" presName="connectorText" presStyleLbl="sibTrans1D1" presStyleIdx="4" presStyleCnt="9"/>
      <dgm:spPr/>
    </dgm:pt>
    <dgm:pt modelId="{9DC24973-4634-49A4-987A-EBDF2A684001}" type="pres">
      <dgm:prSet presAssocID="{6F7A0926-6AF0-4572-A544-DD6219AE3D38}" presName="node" presStyleLbl="node1" presStyleIdx="5" presStyleCnt="10">
        <dgm:presLayoutVars>
          <dgm:bulletEnabled val="1"/>
        </dgm:presLayoutVars>
      </dgm:prSet>
      <dgm:spPr/>
    </dgm:pt>
    <dgm:pt modelId="{A3C01791-D960-4027-AFE8-A2A46B8C7A3D}" type="pres">
      <dgm:prSet presAssocID="{DCCB70F8-C27D-45D3-BE93-8DE89AAF45C8}" presName="sibTrans" presStyleLbl="sibTrans1D1" presStyleIdx="5" presStyleCnt="9"/>
      <dgm:spPr/>
    </dgm:pt>
    <dgm:pt modelId="{1D7932AA-277A-4126-9EFC-EAE9A15E552A}" type="pres">
      <dgm:prSet presAssocID="{DCCB70F8-C27D-45D3-BE93-8DE89AAF45C8}" presName="connectorText" presStyleLbl="sibTrans1D1" presStyleIdx="5" presStyleCnt="9"/>
      <dgm:spPr/>
    </dgm:pt>
    <dgm:pt modelId="{52C3372F-5DEF-408E-B7E2-0D2F0AE9EAF4}" type="pres">
      <dgm:prSet presAssocID="{7FF5F89D-3005-4C38-82A3-33A4B736CF31}" presName="node" presStyleLbl="node1" presStyleIdx="6" presStyleCnt="10">
        <dgm:presLayoutVars>
          <dgm:bulletEnabled val="1"/>
        </dgm:presLayoutVars>
      </dgm:prSet>
      <dgm:spPr/>
    </dgm:pt>
    <dgm:pt modelId="{6A4F39EF-C31F-47AA-82EA-0BAFD5C09EAC}" type="pres">
      <dgm:prSet presAssocID="{914009EF-0829-473D-B2F4-BDF692D5BED1}" presName="sibTrans" presStyleLbl="sibTrans1D1" presStyleIdx="6" presStyleCnt="9"/>
      <dgm:spPr/>
    </dgm:pt>
    <dgm:pt modelId="{0EEAC638-07CD-460F-A5C4-647D59F29508}" type="pres">
      <dgm:prSet presAssocID="{914009EF-0829-473D-B2F4-BDF692D5BED1}" presName="connectorText" presStyleLbl="sibTrans1D1" presStyleIdx="6" presStyleCnt="9"/>
      <dgm:spPr/>
    </dgm:pt>
    <dgm:pt modelId="{F0087DD0-D303-4D24-9CBD-A50DEA96478E}" type="pres">
      <dgm:prSet presAssocID="{B6B4D17F-FA30-411B-A990-B0507AD3D8D6}" presName="node" presStyleLbl="node1" presStyleIdx="7" presStyleCnt="10">
        <dgm:presLayoutVars>
          <dgm:bulletEnabled val="1"/>
        </dgm:presLayoutVars>
      </dgm:prSet>
      <dgm:spPr/>
    </dgm:pt>
    <dgm:pt modelId="{31406C05-1AE0-4A52-AAB3-3EEFFB680099}" type="pres">
      <dgm:prSet presAssocID="{327E8973-5AD4-46E6-949E-FB70F8EEB5D2}" presName="sibTrans" presStyleLbl="sibTrans1D1" presStyleIdx="7" presStyleCnt="9"/>
      <dgm:spPr/>
    </dgm:pt>
    <dgm:pt modelId="{8D6F95F5-8B9D-4B76-BC9F-D061EBDE2ADB}" type="pres">
      <dgm:prSet presAssocID="{327E8973-5AD4-46E6-949E-FB70F8EEB5D2}" presName="connectorText" presStyleLbl="sibTrans1D1" presStyleIdx="7" presStyleCnt="9"/>
      <dgm:spPr/>
    </dgm:pt>
    <dgm:pt modelId="{241D55E0-F6FF-43B7-A8CE-87C576474B28}" type="pres">
      <dgm:prSet presAssocID="{C3E400C2-D2E4-4620-9805-77C03D854DC8}" presName="node" presStyleLbl="node1" presStyleIdx="8" presStyleCnt="10">
        <dgm:presLayoutVars>
          <dgm:bulletEnabled val="1"/>
        </dgm:presLayoutVars>
      </dgm:prSet>
      <dgm:spPr/>
    </dgm:pt>
    <dgm:pt modelId="{ADF5C53E-1A2F-42A3-B9FF-CBE68B86FA67}" type="pres">
      <dgm:prSet presAssocID="{A29B2D3C-F74D-4195-8307-FF101C466426}" presName="sibTrans" presStyleLbl="sibTrans1D1" presStyleIdx="8" presStyleCnt="9"/>
      <dgm:spPr/>
    </dgm:pt>
    <dgm:pt modelId="{6EE3E380-2C90-42B5-96F2-586BF8B60DB6}" type="pres">
      <dgm:prSet presAssocID="{A29B2D3C-F74D-4195-8307-FF101C466426}" presName="connectorText" presStyleLbl="sibTrans1D1" presStyleIdx="8" presStyleCnt="9"/>
      <dgm:spPr/>
    </dgm:pt>
    <dgm:pt modelId="{5F545953-4925-4E48-B553-02F70042DF03}" type="pres">
      <dgm:prSet presAssocID="{FEF1BC78-4F21-4195-9E5E-86B3B993A95D}" presName="node" presStyleLbl="node1" presStyleIdx="9" presStyleCnt="10">
        <dgm:presLayoutVars>
          <dgm:bulletEnabled val="1"/>
        </dgm:presLayoutVars>
      </dgm:prSet>
      <dgm:spPr/>
    </dgm:pt>
  </dgm:ptLst>
  <dgm:cxnLst>
    <dgm:cxn modelId="{E46FA10E-16D4-425C-8AF0-BB89682F2D49}" type="presOf" srcId="{914009EF-0829-473D-B2F4-BDF692D5BED1}" destId="{6A4F39EF-C31F-47AA-82EA-0BAFD5C09EAC}" srcOrd="0" destOrd="0" presId="urn:microsoft.com/office/officeart/2016/7/layout/RepeatingBendingProcessNew"/>
    <dgm:cxn modelId="{D8FAFA13-B57D-438C-A2FE-3FACB47F98CA}" type="presOf" srcId="{FEF1BC78-4F21-4195-9E5E-86B3B993A95D}" destId="{5F545953-4925-4E48-B553-02F70042DF03}" srcOrd="0" destOrd="0" presId="urn:microsoft.com/office/officeart/2016/7/layout/RepeatingBendingProcessNew"/>
    <dgm:cxn modelId="{3D1B2018-B2A7-4413-AF8B-19121B199C07}" srcId="{05ABDE6C-F7AA-4896-9824-06A328F32A6A}" destId="{7FF5F89D-3005-4C38-82A3-33A4B736CF31}" srcOrd="6" destOrd="0" parTransId="{298443C0-FB1A-4B0E-9B5B-3652F8AF3C48}" sibTransId="{914009EF-0829-473D-B2F4-BDF692D5BED1}"/>
    <dgm:cxn modelId="{2AE3701F-9E57-4D9E-A315-E8EE08890222}" type="presOf" srcId="{BED8B13B-2744-4F8A-B0AD-B98DE8BD0F11}" destId="{024E614E-3DA2-4F33-A798-7B0A6F560759}" srcOrd="1" destOrd="0" presId="urn:microsoft.com/office/officeart/2016/7/layout/RepeatingBendingProcessNew"/>
    <dgm:cxn modelId="{C513BF21-EC43-4913-AFDB-FA61B49AA326}" type="presOf" srcId="{3238EBBD-637F-4FF5-B4D7-E8B7C1F66FEA}" destId="{7ADC8F86-CA4D-4822-9BE9-D0F1860D089B}" srcOrd="0" destOrd="0" presId="urn:microsoft.com/office/officeart/2016/7/layout/RepeatingBendingProcessNew"/>
    <dgm:cxn modelId="{49A9B42D-FA42-4422-B3B1-DFFDB6ACFDD6}" srcId="{05ABDE6C-F7AA-4896-9824-06A328F32A6A}" destId="{9283107F-CD49-42B8-8CE2-64F966DF1C7E}" srcOrd="0" destOrd="0" parTransId="{FE93996B-A688-4004-B5D7-BA1DFD5EAF69}" sibTransId="{A4FDB52B-2276-43F5-8195-49321A0BCD5C}"/>
    <dgm:cxn modelId="{62884031-9AD6-42B5-85B5-628F502FE0D4}" srcId="{05ABDE6C-F7AA-4896-9824-06A328F32A6A}" destId="{F04669A4-FC65-4D87-940A-06D390F3E404}" srcOrd="3" destOrd="0" parTransId="{612B87CE-A29A-451B-A4A1-9748800E3A03}" sibTransId="{3238EBBD-637F-4FF5-B4D7-E8B7C1F66FEA}"/>
    <dgm:cxn modelId="{79C56332-C479-44C9-ACAF-918FB8EFC902}" type="presOf" srcId="{327E8973-5AD4-46E6-949E-FB70F8EEB5D2}" destId="{8D6F95F5-8B9D-4B76-BC9F-D061EBDE2ADB}" srcOrd="1" destOrd="0" presId="urn:microsoft.com/office/officeart/2016/7/layout/RepeatingBendingProcessNew"/>
    <dgm:cxn modelId="{5E18EB61-C769-4D01-947D-C7C40FACBFC9}" srcId="{05ABDE6C-F7AA-4896-9824-06A328F32A6A}" destId="{6F7A0926-6AF0-4572-A544-DD6219AE3D38}" srcOrd="5" destOrd="0" parTransId="{751F34AF-6A30-444A-868F-A118D29EE1D2}" sibTransId="{DCCB70F8-C27D-45D3-BE93-8DE89AAF45C8}"/>
    <dgm:cxn modelId="{9E73FB65-DC99-49D2-9BD2-930DFB9E5CF7}" type="presOf" srcId="{BED8B13B-2744-4F8A-B0AD-B98DE8BD0F11}" destId="{A4842EEF-7AC9-44C1-961E-78FB1A927AA1}" srcOrd="0" destOrd="0" presId="urn:microsoft.com/office/officeart/2016/7/layout/RepeatingBendingProcessNew"/>
    <dgm:cxn modelId="{8937FE45-6E31-4411-B576-902F9BE28C87}" type="presOf" srcId="{327E8973-5AD4-46E6-949E-FB70F8EEB5D2}" destId="{31406C05-1AE0-4A52-AAB3-3EEFFB680099}" srcOrd="0" destOrd="0" presId="urn:microsoft.com/office/officeart/2016/7/layout/RepeatingBendingProcessNew"/>
    <dgm:cxn modelId="{D17E1668-A125-4FC0-95D0-D4B13E3CD705}" type="presOf" srcId="{A4FDB52B-2276-43F5-8195-49321A0BCD5C}" destId="{A4419A4C-8880-4771-A1FF-0787DDF6160E}" srcOrd="0" destOrd="0" presId="urn:microsoft.com/office/officeart/2016/7/layout/RepeatingBendingProcessNew"/>
    <dgm:cxn modelId="{9B15414A-C84B-4EDC-8FAD-7BE246A6AC6C}" srcId="{05ABDE6C-F7AA-4896-9824-06A328F32A6A}" destId="{C3E400C2-D2E4-4620-9805-77C03D854DC8}" srcOrd="8" destOrd="0" parTransId="{41842F68-1E6E-4425-8889-9B33831585A5}" sibTransId="{A29B2D3C-F74D-4195-8307-FF101C466426}"/>
    <dgm:cxn modelId="{EA53416B-111D-4447-A398-7D4C0036B366}" type="presOf" srcId="{0135154C-02FA-44F8-8619-170B5840C415}" destId="{DAA74AFA-D0E4-47AF-8A08-6F270FDD175B}" srcOrd="0" destOrd="0" presId="urn:microsoft.com/office/officeart/2016/7/layout/RepeatingBendingProcessNew"/>
    <dgm:cxn modelId="{839FE54C-E327-4737-8139-F03A4571D87A}" type="presOf" srcId="{DCCB70F8-C27D-45D3-BE93-8DE89AAF45C8}" destId="{1D7932AA-277A-4126-9EFC-EAE9A15E552A}" srcOrd="1" destOrd="0" presId="urn:microsoft.com/office/officeart/2016/7/layout/RepeatingBendingProcessNew"/>
    <dgm:cxn modelId="{142D1F6E-CB87-47BF-AF35-873288B49712}" type="presOf" srcId="{DCCB70F8-C27D-45D3-BE93-8DE89AAF45C8}" destId="{A3C01791-D960-4027-AFE8-A2A46B8C7A3D}" srcOrd="0" destOrd="0" presId="urn:microsoft.com/office/officeart/2016/7/layout/RepeatingBendingProcessNew"/>
    <dgm:cxn modelId="{25257F56-C497-4C4F-A8F7-B0D626F1B6AA}" type="presOf" srcId="{439FD8B4-EC51-42BD-A7B3-40F27E36CB6A}" destId="{50C3AEFC-9A11-4890-814F-CFEF6B1F9685}" srcOrd="0" destOrd="0" presId="urn:microsoft.com/office/officeart/2016/7/layout/RepeatingBendingProcessNew"/>
    <dgm:cxn modelId="{248C0578-71F5-4113-93D0-A9476E062284}" type="presOf" srcId="{03C09650-DB2F-482D-BE4D-DFF55F9B0BC8}" destId="{88C17D15-3F58-499E-97D1-09B330ADB56A}" srcOrd="0" destOrd="0" presId="urn:microsoft.com/office/officeart/2016/7/layout/RepeatingBendingProcessNew"/>
    <dgm:cxn modelId="{FD71F379-8215-4C7C-9A17-29163AF2AF8F}" type="presOf" srcId="{9283107F-CD49-42B8-8CE2-64F966DF1C7E}" destId="{033D24C2-0F0D-47DE-957A-00A15DF2CFA8}" srcOrd="0" destOrd="0" presId="urn:microsoft.com/office/officeart/2016/7/layout/RepeatingBendingProcessNew"/>
    <dgm:cxn modelId="{F5240E80-6CD5-41E5-8A17-D79F72083310}" srcId="{05ABDE6C-F7AA-4896-9824-06A328F32A6A}" destId="{AEB2FE00-A5A4-4619-B238-106D570C591C}" srcOrd="1" destOrd="0" parTransId="{A7AF38FC-743B-4D20-9CD4-634976C3CE35}" sibTransId="{03C09650-DB2F-482D-BE4D-DFF55F9B0BC8}"/>
    <dgm:cxn modelId="{CACE4082-8654-427D-BD23-EF8B5102EF8A}" srcId="{05ABDE6C-F7AA-4896-9824-06A328F32A6A}" destId="{0135154C-02FA-44F8-8619-170B5840C415}" srcOrd="2" destOrd="0" parTransId="{5E3E201B-D947-40AA-9139-977A8CE927C1}" sibTransId="{BED8B13B-2744-4F8A-B0AD-B98DE8BD0F11}"/>
    <dgm:cxn modelId="{15F0F490-463C-4EAB-BA8F-495E048412D5}" type="presOf" srcId="{05ABDE6C-F7AA-4896-9824-06A328F32A6A}" destId="{8E1A6A95-0655-461F-82BF-6036D38D45B9}" srcOrd="0" destOrd="0" presId="urn:microsoft.com/office/officeart/2016/7/layout/RepeatingBendingProcessNew"/>
    <dgm:cxn modelId="{F4B3A597-E7C1-403C-83F0-9AB8D1CE7534}" type="presOf" srcId="{A4FDB52B-2276-43F5-8195-49321A0BCD5C}" destId="{8F3AED01-4D85-44C3-935C-2DF01FE3E298}" srcOrd="1" destOrd="0" presId="urn:microsoft.com/office/officeart/2016/7/layout/RepeatingBendingProcessNew"/>
    <dgm:cxn modelId="{080AFCA2-3908-42F9-A5AD-8BD7C07D7415}" srcId="{05ABDE6C-F7AA-4896-9824-06A328F32A6A}" destId="{439FD8B4-EC51-42BD-A7B3-40F27E36CB6A}" srcOrd="4" destOrd="0" parTransId="{023E33CE-0802-4BE0-ABD6-5FA589814414}" sibTransId="{1D959C4F-05CE-46B9-9860-952A99D1DBDA}"/>
    <dgm:cxn modelId="{9C2A9AA4-BA0D-40CB-81C4-61576FBAEB15}" type="presOf" srcId="{914009EF-0829-473D-B2F4-BDF692D5BED1}" destId="{0EEAC638-07CD-460F-A5C4-647D59F29508}" srcOrd="1" destOrd="0" presId="urn:microsoft.com/office/officeart/2016/7/layout/RepeatingBendingProcessNew"/>
    <dgm:cxn modelId="{16D719A7-C7B7-44E7-B663-BB74D0F7B28F}" type="presOf" srcId="{A29B2D3C-F74D-4195-8307-FF101C466426}" destId="{6EE3E380-2C90-42B5-96F2-586BF8B60DB6}" srcOrd="1" destOrd="0" presId="urn:microsoft.com/office/officeart/2016/7/layout/RepeatingBendingProcessNew"/>
    <dgm:cxn modelId="{554FD6A7-16E3-454C-9BA8-B8F37B571E6C}" type="presOf" srcId="{C3E400C2-D2E4-4620-9805-77C03D854DC8}" destId="{241D55E0-F6FF-43B7-A8CE-87C576474B28}" srcOrd="0" destOrd="0" presId="urn:microsoft.com/office/officeart/2016/7/layout/RepeatingBendingProcessNew"/>
    <dgm:cxn modelId="{2EEBD6A7-9C29-4211-95EF-CC175C069DA9}" srcId="{05ABDE6C-F7AA-4896-9824-06A328F32A6A}" destId="{FEF1BC78-4F21-4195-9E5E-86B3B993A95D}" srcOrd="9" destOrd="0" parTransId="{EE8D63F8-DB78-40FF-950E-CC1CFCC45B2D}" sibTransId="{3B67ED8B-7BD8-45CE-908B-5589DE99FCE8}"/>
    <dgm:cxn modelId="{7F6C24B5-5480-4A70-AD36-32A77F2819A5}" type="presOf" srcId="{03C09650-DB2F-482D-BE4D-DFF55F9B0BC8}" destId="{F83CC315-A745-477E-B7B7-E1718E04C1F5}" srcOrd="1" destOrd="0" presId="urn:microsoft.com/office/officeart/2016/7/layout/RepeatingBendingProcessNew"/>
    <dgm:cxn modelId="{D80CF9B8-4CF6-497D-B673-008C147F272E}" type="presOf" srcId="{AEB2FE00-A5A4-4619-B238-106D570C591C}" destId="{F9F06BA2-1024-402A-A736-3B670BCE6F08}" srcOrd="0" destOrd="0" presId="urn:microsoft.com/office/officeart/2016/7/layout/RepeatingBendingProcessNew"/>
    <dgm:cxn modelId="{E21C5BC8-DF63-4CCF-8ED7-CCD2D1BC69F6}" type="presOf" srcId="{3238EBBD-637F-4FF5-B4D7-E8B7C1F66FEA}" destId="{46321FE5-6BE6-4B1E-BDFE-32567927A242}" srcOrd="1" destOrd="0" presId="urn:microsoft.com/office/officeart/2016/7/layout/RepeatingBendingProcessNew"/>
    <dgm:cxn modelId="{F70900C9-9ECF-4BAB-8BE1-D66510AB7B12}" type="presOf" srcId="{F04669A4-FC65-4D87-940A-06D390F3E404}" destId="{C9250084-11AB-48A3-A0C8-60D61A2CC855}" srcOrd="0" destOrd="0" presId="urn:microsoft.com/office/officeart/2016/7/layout/RepeatingBendingProcessNew"/>
    <dgm:cxn modelId="{8F7233D4-B7A6-4272-B508-BB2AE8F04971}" type="presOf" srcId="{A29B2D3C-F74D-4195-8307-FF101C466426}" destId="{ADF5C53E-1A2F-42A3-B9FF-CBE68B86FA67}" srcOrd="0" destOrd="0" presId="urn:microsoft.com/office/officeart/2016/7/layout/RepeatingBendingProcessNew"/>
    <dgm:cxn modelId="{E6A437D4-FCAB-40C9-896F-B866BD6CDF6F}" type="presOf" srcId="{1D959C4F-05CE-46B9-9860-952A99D1DBDA}" destId="{0E3B014B-66EC-4226-85DC-05259395487C}" srcOrd="1" destOrd="0" presId="urn:microsoft.com/office/officeart/2016/7/layout/RepeatingBendingProcessNew"/>
    <dgm:cxn modelId="{CA2419DC-CAC2-4B30-9936-8E301391768E}" srcId="{05ABDE6C-F7AA-4896-9824-06A328F32A6A}" destId="{B6B4D17F-FA30-411B-A990-B0507AD3D8D6}" srcOrd="7" destOrd="0" parTransId="{8FFF3CB8-2A09-4567-83D9-2F8BFFF1798E}" sibTransId="{327E8973-5AD4-46E6-949E-FB70F8EEB5D2}"/>
    <dgm:cxn modelId="{C195EAE1-CB30-4523-9C26-D03C45B1087F}" type="presOf" srcId="{1D959C4F-05CE-46B9-9860-952A99D1DBDA}" destId="{BFE5C606-F524-45F3-B249-447807E543B7}" srcOrd="0" destOrd="0" presId="urn:microsoft.com/office/officeart/2016/7/layout/RepeatingBendingProcessNew"/>
    <dgm:cxn modelId="{E27436EE-C019-4057-8703-F7AF252F1D6C}" type="presOf" srcId="{6F7A0926-6AF0-4572-A544-DD6219AE3D38}" destId="{9DC24973-4634-49A4-987A-EBDF2A684001}" srcOrd="0" destOrd="0" presId="urn:microsoft.com/office/officeart/2016/7/layout/RepeatingBendingProcessNew"/>
    <dgm:cxn modelId="{8B7952F8-354F-4694-B94A-E86786094170}" type="presOf" srcId="{B6B4D17F-FA30-411B-A990-B0507AD3D8D6}" destId="{F0087DD0-D303-4D24-9CBD-A50DEA96478E}" srcOrd="0" destOrd="0" presId="urn:microsoft.com/office/officeart/2016/7/layout/RepeatingBendingProcessNew"/>
    <dgm:cxn modelId="{E36DACFF-CDDA-4550-B3AB-FF3ED6283F43}" type="presOf" srcId="{7FF5F89D-3005-4C38-82A3-33A4B736CF31}" destId="{52C3372F-5DEF-408E-B7E2-0D2F0AE9EAF4}" srcOrd="0" destOrd="0" presId="urn:microsoft.com/office/officeart/2016/7/layout/RepeatingBendingProcessNew"/>
    <dgm:cxn modelId="{4F5847D8-FCD3-4B3F-A303-8546EEA82CBB}" type="presParOf" srcId="{8E1A6A95-0655-461F-82BF-6036D38D45B9}" destId="{033D24C2-0F0D-47DE-957A-00A15DF2CFA8}" srcOrd="0" destOrd="0" presId="urn:microsoft.com/office/officeart/2016/7/layout/RepeatingBendingProcessNew"/>
    <dgm:cxn modelId="{90B0417C-465C-4DF0-A1CA-7F56C81F3440}" type="presParOf" srcId="{8E1A6A95-0655-461F-82BF-6036D38D45B9}" destId="{A4419A4C-8880-4771-A1FF-0787DDF6160E}" srcOrd="1" destOrd="0" presId="urn:microsoft.com/office/officeart/2016/7/layout/RepeatingBendingProcessNew"/>
    <dgm:cxn modelId="{27DE18A7-7104-4BDF-8F97-A3FE858E39AD}" type="presParOf" srcId="{A4419A4C-8880-4771-A1FF-0787DDF6160E}" destId="{8F3AED01-4D85-44C3-935C-2DF01FE3E298}" srcOrd="0" destOrd="0" presId="urn:microsoft.com/office/officeart/2016/7/layout/RepeatingBendingProcessNew"/>
    <dgm:cxn modelId="{788C9891-9100-47DF-A263-A4BF93903502}" type="presParOf" srcId="{8E1A6A95-0655-461F-82BF-6036D38D45B9}" destId="{F9F06BA2-1024-402A-A736-3B670BCE6F08}" srcOrd="2" destOrd="0" presId="urn:microsoft.com/office/officeart/2016/7/layout/RepeatingBendingProcessNew"/>
    <dgm:cxn modelId="{7785E748-8D1F-4FA6-B13D-AD214E190747}" type="presParOf" srcId="{8E1A6A95-0655-461F-82BF-6036D38D45B9}" destId="{88C17D15-3F58-499E-97D1-09B330ADB56A}" srcOrd="3" destOrd="0" presId="urn:microsoft.com/office/officeart/2016/7/layout/RepeatingBendingProcessNew"/>
    <dgm:cxn modelId="{29AC6E6D-D54F-4095-876A-05E244BA92A2}" type="presParOf" srcId="{88C17D15-3F58-499E-97D1-09B330ADB56A}" destId="{F83CC315-A745-477E-B7B7-E1718E04C1F5}" srcOrd="0" destOrd="0" presId="urn:microsoft.com/office/officeart/2016/7/layout/RepeatingBendingProcessNew"/>
    <dgm:cxn modelId="{9ABBB5DD-BE94-41DC-90E3-F0AF96AAD7C4}" type="presParOf" srcId="{8E1A6A95-0655-461F-82BF-6036D38D45B9}" destId="{DAA74AFA-D0E4-47AF-8A08-6F270FDD175B}" srcOrd="4" destOrd="0" presId="urn:microsoft.com/office/officeart/2016/7/layout/RepeatingBendingProcessNew"/>
    <dgm:cxn modelId="{B47D3FB9-423E-431D-86C0-B28BB4383E05}" type="presParOf" srcId="{8E1A6A95-0655-461F-82BF-6036D38D45B9}" destId="{A4842EEF-7AC9-44C1-961E-78FB1A927AA1}" srcOrd="5" destOrd="0" presId="urn:microsoft.com/office/officeart/2016/7/layout/RepeatingBendingProcessNew"/>
    <dgm:cxn modelId="{F67A5FF3-5C79-4F80-898B-90059A39E029}" type="presParOf" srcId="{A4842EEF-7AC9-44C1-961E-78FB1A927AA1}" destId="{024E614E-3DA2-4F33-A798-7B0A6F560759}" srcOrd="0" destOrd="0" presId="urn:microsoft.com/office/officeart/2016/7/layout/RepeatingBendingProcessNew"/>
    <dgm:cxn modelId="{CE36BCC6-F0C3-4CC7-9D96-5782AB94B655}" type="presParOf" srcId="{8E1A6A95-0655-461F-82BF-6036D38D45B9}" destId="{C9250084-11AB-48A3-A0C8-60D61A2CC855}" srcOrd="6" destOrd="0" presId="urn:microsoft.com/office/officeart/2016/7/layout/RepeatingBendingProcessNew"/>
    <dgm:cxn modelId="{AEC42434-845A-43DE-AB6C-35480BE677E8}" type="presParOf" srcId="{8E1A6A95-0655-461F-82BF-6036D38D45B9}" destId="{7ADC8F86-CA4D-4822-9BE9-D0F1860D089B}" srcOrd="7" destOrd="0" presId="urn:microsoft.com/office/officeart/2016/7/layout/RepeatingBendingProcessNew"/>
    <dgm:cxn modelId="{9996D543-AAF5-4C8B-9F51-15BA281D54B1}" type="presParOf" srcId="{7ADC8F86-CA4D-4822-9BE9-D0F1860D089B}" destId="{46321FE5-6BE6-4B1E-BDFE-32567927A242}" srcOrd="0" destOrd="0" presId="urn:microsoft.com/office/officeart/2016/7/layout/RepeatingBendingProcessNew"/>
    <dgm:cxn modelId="{67A8BC13-6723-4FF5-9601-7FF50253DD3F}" type="presParOf" srcId="{8E1A6A95-0655-461F-82BF-6036D38D45B9}" destId="{50C3AEFC-9A11-4890-814F-CFEF6B1F9685}" srcOrd="8" destOrd="0" presId="urn:microsoft.com/office/officeart/2016/7/layout/RepeatingBendingProcessNew"/>
    <dgm:cxn modelId="{BF393041-892A-4084-B78D-D85481076379}" type="presParOf" srcId="{8E1A6A95-0655-461F-82BF-6036D38D45B9}" destId="{BFE5C606-F524-45F3-B249-447807E543B7}" srcOrd="9" destOrd="0" presId="urn:microsoft.com/office/officeart/2016/7/layout/RepeatingBendingProcessNew"/>
    <dgm:cxn modelId="{1DCF4641-E04E-4C6D-8958-BDA449C8E080}" type="presParOf" srcId="{BFE5C606-F524-45F3-B249-447807E543B7}" destId="{0E3B014B-66EC-4226-85DC-05259395487C}" srcOrd="0" destOrd="0" presId="urn:microsoft.com/office/officeart/2016/7/layout/RepeatingBendingProcessNew"/>
    <dgm:cxn modelId="{9C685FE8-28D9-4C38-82EA-986AD1A8222B}" type="presParOf" srcId="{8E1A6A95-0655-461F-82BF-6036D38D45B9}" destId="{9DC24973-4634-49A4-987A-EBDF2A684001}" srcOrd="10" destOrd="0" presId="urn:microsoft.com/office/officeart/2016/7/layout/RepeatingBendingProcessNew"/>
    <dgm:cxn modelId="{7A80E134-2BAA-4C53-AA5F-740919E053A7}" type="presParOf" srcId="{8E1A6A95-0655-461F-82BF-6036D38D45B9}" destId="{A3C01791-D960-4027-AFE8-A2A46B8C7A3D}" srcOrd="11" destOrd="0" presId="urn:microsoft.com/office/officeart/2016/7/layout/RepeatingBendingProcessNew"/>
    <dgm:cxn modelId="{F462B140-F7C2-42A4-9812-6F8CEC8DD66D}" type="presParOf" srcId="{A3C01791-D960-4027-AFE8-A2A46B8C7A3D}" destId="{1D7932AA-277A-4126-9EFC-EAE9A15E552A}" srcOrd="0" destOrd="0" presId="urn:microsoft.com/office/officeart/2016/7/layout/RepeatingBendingProcessNew"/>
    <dgm:cxn modelId="{5D9D56FC-0A70-426E-9262-1BC75D8D0F98}" type="presParOf" srcId="{8E1A6A95-0655-461F-82BF-6036D38D45B9}" destId="{52C3372F-5DEF-408E-B7E2-0D2F0AE9EAF4}" srcOrd="12" destOrd="0" presId="urn:microsoft.com/office/officeart/2016/7/layout/RepeatingBendingProcessNew"/>
    <dgm:cxn modelId="{469EF470-074E-4446-BBC5-CC55B113CEFF}" type="presParOf" srcId="{8E1A6A95-0655-461F-82BF-6036D38D45B9}" destId="{6A4F39EF-C31F-47AA-82EA-0BAFD5C09EAC}" srcOrd="13" destOrd="0" presId="urn:microsoft.com/office/officeart/2016/7/layout/RepeatingBendingProcessNew"/>
    <dgm:cxn modelId="{CA072F01-4474-4076-8E69-58E200407A33}" type="presParOf" srcId="{6A4F39EF-C31F-47AA-82EA-0BAFD5C09EAC}" destId="{0EEAC638-07CD-460F-A5C4-647D59F29508}" srcOrd="0" destOrd="0" presId="urn:microsoft.com/office/officeart/2016/7/layout/RepeatingBendingProcessNew"/>
    <dgm:cxn modelId="{BF608DC7-1859-4C69-A5D4-A6E26E97E40E}" type="presParOf" srcId="{8E1A6A95-0655-461F-82BF-6036D38D45B9}" destId="{F0087DD0-D303-4D24-9CBD-A50DEA96478E}" srcOrd="14" destOrd="0" presId="urn:microsoft.com/office/officeart/2016/7/layout/RepeatingBendingProcessNew"/>
    <dgm:cxn modelId="{3F03F127-FAB2-4764-B2BC-72F22D9B5B37}" type="presParOf" srcId="{8E1A6A95-0655-461F-82BF-6036D38D45B9}" destId="{31406C05-1AE0-4A52-AAB3-3EEFFB680099}" srcOrd="15" destOrd="0" presId="urn:microsoft.com/office/officeart/2016/7/layout/RepeatingBendingProcessNew"/>
    <dgm:cxn modelId="{1295863A-B7B7-430D-9E81-30E5D1F054B7}" type="presParOf" srcId="{31406C05-1AE0-4A52-AAB3-3EEFFB680099}" destId="{8D6F95F5-8B9D-4B76-BC9F-D061EBDE2ADB}" srcOrd="0" destOrd="0" presId="urn:microsoft.com/office/officeart/2016/7/layout/RepeatingBendingProcessNew"/>
    <dgm:cxn modelId="{F806EF19-C0E3-4AC1-A560-D60CDEC37C07}" type="presParOf" srcId="{8E1A6A95-0655-461F-82BF-6036D38D45B9}" destId="{241D55E0-F6FF-43B7-A8CE-87C576474B28}" srcOrd="16" destOrd="0" presId="urn:microsoft.com/office/officeart/2016/7/layout/RepeatingBendingProcessNew"/>
    <dgm:cxn modelId="{C4738007-2385-4D9A-AA70-612396DA858B}" type="presParOf" srcId="{8E1A6A95-0655-461F-82BF-6036D38D45B9}" destId="{ADF5C53E-1A2F-42A3-B9FF-CBE68B86FA67}" srcOrd="17" destOrd="0" presId="urn:microsoft.com/office/officeart/2016/7/layout/RepeatingBendingProcessNew"/>
    <dgm:cxn modelId="{22EBB766-AC98-4E76-A48E-425345EE4137}" type="presParOf" srcId="{ADF5C53E-1A2F-42A3-B9FF-CBE68B86FA67}" destId="{6EE3E380-2C90-42B5-96F2-586BF8B60DB6}" srcOrd="0" destOrd="0" presId="urn:microsoft.com/office/officeart/2016/7/layout/RepeatingBendingProcessNew"/>
    <dgm:cxn modelId="{19305C27-1EC0-4423-BB4D-855A4FDD5A11}" type="presParOf" srcId="{8E1A6A95-0655-461F-82BF-6036D38D45B9}" destId="{5F545953-4925-4E48-B553-02F70042DF03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7CF5B0-A629-4BEA-9C64-AAA15778606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6B910E-376E-4647-BC70-A2F10FE04DF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u="sng" dirty="0">
              <a:solidFill>
                <a:schemeClr val="bg1"/>
              </a:solidFill>
            </a:rPr>
            <a:t>Video: Postav se s námi proti šikaně!  </a:t>
          </a:r>
          <a:r>
            <a:rPr lang="cs-CZ" dirty="0">
              <a:hlinkClick xmlns:r="http://schemas.openxmlformats.org/officeDocument/2006/relationships" r:id="rId1"/>
            </a:rPr>
            <a:t>https://www.youtube.com/watch?v=puJkuBQPQc4</a:t>
          </a:r>
          <a:endParaRPr lang="en-US" dirty="0"/>
        </a:p>
      </dgm:t>
    </dgm:pt>
    <dgm:pt modelId="{1C114E59-86EA-4045-AD29-2ED0582A2E91}" type="parTrans" cxnId="{76E23E59-58B9-4BAD-ABBB-D8B8909626F8}">
      <dgm:prSet/>
      <dgm:spPr/>
      <dgm:t>
        <a:bodyPr/>
        <a:lstStyle/>
        <a:p>
          <a:endParaRPr lang="en-US"/>
        </a:p>
      </dgm:t>
    </dgm:pt>
    <dgm:pt modelId="{4A11B9C8-127F-4A85-B2C3-7C0A2277FBE9}" type="sibTrans" cxnId="{76E23E59-58B9-4BAD-ABBB-D8B8909626F8}">
      <dgm:prSet/>
      <dgm:spPr/>
      <dgm:t>
        <a:bodyPr/>
        <a:lstStyle/>
        <a:p>
          <a:endParaRPr lang="en-US"/>
        </a:p>
      </dgm:t>
    </dgm:pt>
    <dgm:pt modelId="{5570DF97-EDFC-4DC7-A832-7566C9ECCB7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u="sng" dirty="0">
              <a:solidFill>
                <a:schemeClr val="bg1"/>
              </a:solidFill>
            </a:rPr>
            <a:t>Video: Šikana učitele: </a:t>
          </a:r>
          <a:r>
            <a:rPr lang="cs-CZ" dirty="0">
              <a:hlinkClick xmlns:r="http://schemas.openxmlformats.org/officeDocument/2006/relationships" r:id="rId2"/>
            </a:rPr>
            <a:t>https://www.youtube.com/watch?v=q10L4l8MDcI</a:t>
          </a:r>
          <a:endParaRPr lang="en-US" dirty="0"/>
        </a:p>
      </dgm:t>
    </dgm:pt>
    <dgm:pt modelId="{8E25D611-EAED-4586-A554-DC62D5F0E1C2}" type="parTrans" cxnId="{35311C29-CE47-4E9D-B0DE-54FF3840E3CC}">
      <dgm:prSet/>
      <dgm:spPr/>
      <dgm:t>
        <a:bodyPr/>
        <a:lstStyle/>
        <a:p>
          <a:endParaRPr lang="en-US"/>
        </a:p>
      </dgm:t>
    </dgm:pt>
    <dgm:pt modelId="{4D0FE954-6103-4E38-A311-FE00720DCDE1}" type="sibTrans" cxnId="{35311C29-CE47-4E9D-B0DE-54FF3840E3CC}">
      <dgm:prSet/>
      <dgm:spPr/>
      <dgm:t>
        <a:bodyPr/>
        <a:lstStyle/>
        <a:p>
          <a:endParaRPr lang="en-US"/>
        </a:p>
      </dgm:t>
    </dgm:pt>
    <dgm:pt modelId="{D189F15B-9A91-46C3-90AD-F132B5C00886}" type="pres">
      <dgm:prSet presAssocID="{AF7CF5B0-A629-4BEA-9C64-AAA15778606F}" presName="root" presStyleCnt="0">
        <dgm:presLayoutVars>
          <dgm:dir/>
          <dgm:resizeHandles val="exact"/>
        </dgm:presLayoutVars>
      </dgm:prSet>
      <dgm:spPr/>
    </dgm:pt>
    <dgm:pt modelId="{D6819F04-19AB-4C79-8981-4F3BDBBD616D}" type="pres">
      <dgm:prSet presAssocID="{5D6B910E-376E-4647-BC70-A2F10FE04DF1}" presName="compNode" presStyleCnt="0"/>
      <dgm:spPr/>
    </dgm:pt>
    <dgm:pt modelId="{CD52CDA3-EC66-4E07-9B6A-65F4C6142D16}" type="pres">
      <dgm:prSet presAssocID="{5D6B910E-376E-4647-BC70-A2F10FE04DF1}" presName="bgRect" presStyleLbl="bgShp" presStyleIdx="0" presStyleCnt="2"/>
      <dgm:spPr/>
    </dgm:pt>
    <dgm:pt modelId="{1A74A9A8-F1C2-40E3-A76E-EAC7A85946F8}" type="pres">
      <dgm:prSet presAssocID="{5D6B910E-376E-4647-BC70-A2F10FE04DF1}" presName="iconRect" presStyleLbl="node1" presStyleIdx="0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CA4A4227-2E22-496F-8A06-E7FA91B3D766}" type="pres">
      <dgm:prSet presAssocID="{5D6B910E-376E-4647-BC70-A2F10FE04DF1}" presName="spaceRect" presStyleCnt="0"/>
      <dgm:spPr/>
    </dgm:pt>
    <dgm:pt modelId="{179A4F9D-1150-469E-8F37-4FC42B81C4E9}" type="pres">
      <dgm:prSet presAssocID="{5D6B910E-376E-4647-BC70-A2F10FE04DF1}" presName="parTx" presStyleLbl="revTx" presStyleIdx="0" presStyleCnt="2">
        <dgm:presLayoutVars>
          <dgm:chMax val="0"/>
          <dgm:chPref val="0"/>
        </dgm:presLayoutVars>
      </dgm:prSet>
      <dgm:spPr/>
    </dgm:pt>
    <dgm:pt modelId="{589A5C21-E30E-4C33-94A8-2DBDCCEADC2D}" type="pres">
      <dgm:prSet presAssocID="{4A11B9C8-127F-4A85-B2C3-7C0A2277FBE9}" presName="sibTrans" presStyleCnt="0"/>
      <dgm:spPr/>
    </dgm:pt>
    <dgm:pt modelId="{A390C8D3-4C9A-4BF2-AD4D-EC3D10CE9C58}" type="pres">
      <dgm:prSet presAssocID="{5570DF97-EDFC-4DC7-A832-7566C9ECCB77}" presName="compNode" presStyleCnt="0"/>
      <dgm:spPr/>
    </dgm:pt>
    <dgm:pt modelId="{8FDA1DA5-4978-474A-A395-CFB4A833FA30}" type="pres">
      <dgm:prSet presAssocID="{5570DF97-EDFC-4DC7-A832-7566C9ECCB77}" presName="bgRect" presStyleLbl="bgShp" presStyleIdx="1" presStyleCnt="2"/>
      <dgm:spPr/>
    </dgm:pt>
    <dgm:pt modelId="{C19B1E71-11E5-4649-B247-BBDCFC1146BA}" type="pres">
      <dgm:prSet presAssocID="{5570DF97-EDFC-4DC7-A832-7566C9ECCB7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E3C6B169-B9F1-43A0-978C-D291D724A83B}" type="pres">
      <dgm:prSet presAssocID="{5570DF97-EDFC-4DC7-A832-7566C9ECCB77}" presName="spaceRect" presStyleCnt="0"/>
      <dgm:spPr/>
    </dgm:pt>
    <dgm:pt modelId="{7675C276-F94A-480C-86DB-E65C971C94BA}" type="pres">
      <dgm:prSet presAssocID="{5570DF97-EDFC-4DC7-A832-7566C9ECCB7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F2DC302-7320-4B81-9B7A-1BB515A46093}" type="presOf" srcId="{5D6B910E-376E-4647-BC70-A2F10FE04DF1}" destId="{179A4F9D-1150-469E-8F37-4FC42B81C4E9}" srcOrd="0" destOrd="0" presId="urn:microsoft.com/office/officeart/2018/2/layout/IconVerticalSolidList"/>
    <dgm:cxn modelId="{35311C29-CE47-4E9D-B0DE-54FF3840E3CC}" srcId="{AF7CF5B0-A629-4BEA-9C64-AAA15778606F}" destId="{5570DF97-EDFC-4DC7-A832-7566C9ECCB77}" srcOrd="1" destOrd="0" parTransId="{8E25D611-EAED-4586-A554-DC62D5F0E1C2}" sibTransId="{4D0FE954-6103-4E38-A311-FE00720DCDE1}"/>
    <dgm:cxn modelId="{97B5BD4D-A33A-4652-93F9-410C1F89D20B}" type="presOf" srcId="{AF7CF5B0-A629-4BEA-9C64-AAA15778606F}" destId="{D189F15B-9A91-46C3-90AD-F132B5C00886}" srcOrd="0" destOrd="0" presId="urn:microsoft.com/office/officeart/2018/2/layout/IconVerticalSolidList"/>
    <dgm:cxn modelId="{76E23E59-58B9-4BAD-ABBB-D8B8909626F8}" srcId="{AF7CF5B0-A629-4BEA-9C64-AAA15778606F}" destId="{5D6B910E-376E-4647-BC70-A2F10FE04DF1}" srcOrd="0" destOrd="0" parTransId="{1C114E59-86EA-4045-AD29-2ED0582A2E91}" sibTransId="{4A11B9C8-127F-4A85-B2C3-7C0A2277FBE9}"/>
    <dgm:cxn modelId="{7BFD14BE-208C-4E61-AC31-41C8EBBF0F4F}" type="presOf" srcId="{5570DF97-EDFC-4DC7-A832-7566C9ECCB77}" destId="{7675C276-F94A-480C-86DB-E65C971C94BA}" srcOrd="0" destOrd="0" presId="urn:microsoft.com/office/officeart/2018/2/layout/IconVerticalSolidList"/>
    <dgm:cxn modelId="{99A9D9A5-4FD3-46B2-839F-AFFD5EA07652}" type="presParOf" srcId="{D189F15B-9A91-46C3-90AD-F132B5C00886}" destId="{D6819F04-19AB-4C79-8981-4F3BDBBD616D}" srcOrd="0" destOrd="0" presId="urn:microsoft.com/office/officeart/2018/2/layout/IconVerticalSolidList"/>
    <dgm:cxn modelId="{6F5CC85C-CB25-46AB-B13C-677F7216DFE7}" type="presParOf" srcId="{D6819F04-19AB-4C79-8981-4F3BDBBD616D}" destId="{CD52CDA3-EC66-4E07-9B6A-65F4C6142D16}" srcOrd="0" destOrd="0" presId="urn:microsoft.com/office/officeart/2018/2/layout/IconVerticalSolidList"/>
    <dgm:cxn modelId="{0F9E98F0-482C-4972-85BF-DD2888C28DB9}" type="presParOf" srcId="{D6819F04-19AB-4C79-8981-4F3BDBBD616D}" destId="{1A74A9A8-F1C2-40E3-A76E-EAC7A85946F8}" srcOrd="1" destOrd="0" presId="urn:microsoft.com/office/officeart/2018/2/layout/IconVerticalSolidList"/>
    <dgm:cxn modelId="{22DD4896-B6F2-498B-AD15-DF828ECACC81}" type="presParOf" srcId="{D6819F04-19AB-4C79-8981-4F3BDBBD616D}" destId="{CA4A4227-2E22-496F-8A06-E7FA91B3D766}" srcOrd="2" destOrd="0" presId="urn:microsoft.com/office/officeart/2018/2/layout/IconVerticalSolidList"/>
    <dgm:cxn modelId="{176B1F01-35BB-408F-8A5E-505519D5891D}" type="presParOf" srcId="{D6819F04-19AB-4C79-8981-4F3BDBBD616D}" destId="{179A4F9D-1150-469E-8F37-4FC42B81C4E9}" srcOrd="3" destOrd="0" presId="urn:microsoft.com/office/officeart/2018/2/layout/IconVerticalSolidList"/>
    <dgm:cxn modelId="{14F7CD65-1F7F-432A-A450-C0D9CD248A80}" type="presParOf" srcId="{D189F15B-9A91-46C3-90AD-F132B5C00886}" destId="{589A5C21-E30E-4C33-94A8-2DBDCCEADC2D}" srcOrd="1" destOrd="0" presId="urn:microsoft.com/office/officeart/2018/2/layout/IconVerticalSolidList"/>
    <dgm:cxn modelId="{5796F43D-28C5-4596-BD85-8F3E6932651B}" type="presParOf" srcId="{D189F15B-9A91-46C3-90AD-F132B5C00886}" destId="{A390C8D3-4C9A-4BF2-AD4D-EC3D10CE9C58}" srcOrd="2" destOrd="0" presId="urn:microsoft.com/office/officeart/2018/2/layout/IconVerticalSolidList"/>
    <dgm:cxn modelId="{F5B94987-B158-4A8E-B19B-02A61CC07191}" type="presParOf" srcId="{A390C8D3-4C9A-4BF2-AD4D-EC3D10CE9C58}" destId="{8FDA1DA5-4978-474A-A395-CFB4A833FA30}" srcOrd="0" destOrd="0" presId="urn:microsoft.com/office/officeart/2018/2/layout/IconVerticalSolidList"/>
    <dgm:cxn modelId="{310FF378-8F18-468B-9E3A-17BFA0712D11}" type="presParOf" srcId="{A390C8D3-4C9A-4BF2-AD4D-EC3D10CE9C58}" destId="{C19B1E71-11E5-4649-B247-BBDCFC1146BA}" srcOrd="1" destOrd="0" presId="urn:microsoft.com/office/officeart/2018/2/layout/IconVerticalSolidList"/>
    <dgm:cxn modelId="{CC2F4082-2B17-4BC9-8AA4-94AF20F39DB2}" type="presParOf" srcId="{A390C8D3-4C9A-4BF2-AD4D-EC3D10CE9C58}" destId="{E3C6B169-B9F1-43A0-978C-D291D724A83B}" srcOrd="2" destOrd="0" presId="urn:microsoft.com/office/officeart/2018/2/layout/IconVerticalSolidList"/>
    <dgm:cxn modelId="{96AFC45B-0D6C-4FF7-ADAD-21289A4B98DC}" type="presParOf" srcId="{A390C8D3-4C9A-4BF2-AD4D-EC3D10CE9C58}" destId="{7675C276-F94A-480C-86DB-E65C971C94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60C12B-EFCD-4051-AD3B-8F9F382E408C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304FF8-6115-4834-9FAE-619DAFF143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>
              <a:solidFill>
                <a:schemeClr val="bg1"/>
              </a:solidFill>
            </a:rPr>
            <a:t>strach z cizinců, lidí s odlišnou orientací, či z těch, kteří vedou „jiný“ styl života </a:t>
          </a:r>
          <a:endParaRPr lang="en-US" sz="2400" dirty="0">
            <a:solidFill>
              <a:schemeClr val="bg1"/>
            </a:solidFill>
          </a:endParaRPr>
        </a:p>
      </dgm:t>
    </dgm:pt>
    <dgm:pt modelId="{5FF15C74-B736-4157-8280-77745E234128}" type="parTrans" cxnId="{E17E6C49-EB7E-4DE0-94CD-8EAE84CEB390}">
      <dgm:prSet/>
      <dgm:spPr/>
      <dgm:t>
        <a:bodyPr/>
        <a:lstStyle/>
        <a:p>
          <a:endParaRPr lang="en-US"/>
        </a:p>
      </dgm:t>
    </dgm:pt>
    <dgm:pt modelId="{9655392F-C311-4F47-B847-91B367FD1ECF}" type="sibTrans" cxnId="{E17E6C49-EB7E-4DE0-94CD-8EAE84CEB390}">
      <dgm:prSet/>
      <dgm:spPr/>
      <dgm:t>
        <a:bodyPr/>
        <a:lstStyle/>
        <a:p>
          <a:endParaRPr lang="en-US"/>
        </a:p>
      </dgm:t>
    </dgm:pt>
    <dgm:pt modelId="{14D0D168-C1E8-4428-A410-3F5084D42B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>
              <a:solidFill>
                <a:schemeClr val="bg1"/>
              </a:solidFill>
            </a:rPr>
            <a:t>jedná se o subjektivní pocit</a:t>
          </a:r>
          <a:endParaRPr lang="en-US" sz="2400" dirty="0">
            <a:solidFill>
              <a:schemeClr val="bg1"/>
            </a:solidFill>
          </a:endParaRPr>
        </a:p>
      </dgm:t>
    </dgm:pt>
    <dgm:pt modelId="{84FC195F-D820-4EE6-9A86-FDB4D35075FC}" type="parTrans" cxnId="{0020C5E7-69B7-47A9-A48B-24E302C34929}">
      <dgm:prSet/>
      <dgm:spPr/>
      <dgm:t>
        <a:bodyPr/>
        <a:lstStyle/>
        <a:p>
          <a:endParaRPr lang="en-US"/>
        </a:p>
      </dgm:t>
    </dgm:pt>
    <dgm:pt modelId="{E9F790C5-DC28-47F3-BDCE-B038E57B8663}" type="sibTrans" cxnId="{0020C5E7-69B7-47A9-A48B-24E302C34929}">
      <dgm:prSet/>
      <dgm:spPr/>
      <dgm:t>
        <a:bodyPr/>
        <a:lstStyle/>
        <a:p>
          <a:endParaRPr lang="en-US"/>
        </a:p>
      </dgm:t>
    </dgm:pt>
    <dgm:pt modelId="{C05A9008-8066-4363-B6FC-B726E6B15E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>
              <a:solidFill>
                <a:schemeClr val="bg1"/>
              </a:solidFill>
            </a:rPr>
            <a:t>označení nesnášenlivosti nebo vyjádření nepříjemného negativního pocitu, který v nás vyvolávají lidé z jiných zemí</a:t>
          </a:r>
          <a:endParaRPr lang="en-US" sz="2000" dirty="0">
            <a:solidFill>
              <a:schemeClr val="bg1"/>
            </a:solidFill>
          </a:endParaRPr>
        </a:p>
      </dgm:t>
    </dgm:pt>
    <dgm:pt modelId="{F3B8911D-9292-429E-A2A0-8504E3699E9E}" type="parTrans" cxnId="{C72715E7-55EB-407A-9954-EB50AF4E7547}">
      <dgm:prSet/>
      <dgm:spPr/>
      <dgm:t>
        <a:bodyPr/>
        <a:lstStyle/>
        <a:p>
          <a:endParaRPr lang="en-US"/>
        </a:p>
      </dgm:t>
    </dgm:pt>
    <dgm:pt modelId="{F8F4EA30-B145-4A6E-B3CF-5A9D8E535785}" type="sibTrans" cxnId="{C72715E7-55EB-407A-9954-EB50AF4E7547}">
      <dgm:prSet/>
      <dgm:spPr/>
      <dgm:t>
        <a:bodyPr/>
        <a:lstStyle/>
        <a:p>
          <a:endParaRPr lang="en-US"/>
        </a:p>
      </dgm:t>
    </dgm:pt>
    <dgm:pt modelId="{7BB0DF63-9F22-4686-816F-BC0709E503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>
              <a:solidFill>
                <a:schemeClr val="bg1"/>
              </a:solidFill>
            </a:rPr>
            <a:t>vyrůstá z neznalosti jejich tradic, kultury popřípadě i opovrhováním a nedostatkem úcty k jejich původu, zvyklostem</a:t>
          </a:r>
          <a:endParaRPr lang="en-US" sz="2000" dirty="0">
            <a:solidFill>
              <a:schemeClr val="bg1"/>
            </a:solidFill>
          </a:endParaRPr>
        </a:p>
      </dgm:t>
    </dgm:pt>
    <dgm:pt modelId="{641B065A-4381-4095-B485-39B024348CDD}" type="parTrans" cxnId="{583E3ECA-4E86-4B47-B566-AF26F9E0E8ED}">
      <dgm:prSet/>
      <dgm:spPr/>
      <dgm:t>
        <a:bodyPr/>
        <a:lstStyle/>
        <a:p>
          <a:endParaRPr lang="en-US"/>
        </a:p>
      </dgm:t>
    </dgm:pt>
    <dgm:pt modelId="{5FBBE153-4BB2-4B96-8295-9557DFC3D986}" type="sibTrans" cxnId="{583E3ECA-4E86-4B47-B566-AF26F9E0E8ED}">
      <dgm:prSet/>
      <dgm:spPr/>
      <dgm:t>
        <a:bodyPr/>
        <a:lstStyle/>
        <a:p>
          <a:endParaRPr lang="en-US"/>
        </a:p>
      </dgm:t>
    </dgm:pt>
    <dgm:pt modelId="{9A5F1690-FC08-4244-B091-B0F1188401FD}" type="pres">
      <dgm:prSet presAssocID="{8E60C12B-EFCD-4051-AD3B-8F9F382E408C}" presName="root" presStyleCnt="0">
        <dgm:presLayoutVars>
          <dgm:dir/>
          <dgm:resizeHandles val="exact"/>
        </dgm:presLayoutVars>
      </dgm:prSet>
      <dgm:spPr/>
    </dgm:pt>
    <dgm:pt modelId="{E791CBA6-C52B-458D-81C7-CE2C98C0A909}" type="pres">
      <dgm:prSet presAssocID="{05304FF8-6115-4834-9FAE-619DAFF143C4}" presName="compNode" presStyleCnt="0"/>
      <dgm:spPr/>
    </dgm:pt>
    <dgm:pt modelId="{4A192532-5EF8-4104-9C1E-92DD6BC2C875}" type="pres">
      <dgm:prSet presAssocID="{05304FF8-6115-4834-9FAE-619DAFF143C4}" presName="bgRect" presStyleLbl="bgShp" presStyleIdx="0" presStyleCnt="4"/>
      <dgm:spPr/>
    </dgm:pt>
    <dgm:pt modelId="{EF71527A-25EB-418F-9D22-8687005A9804}" type="pres">
      <dgm:prSet presAssocID="{05304FF8-6115-4834-9FAE-619DAFF143C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rprised Face with No Fill"/>
        </a:ext>
      </dgm:extLst>
    </dgm:pt>
    <dgm:pt modelId="{B5E77650-41EE-46F0-9176-8544CCC7C3D3}" type="pres">
      <dgm:prSet presAssocID="{05304FF8-6115-4834-9FAE-619DAFF143C4}" presName="spaceRect" presStyleCnt="0"/>
      <dgm:spPr/>
    </dgm:pt>
    <dgm:pt modelId="{3D6FE672-8EEA-4C74-9980-A48BA9E9F377}" type="pres">
      <dgm:prSet presAssocID="{05304FF8-6115-4834-9FAE-619DAFF143C4}" presName="parTx" presStyleLbl="revTx" presStyleIdx="0" presStyleCnt="4">
        <dgm:presLayoutVars>
          <dgm:chMax val="0"/>
          <dgm:chPref val="0"/>
        </dgm:presLayoutVars>
      </dgm:prSet>
      <dgm:spPr/>
    </dgm:pt>
    <dgm:pt modelId="{A5CF832D-BCEF-459C-A241-B5ACFE597E65}" type="pres">
      <dgm:prSet presAssocID="{9655392F-C311-4F47-B847-91B367FD1ECF}" presName="sibTrans" presStyleCnt="0"/>
      <dgm:spPr/>
    </dgm:pt>
    <dgm:pt modelId="{325B1452-AE8E-4DB8-B5E4-A8B7D9E84B99}" type="pres">
      <dgm:prSet presAssocID="{14D0D168-C1E8-4428-A410-3F5084D42B03}" presName="compNode" presStyleCnt="0"/>
      <dgm:spPr/>
    </dgm:pt>
    <dgm:pt modelId="{063CB107-632B-4110-AB42-F73BEE761D59}" type="pres">
      <dgm:prSet presAssocID="{14D0D168-C1E8-4428-A410-3F5084D42B03}" presName="bgRect" presStyleLbl="bgShp" presStyleIdx="1" presStyleCnt="4"/>
      <dgm:spPr/>
    </dgm:pt>
    <dgm:pt modelId="{662603D1-FF80-4A2D-9091-E5D436B732BC}" type="pres">
      <dgm:prSet presAssocID="{14D0D168-C1E8-4428-A410-3F5084D42B0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7BD4CB41-1C87-4391-9DF1-565ADD56B547}" type="pres">
      <dgm:prSet presAssocID="{14D0D168-C1E8-4428-A410-3F5084D42B03}" presName="spaceRect" presStyleCnt="0"/>
      <dgm:spPr/>
    </dgm:pt>
    <dgm:pt modelId="{452EB112-46DB-4242-B55D-3FD8A325623A}" type="pres">
      <dgm:prSet presAssocID="{14D0D168-C1E8-4428-A410-3F5084D42B03}" presName="parTx" presStyleLbl="revTx" presStyleIdx="1" presStyleCnt="4">
        <dgm:presLayoutVars>
          <dgm:chMax val="0"/>
          <dgm:chPref val="0"/>
        </dgm:presLayoutVars>
      </dgm:prSet>
      <dgm:spPr/>
    </dgm:pt>
    <dgm:pt modelId="{F3FB4AE9-DADA-443F-94ED-1DC100BB4BC4}" type="pres">
      <dgm:prSet presAssocID="{E9F790C5-DC28-47F3-BDCE-B038E57B8663}" presName="sibTrans" presStyleCnt="0"/>
      <dgm:spPr/>
    </dgm:pt>
    <dgm:pt modelId="{4A276FCB-FEED-43E5-A5CB-08E8759A7D40}" type="pres">
      <dgm:prSet presAssocID="{C05A9008-8066-4363-B6FC-B726E6B15E47}" presName="compNode" presStyleCnt="0"/>
      <dgm:spPr/>
    </dgm:pt>
    <dgm:pt modelId="{BC2C80E1-DA46-499E-943D-7674B9D011DB}" type="pres">
      <dgm:prSet presAssocID="{C05A9008-8066-4363-B6FC-B726E6B15E47}" presName="bgRect" presStyleLbl="bgShp" presStyleIdx="2" presStyleCnt="4"/>
      <dgm:spPr/>
    </dgm:pt>
    <dgm:pt modelId="{13AD34A3-1534-49B7-BB0E-5FEEA14775D2}" type="pres">
      <dgm:prSet presAssocID="{C05A9008-8066-4363-B6FC-B726E6B15E4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349E6B9-6C0F-406B-B9E7-E249F50396AB}" type="pres">
      <dgm:prSet presAssocID="{C05A9008-8066-4363-B6FC-B726E6B15E47}" presName="spaceRect" presStyleCnt="0"/>
      <dgm:spPr/>
    </dgm:pt>
    <dgm:pt modelId="{3E2D1087-EB37-4770-B1BC-25403F7763B4}" type="pres">
      <dgm:prSet presAssocID="{C05A9008-8066-4363-B6FC-B726E6B15E47}" presName="parTx" presStyleLbl="revTx" presStyleIdx="2" presStyleCnt="4">
        <dgm:presLayoutVars>
          <dgm:chMax val="0"/>
          <dgm:chPref val="0"/>
        </dgm:presLayoutVars>
      </dgm:prSet>
      <dgm:spPr/>
    </dgm:pt>
    <dgm:pt modelId="{C7DD3D47-C3DE-47A7-8B78-CA884748EDF2}" type="pres">
      <dgm:prSet presAssocID="{F8F4EA30-B145-4A6E-B3CF-5A9D8E535785}" presName="sibTrans" presStyleCnt="0"/>
      <dgm:spPr/>
    </dgm:pt>
    <dgm:pt modelId="{6CAC7284-638E-4B24-9DB3-B6961FF9ACB4}" type="pres">
      <dgm:prSet presAssocID="{7BB0DF63-9F22-4686-816F-BC0709E503BB}" presName="compNode" presStyleCnt="0"/>
      <dgm:spPr/>
    </dgm:pt>
    <dgm:pt modelId="{BFF422AB-527A-4AB5-9789-80CC38762F75}" type="pres">
      <dgm:prSet presAssocID="{7BB0DF63-9F22-4686-816F-BC0709E503BB}" presName="bgRect" presStyleLbl="bgShp" presStyleIdx="3" presStyleCnt="4"/>
      <dgm:spPr/>
    </dgm:pt>
    <dgm:pt modelId="{B3CC8292-95AA-427B-A217-02FDBE111B0E}" type="pres">
      <dgm:prSet presAssocID="{7BB0DF63-9F22-4686-816F-BC0709E503B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A7EFEC8B-028D-4073-8C10-D401A2D84F22}" type="pres">
      <dgm:prSet presAssocID="{7BB0DF63-9F22-4686-816F-BC0709E503BB}" presName="spaceRect" presStyleCnt="0"/>
      <dgm:spPr/>
    </dgm:pt>
    <dgm:pt modelId="{72291AB2-8CEC-4567-A4EB-BB011460E7C9}" type="pres">
      <dgm:prSet presAssocID="{7BB0DF63-9F22-4686-816F-BC0709E503B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64E0E06-414A-4366-9605-A53DA6F7F5A0}" type="presOf" srcId="{C05A9008-8066-4363-B6FC-B726E6B15E47}" destId="{3E2D1087-EB37-4770-B1BC-25403F7763B4}" srcOrd="0" destOrd="0" presId="urn:microsoft.com/office/officeart/2018/2/layout/IconVerticalSolidList"/>
    <dgm:cxn modelId="{066FF90F-0FC5-44E2-B88A-70C7A283ADB4}" type="presOf" srcId="{7BB0DF63-9F22-4686-816F-BC0709E503BB}" destId="{72291AB2-8CEC-4567-A4EB-BB011460E7C9}" srcOrd="0" destOrd="0" presId="urn:microsoft.com/office/officeart/2018/2/layout/IconVerticalSolidList"/>
    <dgm:cxn modelId="{EB5F6F20-DB31-4F7B-B1E0-B9BF698BC18B}" type="presOf" srcId="{8E60C12B-EFCD-4051-AD3B-8F9F382E408C}" destId="{9A5F1690-FC08-4244-B091-B0F1188401FD}" srcOrd="0" destOrd="0" presId="urn:microsoft.com/office/officeart/2018/2/layout/IconVerticalSolidList"/>
    <dgm:cxn modelId="{E17E6C49-EB7E-4DE0-94CD-8EAE84CEB390}" srcId="{8E60C12B-EFCD-4051-AD3B-8F9F382E408C}" destId="{05304FF8-6115-4834-9FAE-619DAFF143C4}" srcOrd="0" destOrd="0" parTransId="{5FF15C74-B736-4157-8280-77745E234128}" sibTransId="{9655392F-C311-4F47-B847-91B367FD1ECF}"/>
    <dgm:cxn modelId="{C2D445A2-AD2D-420A-ACF2-1CA683CE20C4}" type="presOf" srcId="{05304FF8-6115-4834-9FAE-619DAFF143C4}" destId="{3D6FE672-8EEA-4C74-9980-A48BA9E9F377}" srcOrd="0" destOrd="0" presId="urn:microsoft.com/office/officeart/2018/2/layout/IconVerticalSolidList"/>
    <dgm:cxn modelId="{083993A7-F10F-4EE5-A5F0-DDA9594E5ED4}" type="presOf" srcId="{14D0D168-C1E8-4428-A410-3F5084D42B03}" destId="{452EB112-46DB-4242-B55D-3FD8A325623A}" srcOrd="0" destOrd="0" presId="urn:microsoft.com/office/officeart/2018/2/layout/IconVerticalSolidList"/>
    <dgm:cxn modelId="{583E3ECA-4E86-4B47-B566-AF26F9E0E8ED}" srcId="{8E60C12B-EFCD-4051-AD3B-8F9F382E408C}" destId="{7BB0DF63-9F22-4686-816F-BC0709E503BB}" srcOrd="3" destOrd="0" parTransId="{641B065A-4381-4095-B485-39B024348CDD}" sibTransId="{5FBBE153-4BB2-4B96-8295-9557DFC3D986}"/>
    <dgm:cxn modelId="{C72715E7-55EB-407A-9954-EB50AF4E7547}" srcId="{8E60C12B-EFCD-4051-AD3B-8F9F382E408C}" destId="{C05A9008-8066-4363-B6FC-B726E6B15E47}" srcOrd="2" destOrd="0" parTransId="{F3B8911D-9292-429E-A2A0-8504E3699E9E}" sibTransId="{F8F4EA30-B145-4A6E-B3CF-5A9D8E535785}"/>
    <dgm:cxn modelId="{0020C5E7-69B7-47A9-A48B-24E302C34929}" srcId="{8E60C12B-EFCD-4051-AD3B-8F9F382E408C}" destId="{14D0D168-C1E8-4428-A410-3F5084D42B03}" srcOrd="1" destOrd="0" parTransId="{84FC195F-D820-4EE6-9A86-FDB4D35075FC}" sibTransId="{E9F790C5-DC28-47F3-BDCE-B038E57B8663}"/>
    <dgm:cxn modelId="{4A2D6E91-1643-422E-970D-803B4BC17613}" type="presParOf" srcId="{9A5F1690-FC08-4244-B091-B0F1188401FD}" destId="{E791CBA6-C52B-458D-81C7-CE2C98C0A909}" srcOrd="0" destOrd="0" presId="urn:microsoft.com/office/officeart/2018/2/layout/IconVerticalSolidList"/>
    <dgm:cxn modelId="{77C8EED4-DFBD-4297-952A-6A265858ABAC}" type="presParOf" srcId="{E791CBA6-C52B-458D-81C7-CE2C98C0A909}" destId="{4A192532-5EF8-4104-9C1E-92DD6BC2C875}" srcOrd="0" destOrd="0" presId="urn:microsoft.com/office/officeart/2018/2/layout/IconVerticalSolidList"/>
    <dgm:cxn modelId="{B408C1CC-55DE-4A52-91D8-B3BCF10C5DEF}" type="presParOf" srcId="{E791CBA6-C52B-458D-81C7-CE2C98C0A909}" destId="{EF71527A-25EB-418F-9D22-8687005A9804}" srcOrd="1" destOrd="0" presId="urn:microsoft.com/office/officeart/2018/2/layout/IconVerticalSolidList"/>
    <dgm:cxn modelId="{4681DB75-9EEC-4C7C-8185-EC458AA46992}" type="presParOf" srcId="{E791CBA6-C52B-458D-81C7-CE2C98C0A909}" destId="{B5E77650-41EE-46F0-9176-8544CCC7C3D3}" srcOrd="2" destOrd="0" presId="urn:microsoft.com/office/officeart/2018/2/layout/IconVerticalSolidList"/>
    <dgm:cxn modelId="{D67A760E-64A1-4E7D-A8B7-E165BEA47529}" type="presParOf" srcId="{E791CBA6-C52B-458D-81C7-CE2C98C0A909}" destId="{3D6FE672-8EEA-4C74-9980-A48BA9E9F377}" srcOrd="3" destOrd="0" presId="urn:microsoft.com/office/officeart/2018/2/layout/IconVerticalSolidList"/>
    <dgm:cxn modelId="{C3C2C067-2ECF-4500-9EA7-01F271407B4E}" type="presParOf" srcId="{9A5F1690-FC08-4244-B091-B0F1188401FD}" destId="{A5CF832D-BCEF-459C-A241-B5ACFE597E65}" srcOrd="1" destOrd="0" presId="urn:microsoft.com/office/officeart/2018/2/layout/IconVerticalSolidList"/>
    <dgm:cxn modelId="{D98491A3-5FE6-49D7-A78F-5E667C80F765}" type="presParOf" srcId="{9A5F1690-FC08-4244-B091-B0F1188401FD}" destId="{325B1452-AE8E-4DB8-B5E4-A8B7D9E84B99}" srcOrd="2" destOrd="0" presId="urn:microsoft.com/office/officeart/2018/2/layout/IconVerticalSolidList"/>
    <dgm:cxn modelId="{73EB45E8-A72F-4FCE-9A20-93712461F078}" type="presParOf" srcId="{325B1452-AE8E-4DB8-B5E4-A8B7D9E84B99}" destId="{063CB107-632B-4110-AB42-F73BEE761D59}" srcOrd="0" destOrd="0" presId="urn:microsoft.com/office/officeart/2018/2/layout/IconVerticalSolidList"/>
    <dgm:cxn modelId="{C8E17F5D-A758-4892-8EC9-5C4FDD2C6895}" type="presParOf" srcId="{325B1452-AE8E-4DB8-B5E4-A8B7D9E84B99}" destId="{662603D1-FF80-4A2D-9091-E5D436B732BC}" srcOrd="1" destOrd="0" presId="urn:microsoft.com/office/officeart/2018/2/layout/IconVerticalSolidList"/>
    <dgm:cxn modelId="{6D0C9CAE-4757-4882-89E2-7F869533EF65}" type="presParOf" srcId="{325B1452-AE8E-4DB8-B5E4-A8B7D9E84B99}" destId="{7BD4CB41-1C87-4391-9DF1-565ADD56B547}" srcOrd="2" destOrd="0" presId="urn:microsoft.com/office/officeart/2018/2/layout/IconVerticalSolidList"/>
    <dgm:cxn modelId="{92EBBDF6-3D5C-434F-A8F8-CBA799427282}" type="presParOf" srcId="{325B1452-AE8E-4DB8-B5E4-A8B7D9E84B99}" destId="{452EB112-46DB-4242-B55D-3FD8A325623A}" srcOrd="3" destOrd="0" presId="urn:microsoft.com/office/officeart/2018/2/layout/IconVerticalSolidList"/>
    <dgm:cxn modelId="{9FD3859B-5F64-43FC-B5F3-2608E563DBE4}" type="presParOf" srcId="{9A5F1690-FC08-4244-B091-B0F1188401FD}" destId="{F3FB4AE9-DADA-443F-94ED-1DC100BB4BC4}" srcOrd="3" destOrd="0" presId="urn:microsoft.com/office/officeart/2018/2/layout/IconVerticalSolidList"/>
    <dgm:cxn modelId="{554D4FCE-4DFE-4772-942A-143BEF2BC977}" type="presParOf" srcId="{9A5F1690-FC08-4244-B091-B0F1188401FD}" destId="{4A276FCB-FEED-43E5-A5CB-08E8759A7D40}" srcOrd="4" destOrd="0" presId="urn:microsoft.com/office/officeart/2018/2/layout/IconVerticalSolidList"/>
    <dgm:cxn modelId="{E8E8C35E-F68A-4B05-8634-280BB572E059}" type="presParOf" srcId="{4A276FCB-FEED-43E5-A5CB-08E8759A7D40}" destId="{BC2C80E1-DA46-499E-943D-7674B9D011DB}" srcOrd="0" destOrd="0" presId="urn:microsoft.com/office/officeart/2018/2/layout/IconVerticalSolidList"/>
    <dgm:cxn modelId="{981D090D-1ED1-4298-9782-65015A0E9FE6}" type="presParOf" srcId="{4A276FCB-FEED-43E5-A5CB-08E8759A7D40}" destId="{13AD34A3-1534-49B7-BB0E-5FEEA14775D2}" srcOrd="1" destOrd="0" presId="urn:microsoft.com/office/officeart/2018/2/layout/IconVerticalSolidList"/>
    <dgm:cxn modelId="{0BF170FB-86C4-4E8A-A625-4473358AC431}" type="presParOf" srcId="{4A276FCB-FEED-43E5-A5CB-08E8759A7D40}" destId="{7349E6B9-6C0F-406B-B9E7-E249F50396AB}" srcOrd="2" destOrd="0" presId="urn:microsoft.com/office/officeart/2018/2/layout/IconVerticalSolidList"/>
    <dgm:cxn modelId="{A84A860A-B908-4E28-B2C3-2A8313E86604}" type="presParOf" srcId="{4A276FCB-FEED-43E5-A5CB-08E8759A7D40}" destId="{3E2D1087-EB37-4770-B1BC-25403F7763B4}" srcOrd="3" destOrd="0" presId="urn:microsoft.com/office/officeart/2018/2/layout/IconVerticalSolidList"/>
    <dgm:cxn modelId="{48E7D800-38CC-4B7D-9B3E-7FF21D0D8448}" type="presParOf" srcId="{9A5F1690-FC08-4244-B091-B0F1188401FD}" destId="{C7DD3D47-C3DE-47A7-8B78-CA884748EDF2}" srcOrd="5" destOrd="0" presId="urn:microsoft.com/office/officeart/2018/2/layout/IconVerticalSolidList"/>
    <dgm:cxn modelId="{6BA7E284-57F1-4218-A43B-3B56A5C68EE0}" type="presParOf" srcId="{9A5F1690-FC08-4244-B091-B0F1188401FD}" destId="{6CAC7284-638E-4B24-9DB3-B6961FF9ACB4}" srcOrd="6" destOrd="0" presId="urn:microsoft.com/office/officeart/2018/2/layout/IconVerticalSolidList"/>
    <dgm:cxn modelId="{096493E7-861E-4A72-9D97-BC8406E185CC}" type="presParOf" srcId="{6CAC7284-638E-4B24-9DB3-B6961FF9ACB4}" destId="{BFF422AB-527A-4AB5-9789-80CC38762F75}" srcOrd="0" destOrd="0" presId="urn:microsoft.com/office/officeart/2018/2/layout/IconVerticalSolidList"/>
    <dgm:cxn modelId="{15AB4296-8692-4FB0-9999-5241A9C0EF84}" type="presParOf" srcId="{6CAC7284-638E-4B24-9DB3-B6961FF9ACB4}" destId="{B3CC8292-95AA-427B-A217-02FDBE111B0E}" srcOrd="1" destOrd="0" presId="urn:microsoft.com/office/officeart/2018/2/layout/IconVerticalSolidList"/>
    <dgm:cxn modelId="{A1D764A2-4637-43A0-80B8-E52E5C20A4E5}" type="presParOf" srcId="{6CAC7284-638E-4B24-9DB3-B6961FF9ACB4}" destId="{A7EFEC8B-028D-4073-8C10-D401A2D84F22}" srcOrd="2" destOrd="0" presId="urn:microsoft.com/office/officeart/2018/2/layout/IconVerticalSolidList"/>
    <dgm:cxn modelId="{4D56493C-98F3-45B8-9439-38867EA03A20}" type="presParOf" srcId="{6CAC7284-638E-4B24-9DB3-B6961FF9ACB4}" destId="{72291AB2-8CEC-4567-A4EB-BB011460E7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8A6D07-36D1-498B-B6A2-0B7544A16F36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BA2A858-B929-4AC3-86E0-76D2EE092AD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>
              <a:solidFill>
                <a:schemeClr val="bg1"/>
              </a:solidFill>
            </a:rPr>
            <a:t>nenávist člověka vůči jinému, který se od něj určitým způsobem odlišuje</a:t>
          </a:r>
          <a:endParaRPr lang="en-US" dirty="0">
            <a:solidFill>
              <a:schemeClr val="bg1"/>
            </a:solidFill>
          </a:endParaRPr>
        </a:p>
      </dgm:t>
    </dgm:pt>
    <dgm:pt modelId="{FEBAA35C-5981-4F75-985E-7150B89715E7}" type="parTrans" cxnId="{069F75CD-6A88-4B77-A046-ECA01F22B0E6}">
      <dgm:prSet/>
      <dgm:spPr/>
      <dgm:t>
        <a:bodyPr/>
        <a:lstStyle/>
        <a:p>
          <a:endParaRPr lang="en-US"/>
        </a:p>
      </dgm:t>
    </dgm:pt>
    <dgm:pt modelId="{07E635B0-67B9-47B8-90BB-C9FA67469891}" type="sibTrans" cxnId="{069F75CD-6A88-4B77-A046-ECA01F22B0E6}">
      <dgm:prSet/>
      <dgm:spPr/>
      <dgm:t>
        <a:bodyPr/>
        <a:lstStyle/>
        <a:p>
          <a:endParaRPr lang="en-US"/>
        </a:p>
      </dgm:t>
    </dgm:pt>
    <dgm:pt modelId="{894FB6B1-B84D-4829-A0C5-CCC74F54D59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>
              <a:solidFill>
                <a:schemeClr val="bg1"/>
              </a:solidFill>
            </a:rPr>
            <a:t>nedostatek tolerance</a:t>
          </a:r>
          <a:endParaRPr lang="en-US" dirty="0">
            <a:solidFill>
              <a:schemeClr val="bg1"/>
            </a:solidFill>
          </a:endParaRPr>
        </a:p>
      </dgm:t>
    </dgm:pt>
    <dgm:pt modelId="{9696599E-0D0E-43DA-B8D5-D25961C50781}" type="parTrans" cxnId="{E6831450-0784-44A1-B89A-5DC92D19D96C}">
      <dgm:prSet/>
      <dgm:spPr/>
      <dgm:t>
        <a:bodyPr/>
        <a:lstStyle/>
        <a:p>
          <a:endParaRPr lang="en-US"/>
        </a:p>
      </dgm:t>
    </dgm:pt>
    <dgm:pt modelId="{BCEEB0A3-2645-40F5-A2A0-EAADA9BBD828}" type="sibTrans" cxnId="{E6831450-0784-44A1-B89A-5DC92D19D96C}">
      <dgm:prSet/>
      <dgm:spPr/>
      <dgm:t>
        <a:bodyPr/>
        <a:lstStyle/>
        <a:p>
          <a:endParaRPr lang="en-US"/>
        </a:p>
      </dgm:t>
    </dgm:pt>
    <dgm:pt modelId="{0151C9AB-2E9A-4665-AC00-0FE70185B1F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>
              <a:solidFill>
                <a:schemeClr val="bg1"/>
              </a:solidFill>
            </a:rPr>
            <a:t>je způsob myšlení a jednání, který se vyskytuje téměř všude na světě, kde lze najít příslušníky dvou nebo více ras</a:t>
          </a:r>
          <a:endParaRPr lang="en-US" dirty="0">
            <a:solidFill>
              <a:schemeClr val="bg1"/>
            </a:solidFill>
          </a:endParaRPr>
        </a:p>
      </dgm:t>
    </dgm:pt>
    <dgm:pt modelId="{EC5BE76A-9573-434D-A8B6-DC2C3E213B98}" type="parTrans" cxnId="{3BE740D0-DAA2-4672-A7F0-B8F5D841AF92}">
      <dgm:prSet/>
      <dgm:spPr/>
      <dgm:t>
        <a:bodyPr/>
        <a:lstStyle/>
        <a:p>
          <a:endParaRPr lang="en-US"/>
        </a:p>
      </dgm:t>
    </dgm:pt>
    <dgm:pt modelId="{FCECEDAA-E724-42EA-A001-A31FF6C65C31}" type="sibTrans" cxnId="{3BE740D0-DAA2-4672-A7F0-B8F5D841AF92}">
      <dgm:prSet/>
      <dgm:spPr/>
      <dgm:t>
        <a:bodyPr/>
        <a:lstStyle/>
        <a:p>
          <a:endParaRPr lang="en-US"/>
        </a:p>
      </dgm:t>
    </dgm:pt>
    <dgm:pt modelId="{087ADA0B-7909-4359-8C70-AA972394860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>
              <a:solidFill>
                <a:schemeClr val="bg1"/>
              </a:solidFill>
            </a:rPr>
            <a:t>vychází z předsudku, že lidské rasy si nejsou rovny, přičemž zpravidla bývají zdůrazňovány přednosti rasy vlastní</a:t>
          </a:r>
          <a:endParaRPr lang="cs-CZ" dirty="0">
            <a:solidFill>
              <a:schemeClr val="bg1"/>
            </a:solidFill>
          </a:endParaRPr>
        </a:p>
      </dgm:t>
    </dgm:pt>
    <dgm:pt modelId="{015A5380-E2A5-4628-9439-C3E223A18DFE}" type="parTrans" cxnId="{8452DECF-9359-4025-91D5-C5FBFD690483}">
      <dgm:prSet/>
      <dgm:spPr/>
      <dgm:t>
        <a:bodyPr/>
        <a:lstStyle/>
        <a:p>
          <a:endParaRPr lang="en-US"/>
        </a:p>
      </dgm:t>
    </dgm:pt>
    <dgm:pt modelId="{82184DA5-D445-448D-9A36-C6CDF93C34B8}" type="sibTrans" cxnId="{8452DECF-9359-4025-91D5-C5FBFD690483}">
      <dgm:prSet/>
      <dgm:spPr/>
      <dgm:t>
        <a:bodyPr/>
        <a:lstStyle/>
        <a:p>
          <a:endParaRPr lang="en-US"/>
        </a:p>
      </dgm:t>
    </dgm:pt>
    <dgm:pt modelId="{F8338F9B-0038-4123-8E1E-2F8C4EF32D2F}" type="pres">
      <dgm:prSet presAssocID="{6F8A6D07-36D1-498B-B6A2-0B7544A16F36}" presName="root" presStyleCnt="0">
        <dgm:presLayoutVars>
          <dgm:dir/>
          <dgm:resizeHandles val="exact"/>
        </dgm:presLayoutVars>
      </dgm:prSet>
      <dgm:spPr/>
    </dgm:pt>
    <dgm:pt modelId="{CE86FECF-61BD-4089-BB08-5D0B692E3514}" type="pres">
      <dgm:prSet presAssocID="{4BA2A858-B929-4AC3-86E0-76D2EE092AD0}" presName="compNode" presStyleCnt="0"/>
      <dgm:spPr/>
    </dgm:pt>
    <dgm:pt modelId="{27E8A96D-50C1-41F1-85DD-2286C933F02F}" type="pres">
      <dgm:prSet presAssocID="{4BA2A858-B929-4AC3-86E0-76D2EE092AD0}" presName="bgRect" presStyleLbl="bgShp" presStyleIdx="0" presStyleCnt="4"/>
      <dgm:spPr/>
    </dgm:pt>
    <dgm:pt modelId="{0E2628D2-DDE3-4ADD-9D96-1ED103DBA5B9}" type="pres">
      <dgm:prSet presAssocID="{4BA2A858-B929-4AC3-86E0-76D2EE092AD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F4C2B6B-CBC1-4CB6-8A3A-B68C9865BE25}" type="pres">
      <dgm:prSet presAssocID="{4BA2A858-B929-4AC3-86E0-76D2EE092AD0}" presName="spaceRect" presStyleCnt="0"/>
      <dgm:spPr/>
    </dgm:pt>
    <dgm:pt modelId="{A48E6C41-EA11-4C5C-99DA-CDDC27E5FA8B}" type="pres">
      <dgm:prSet presAssocID="{4BA2A858-B929-4AC3-86E0-76D2EE092AD0}" presName="parTx" presStyleLbl="revTx" presStyleIdx="0" presStyleCnt="4">
        <dgm:presLayoutVars>
          <dgm:chMax val="0"/>
          <dgm:chPref val="0"/>
        </dgm:presLayoutVars>
      </dgm:prSet>
      <dgm:spPr/>
    </dgm:pt>
    <dgm:pt modelId="{21277B44-5EFD-4089-AE83-A5A06A3D97CA}" type="pres">
      <dgm:prSet presAssocID="{07E635B0-67B9-47B8-90BB-C9FA67469891}" presName="sibTrans" presStyleCnt="0"/>
      <dgm:spPr/>
    </dgm:pt>
    <dgm:pt modelId="{AE58B544-9EFA-44EC-B01C-CEF286641FB4}" type="pres">
      <dgm:prSet presAssocID="{894FB6B1-B84D-4829-A0C5-CCC74F54D593}" presName="compNode" presStyleCnt="0"/>
      <dgm:spPr/>
    </dgm:pt>
    <dgm:pt modelId="{5224DD5B-2252-445D-AEB2-092A4A7DB626}" type="pres">
      <dgm:prSet presAssocID="{894FB6B1-B84D-4829-A0C5-CCC74F54D593}" presName="bgRect" presStyleLbl="bgShp" presStyleIdx="1" presStyleCnt="4"/>
      <dgm:spPr/>
    </dgm:pt>
    <dgm:pt modelId="{63D26EA5-5C3F-440F-A05A-1DB39E809D53}" type="pres">
      <dgm:prSet presAssocID="{894FB6B1-B84D-4829-A0C5-CCC74F54D5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9DEE078-BFB9-460B-B81E-4D5EE73D3341}" type="pres">
      <dgm:prSet presAssocID="{894FB6B1-B84D-4829-A0C5-CCC74F54D593}" presName="spaceRect" presStyleCnt="0"/>
      <dgm:spPr/>
    </dgm:pt>
    <dgm:pt modelId="{B2E0AC8F-714D-43DB-BE85-03284CA62E0A}" type="pres">
      <dgm:prSet presAssocID="{894FB6B1-B84D-4829-A0C5-CCC74F54D593}" presName="parTx" presStyleLbl="revTx" presStyleIdx="1" presStyleCnt="4">
        <dgm:presLayoutVars>
          <dgm:chMax val="0"/>
          <dgm:chPref val="0"/>
        </dgm:presLayoutVars>
      </dgm:prSet>
      <dgm:spPr/>
    </dgm:pt>
    <dgm:pt modelId="{20E32834-0174-4435-AF66-FDD824160B2D}" type="pres">
      <dgm:prSet presAssocID="{BCEEB0A3-2645-40F5-A2A0-EAADA9BBD828}" presName="sibTrans" presStyleCnt="0"/>
      <dgm:spPr/>
    </dgm:pt>
    <dgm:pt modelId="{36042C97-6B7F-4A3C-BB9E-6AAA0A1A58CA}" type="pres">
      <dgm:prSet presAssocID="{0151C9AB-2E9A-4665-AC00-0FE70185B1FA}" presName="compNode" presStyleCnt="0"/>
      <dgm:spPr/>
    </dgm:pt>
    <dgm:pt modelId="{35F6431A-84D6-4617-9749-11BEA111FB38}" type="pres">
      <dgm:prSet presAssocID="{0151C9AB-2E9A-4665-AC00-0FE70185B1FA}" presName="bgRect" presStyleLbl="bgShp" presStyleIdx="2" presStyleCnt="4"/>
      <dgm:spPr/>
    </dgm:pt>
    <dgm:pt modelId="{1A2EF8AB-A3DA-44E3-8DBD-853B7B7B25FF}" type="pres">
      <dgm:prSet presAssocID="{0151C9AB-2E9A-4665-AC00-0FE70185B1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16F782E1-0047-4036-B49A-7D7450FDD5C6}" type="pres">
      <dgm:prSet presAssocID="{0151C9AB-2E9A-4665-AC00-0FE70185B1FA}" presName="spaceRect" presStyleCnt="0"/>
      <dgm:spPr/>
    </dgm:pt>
    <dgm:pt modelId="{1D286772-4CBA-47C3-9D60-F2B9DAFFB9B0}" type="pres">
      <dgm:prSet presAssocID="{0151C9AB-2E9A-4665-AC00-0FE70185B1FA}" presName="parTx" presStyleLbl="revTx" presStyleIdx="2" presStyleCnt="4">
        <dgm:presLayoutVars>
          <dgm:chMax val="0"/>
          <dgm:chPref val="0"/>
        </dgm:presLayoutVars>
      </dgm:prSet>
      <dgm:spPr/>
    </dgm:pt>
    <dgm:pt modelId="{016EC4FB-9C9E-447A-9266-1E411E4A90F9}" type="pres">
      <dgm:prSet presAssocID="{FCECEDAA-E724-42EA-A001-A31FF6C65C31}" presName="sibTrans" presStyleCnt="0"/>
      <dgm:spPr/>
    </dgm:pt>
    <dgm:pt modelId="{986E5785-2876-4A7C-AB08-C7A9F0F7268F}" type="pres">
      <dgm:prSet presAssocID="{087ADA0B-7909-4359-8C70-AA972394860D}" presName="compNode" presStyleCnt="0"/>
      <dgm:spPr/>
    </dgm:pt>
    <dgm:pt modelId="{12509CEC-9172-4260-AD99-73251EEA02F7}" type="pres">
      <dgm:prSet presAssocID="{087ADA0B-7909-4359-8C70-AA972394860D}" presName="bgRect" presStyleLbl="bgShp" presStyleIdx="3" presStyleCnt="4"/>
      <dgm:spPr/>
    </dgm:pt>
    <dgm:pt modelId="{848EC792-CE8B-42AA-B7A0-51587FC6EC83}" type="pres">
      <dgm:prSet presAssocID="{087ADA0B-7909-4359-8C70-AA972394860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D2F9BC30-4CEB-4F1B-AF93-2BE50BB888AE}" type="pres">
      <dgm:prSet presAssocID="{087ADA0B-7909-4359-8C70-AA972394860D}" presName="spaceRect" presStyleCnt="0"/>
      <dgm:spPr/>
    </dgm:pt>
    <dgm:pt modelId="{7573AFE7-9CBE-4745-B689-CA15ED5B5552}" type="pres">
      <dgm:prSet presAssocID="{087ADA0B-7909-4359-8C70-AA972394860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7386207-BE7A-407A-8DA2-5D38B181FABA}" type="presOf" srcId="{894FB6B1-B84D-4829-A0C5-CCC74F54D593}" destId="{B2E0AC8F-714D-43DB-BE85-03284CA62E0A}" srcOrd="0" destOrd="0" presId="urn:microsoft.com/office/officeart/2018/2/layout/IconVerticalSolidList"/>
    <dgm:cxn modelId="{B31EA92C-AB9C-4559-9332-DED467066B65}" type="presOf" srcId="{6F8A6D07-36D1-498B-B6A2-0B7544A16F36}" destId="{F8338F9B-0038-4123-8E1E-2F8C4EF32D2F}" srcOrd="0" destOrd="0" presId="urn:microsoft.com/office/officeart/2018/2/layout/IconVerticalSolidList"/>
    <dgm:cxn modelId="{C583DD41-9236-4814-88CB-3C9F1856B177}" type="presOf" srcId="{087ADA0B-7909-4359-8C70-AA972394860D}" destId="{7573AFE7-9CBE-4745-B689-CA15ED5B5552}" srcOrd="0" destOrd="0" presId="urn:microsoft.com/office/officeart/2018/2/layout/IconVerticalSolidList"/>
    <dgm:cxn modelId="{B369FF61-69B1-4FBC-9CF8-68DD149D5E7D}" type="presOf" srcId="{4BA2A858-B929-4AC3-86E0-76D2EE092AD0}" destId="{A48E6C41-EA11-4C5C-99DA-CDDC27E5FA8B}" srcOrd="0" destOrd="0" presId="urn:microsoft.com/office/officeart/2018/2/layout/IconVerticalSolidList"/>
    <dgm:cxn modelId="{E6831450-0784-44A1-B89A-5DC92D19D96C}" srcId="{6F8A6D07-36D1-498B-B6A2-0B7544A16F36}" destId="{894FB6B1-B84D-4829-A0C5-CCC74F54D593}" srcOrd="1" destOrd="0" parTransId="{9696599E-0D0E-43DA-B8D5-D25961C50781}" sibTransId="{BCEEB0A3-2645-40F5-A2A0-EAADA9BBD828}"/>
    <dgm:cxn modelId="{5BC26B79-66EB-47BF-90AE-1212342CCF19}" type="presOf" srcId="{0151C9AB-2E9A-4665-AC00-0FE70185B1FA}" destId="{1D286772-4CBA-47C3-9D60-F2B9DAFFB9B0}" srcOrd="0" destOrd="0" presId="urn:microsoft.com/office/officeart/2018/2/layout/IconVerticalSolidList"/>
    <dgm:cxn modelId="{069F75CD-6A88-4B77-A046-ECA01F22B0E6}" srcId="{6F8A6D07-36D1-498B-B6A2-0B7544A16F36}" destId="{4BA2A858-B929-4AC3-86E0-76D2EE092AD0}" srcOrd="0" destOrd="0" parTransId="{FEBAA35C-5981-4F75-985E-7150B89715E7}" sibTransId="{07E635B0-67B9-47B8-90BB-C9FA67469891}"/>
    <dgm:cxn modelId="{8452DECF-9359-4025-91D5-C5FBFD690483}" srcId="{6F8A6D07-36D1-498B-B6A2-0B7544A16F36}" destId="{087ADA0B-7909-4359-8C70-AA972394860D}" srcOrd="3" destOrd="0" parTransId="{015A5380-E2A5-4628-9439-C3E223A18DFE}" sibTransId="{82184DA5-D445-448D-9A36-C6CDF93C34B8}"/>
    <dgm:cxn modelId="{3BE740D0-DAA2-4672-A7F0-B8F5D841AF92}" srcId="{6F8A6D07-36D1-498B-B6A2-0B7544A16F36}" destId="{0151C9AB-2E9A-4665-AC00-0FE70185B1FA}" srcOrd="2" destOrd="0" parTransId="{EC5BE76A-9573-434D-A8B6-DC2C3E213B98}" sibTransId="{FCECEDAA-E724-42EA-A001-A31FF6C65C31}"/>
    <dgm:cxn modelId="{A4A9C994-29C6-4839-BEE1-0DAE00F3CA0B}" type="presParOf" srcId="{F8338F9B-0038-4123-8E1E-2F8C4EF32D2F}" destId="{CE86FECF-61BD-4089-BB08-5D0B692E3514}" srcOrd="0" destOrd="0" presId="urn:microsoft.com/office/officeart/2018/2/layout/IconVerticalSolidList"/>
    <dgm:cxn modelId="{327E7AF1-2024-45FC-BA2C-56D02DE3B9E4}" type="presParOf" srcId="{CE86FECF-61BD-4089-BB08-5D0B692E3514}" destId="{27E8A96D-50C1-41F1-85DD-2286C933F02F}" srcOrd="0" destOrd="0" presId="urn:microsoft.com/office/officeart/2018/2/layout/IconVerticalSolidList"/>
    <dgm:cxn modelId="{19843694-FFC1-49E9-B3AC-3978928329A5}" type="presParOf" srcId="{CE86FECF-61BD-4089-BB08-5D0B692E3514}" destId="{0E2628D2-DDE3-4ADD-9D96-1ED103DBA5B9}" srcOrd="1" destOrd="0" presId="urn:microsoft.com/office/officeart/2018/2/layout/IconVerticalSolidList"/>
    <dgm:cxn modelId="{EE564077-5AD6-49EC-B425-3DF09C7FDAE9}" type="presParOf" srcId="{CE86FECF-61BD-4089-BB08-5D0B692E3514}" destId="{4F4C2B6B-CBC1-4CB6-8A3A-B68C9865BE25}" srcOrd="2" destOrd="0" presId="urn:microsoft.com/office/officeart/2018/2/layout/IconVerticalSolidList"/>
    <dgm:cxn modelId="{067C1F2A-72FC-4885-8DBF-EA3BF6D545BC}" type="presParOf" srcId="{CE86FECF-61BD-4089-BB08-5D0B692E3514}" destId="{A48E6C41-EA11-4C5C-99DA-CDDC27E5FA8B}" srcOrd="3" destOrd="0" presId="urn:microsoft.com/office/officeart/2018/2/layout/IconVerticalSolidList"/>
    <dgm:cxn modelId="{FF982FEA-7DFD-462E-8DC2-A8A2B02F0232}" type="presParOf" srcId="{F8338F9B-0038-4123-8E1E-2F8C4EF32D2F}" destId="{21277B44-5EFD-4089-AE83-A5A06A3D97CA}" srcOrd="1" destOrd="0" presId="urn:microsoft.com/office/officeart/2018/2/layout/IconVerticalSolidList"/>
    <dgm:cxn modelId="{166F37D5-983F-4AAD-9D2A-DA81659A29CA}" type="presParOf" srcId="{F8338F9B-0038-4123-8E1E-2F8C4EF32D2F}" destId="{AE58B544-9EFA-44EC-B01C-CEF286641FB4}" srcOrd="2" destOrd="0" presId="urn:microsoft.com/office/officeart/2018/2/layout/IconVerticalSolidList"/>
    <dgm:cxn modelId="{80EC113E-BCB0-4728-96EA-BECA3413D783}" type="presParOf" srcId="{AE58B544-9EFA-44EC-B01C-CEF286641FB4}" destId="{5224DD5B-2252-445D-AEB2-092A4A7DB626}" srcOrd="0" destOrd="0" presId="urn:microsoft.com/office/officeart/2018/2/layout/IconVerticalSolidList"/>
    <dgm:cxn modelId="{BD63E560-EB67-407E-B1FA-37869D63D0AC}" type="presParOf" srcId="{AE58B544-9EFA-44EC-B01C-CEF286641FB4}" destId="{63D26EA5-5C3F-440F-A05A-1DB39E809D53}" srcOrd="1" destOrd="0" presId="urn:microsoft.com/office/officeart/2018/2/layout/IconVerticalSolidList"/>
    <dgm:cxn modelId="{C72423CD-D0AD-4DED-9101-F48E15B2A709}" type="presParOf" srcId="{AE58B544-9EFA-44EC-B01C-CEF286641FB4}" destId="{E9DEE078-BFB9-460B-B81E-4D5EE73D3341}" srcOrd="2" destOrd="0" presId="urn:microsoft.com/office/officeart/2018/2/layout/IconVerticalSolidList"/>
    <dgm:cxn modelId="{7A60D647-323C-4B19-AA5E-66E45D3761F6}" type="presParOf" srcId="{AE58B544-9EFA-44EC-B01C-CEF286641FB4}" destId="{B2E0AC8F-714D-43DB-BE85-03284CA62E0A}" srcOrd="3" destOrd="0" presId="urn:microsoft.com/office/officeart/2018/2/layout/IconVerticalSolidList"/>
    <dgm:cxn modelId="{E146498B-DC00-45CB-80B6-11897EF9C4EC}" type="presParOf" srcId="{F8338F9B-0038-4123-8E1E-2F8C4EF32D2F}" destId="{20E32834-0174-4435-AF66-FDD824160B2D}" srcOrd="3" destOrd="0" presId="urn:microsoft.com/office/officeart/2018/2/layout/IconVerticalSolidList"/>
    <dgm:cxn modelId="{65F9F003-7E15-4544-AAF1-14D83BA55E91}" type="presParOf" srcId="{F8338F9B-0038-4123-8E1E-2F8C4EF32D2F}" destId="{36042C97-6B7F-4A3C-BB9E-6AAA0A1A58CA}" srcOrd="4" destOrd="0" presId="urn:microsoft.com/office/officeart/2018/2/layout/IconVerticalSolidList"/>
    <dgm:cxn modelId="{B5EA7E87-D205-4147-BF3C-CEE1BF962A6D}" type="presParOf" srcId="{36042C97-6B7F-4A3C-BB9E-6AAA0A1A58CA}" destId="{35F6431A-84D6-4617-9749-11BEA111FB38}" srcOrd="0" destOrd="0" presId="urn:microsoft.com/office/officeart/2018/2/layout/IconVerticalSolidList"/>
    <dgm:cxn modelId="{65D31698-F21C-4B9D-A936-9FAA3EC4CD55}" type="presParOf" srcId="{36042C97-6B7F-4A3C-BB9E-6AAA0A1A58CA}" destId="{1A2EF8AB-A3DA-44E3-8DBD-853B7B7B25FF}" srcOrd="1" destOrd="0" presId="urn:microsoft.com/office/officeart/2018/2/layout/IconVerticalSolidList"/>
    <dgm:cxn modelId="{27F1F8A3-E243-40B4-9762-38FB4355DA85}" type="presParOf" srcId="{36042C97-6B7F-4A3C-BB9E-6AAA0A1A58CA}" destId="{16F782E1-0047-4036-B49A-7D7450FDD5C6}" srcOrd="2" destOrd="0" presId="urn:microsoft.com/office/officeart/2018/2/layout/IconVerticalSolidList"/>
    <dgm:cxn modelId="{49B373B5-F749-4F80-BDEF-12DB782D41A2}" type="presParOf" srcId="{36042C97-6B7F-4A3C-BB9E-6AAA0A1A58CA}" destId="{1D286772-4CBA-47C3-9D60-F2B9DAFFB9B0}" srcOrd="3" destOrd="0" presId="urn:microsoft.com/office/officeart/2018/2/layout/IconVerticalSolidList"/>
    <dgm:cxn modelId="{405B0D81-F3A3-4716-8D47-2007FBB2B8D9}" type="presParOf" srcId="{F8338F9B-0038-4123-8E1E-2F8C4EF32D2F}" destId="{016EC4FB-9C9E-447A-9266-1E411E4A90F9}" srcOrd="5" destOrd="0" presId="urn:microsoft.com/office/officeart/2018/2/layout/IconVerticalSolidList"/>
    <dgm:cxn modelId="{408449F5-9BB1-4976-B51B-8188560E2AE8}" type="presParOf" srcId="{F8338F9B-0038-4123-8E1E-2F8C4EF32D2F}" destId="{986E5785-2876-4A7C-AB08-C7A9F0F7268F}" srcOrd="6" destOrd="0" presId="urn:microsoft.com/office/officeart/2018/2/layout/IconVerticalSolidList"/>
    <dgm:cxn modelId="{04DB77D3-A33C-46AB-A971-08672EFFF64D}" type="presParOf" srcId="{986E5785-2876-4A7C-AB08-C7A9F0F7268F}" destId="{12509CEC-9172-4260-AD99-73251EEA02F7}" srcOrd="0" destOrd="0" presId="urn:microsoft.com/office/officeart/2018/2/layout/IconVerticalSolidList"/>
    <dgm:cxn modelId="{E4B72563-33AD-4844-8AC8-B10821D617E4}" type="presParOf" srcId="{986E5785-2876-4A7C-AB08-C7A9F0F7268F}" destId="{848EC792-CE8B-42AA-B7A0-51587FC6EC83}" srcOrd="1" destOrd="0" presId="urn:microsoft.com/office/officeart/2018/2/layout/IconVerticalSolidList"/>
    <dgm:cxn modelId="{6C348C9E-ED6F-4080-842D-3450121A92C0}" type="presParOf" srcId="{986E5785-2876-4A7C-AB08-C7A9F0F7268F}" destId="{D2F9BC30-4CEB-4F1B-AF93-2BE50BB888AE}" srcOrd="2" destOrd="0" presId="urn:microsoft.com/office/officeart/2018/2/layout/IconVerticalSolidList"/>
    <dgm:cxn modelId="{9F034D0C-A754-4871-91FB-A6D83FF720C3}" type="presParOf" srcId="{986E5785-2876-4A7C-AB08-C7A9F0F7268F}" destId="{7573AFE7-9CBE-4745-B689-CA15ED5B55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835301-2BA6-4A9A-ABBF-A704FBCB92CD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165868-1018-482F-8BE8-0071ED3120F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>
              <a:solidFill>
                <a:schemeClr val="bg1"/>
              </a:solidFill>
            </a:rPr>
            <a:t>Verbální (slovní) útoky - slovní napadání, výhružky, nadávky ale i hudební produkci </a:t>
          </a:r>
          <a:endParaRPr lang="en-US" dirty="0">
            <a:solidFill>
              <a:schemeClr val="bg1"/>
            </a:solidFill>
          </a:endParaRPr>
        </a:p>
      </dgm:t>
    </dgm:pt>
    <dgm:pt modelId="{18B91862-3F34-4953-90E5-B3EC6D4F49DD}" type="parTrans" cxnId="{E30E9A01-6B59-4672-857C-0F8956A03A22}">
      <dgm:prSet/>
      <dgm:spPr/>
      <dgm:t>
        <a:bodyPr/>
        <a:lstStyle/>
        <a:p>
          <a:endParaRPr lang="en-US"/>
        </a:p>
      </dgm:t>
    </dgm:pt>
    <dgm:pt modelId="{C728AFBA-38C6-4D50-9906-5E4B5465E94D}" type="sibTrans" cxnId="{E30E9A01-6B59-4672-857C-0F8956A03A22}">
      <dgm:prSet/>
      <dgm:spPr/>
      <dgm:t>
        <a:bodyPr/>
        <a:lstStyle/>
        <a:p>
          <a:endParaRPr lang="en-US"/>
        </a:p>
      </dgm:t>
    </dgm:pt>
    <dgm:pt modelId="{88FA5219-FE20-4616-95D7-6D62F90D239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>
              <a:solidFill>
                <a:schemeClr val="bg1"/>
              </a:solidFill>
            </a:rPr>
            <a:t>Grafická (mediální) forma - vydávání tzv. zinů,, s propagací nášivek a jiných symbolů rasismu</a:t>
          </a:r>
          <a:endParaRPr lang="en-US" dirty="0">
            <a:solidFill>
              <a:schemeClr val="bg1"/>
            </a:solidFill>
          </a:endParaRPr>
        </a:p>
      </dgm:t>
    </dgm:pt>
    <dgm:pt modelId="{F8151E93-C45E-4916-A4BC-C711CCDB3498}" type="parTrans" cxnId="{CE110AEF-5FEA-4DA6-84C0-60927C5C8EC4}">
      <dgm:prSet/>
      <dgm:spPr/>
      <dgm:t>
        <a:bodyPr/>
        <a:lstStyle/>
        <a:p>
          <a:endParaRPr lang="en-US"/>
        </a:p>
      </dgm:t>
    </dgm:pt>
    <dgm:pt modelId="{3C4475D1-2523-4564-9767-B1172052B1E2}" type="sibTrans" cxnId="{CE110AEF-5FEA-4DA6-84C0-60927C5C8EC4}">
      <dgm:prSet/>
      <dgm:spPr/>
      <dgm:t>
        <a:bodyPr/>
        <a:lstStyle/>
        <a:p>
          <a:endParaRPr lang="en-US"/>
        </a:p>
      </dgm:t>
    </dgm:pt>
    <dgm:pt modelId="{6FCB0DCB-74C4-4A70-B249-E244A94F464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>
              <a:solidFill>
                <a:schemeClr val="bg1"/>
              </a:solidFill>
            </a:rPr>
            <a:t>Brachiální (fyzické) útoky</a:t>
          </a:r>
          <a:endParaRPr lang="en-US" dirty="0">
            <a:solidFill>
              <a:schemeClr val="bg1"/>
            </a:solidFill>
          </a:endParaRPr>
        </a:p>
      </dgm:t>
    </dgm:pt>
    <dgm:pt modelId="{DFAF4343-D23F-48D2-9CF8-AC76657A87CE}" type="parTrans" cxnId="{3BBD5485-49CF-4961-97EA-D3D665AA2745}">
      <dgm:prSet/>
      <dgm:spPr/>
      <dgm:t>
        <a:bodyPr/>
        <a:lstStyle/>
        <a:p>
          <a:endParaRPr lang="en-US"/>
        </a:p>
      </dgm:t>
    </dgm:pt>
    <dgm:pt modelId="{9AE9A4D6-1B36-4185-A2C9-57073AB4D48A}" type="sibTrans" cxnId="{3BBD5485-49CF-4961-97EA-D3D665AA2745}">
      <dgm:prSet/>
      <dgm:spPr/>
      <dgm:t>
        <a:bodyPr/>
        <a:lstStyle/>
        <a:p>
          <a:endParaRPr lang="en-US"/>
        </a:p>
      </dgm:t>
    </dgm:pt>
    <dgm:pt modelId="{7B126DF7-63F0-440F-A0A2-70F950F9080F}" type="pres">
      <dgm:prSet presAssocID="{45835301-2BA6-4A9A-ABBF-A704FBCB92CD}" presName="root" presStyleCnt="0">
        <dgm:presLayoutVars>
          <dgm:dir/>
          <dgm:resizeHandles val="exact"/>
        </dgm:presLayoutVars>
      </dgm:prSet>
      <dgm:spPr/>
    </dgm:pt>
    <dgm:pt modelId="{53E47C64-CB37-40B7-9462-FAEE11580F48}" type="pres">
      <dgm:prSet presAssocID="{C9165868-1018-482F-8BE8-0071ED3120FE}" presName="compNode" presStyleCnt="0"/>
      <dgm:spPr/>
    </dgm:pt>
    <dgm:pt modelId="{C090A6E2-1FF5-4EBB-B95C-FAEBB33CE09B}" type="pres">
      <dgm:prSet presAssocID="{C9165868-1018-482F-8BE8-0071ED3120FE}" presName="bgRect" presStyleLbl="bgShp" presStyleIdx="0" presStyleCnt="3"/>
      <dgm:spPr/>
    </dgm:pt>
    <dgm:pt modelId="{6206E477-BBB3-4995-806E-E0CACF000322}" type="pres">
      <dgm:prSet presAssocID="{C9165868-1018-482F-8BE8-0071ED3120F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3707B7DE-B727-40C6-99DF-5B0EA0D74EDF}" type="pres">
      <dgm:prSet presAssocID="{C9165868-1018-482F-8BE8-0071ED3120FE}" presName="spaceRect" presStyleCnt="0"/>
      <dgm:spPr/>
    </dgm:pt>
    <dgm:pt modelId="{2FAD6EB8-020B-43AD-A7DD-B2723A30152A}" type="pres">
      <dgm:prSet presAssocID="{C9165868-1018-482F-8BE8-0071ED3120FE}" presName="parTx" presStyleLbl="revTx" presStyleIdx="0" presStyleCnt="3">
        <dgm:presLayoutVars>
          <dgm:chMax val="0"/>
          <dgm:chPref val="0"/>
        </dgm:presLayoutVars>
      </dgm:prSet>
      <dgm:spPr/>
    </dgm:pt>
    <dgm:pt modelId="{065077CF-B777-4BCD-9675-82BBFA3F3E9E}" type="pres">
      <dgm:prSet presAssocID="{C728AFBA-38C6-4D50-9906-5E4B5465E94D}" presName="sibTrans" presStyleCnt="0"/>
      <dgm:spPr/>
    </dgm:pt>
    <dgm:pt modelId="{01111E29-6E1B-4797-8935-C80D6311B4E8}" type="pres">
      <dgm:prSet presAssocID="{88FA5219-FE20-4616-95D7-6D62F90D239B}" presName="compNode" presStyleCnt="0"/>
      <dgm:spPr/>
    </dgm:pt>
    <dgm:pt modelId="{2CFF0D57-4C3E-4393-A084-7A168F5D094A}" type="pres">
      <dgm:prSet presAssocID="{88FA5219-FE20-4616-95D7-6D62F90D239B}" presName="bgRect" presStyleLbl="bgShp" presStyleIdx="1" presStyleCnt="3"/>
      <dgm:spPr/>
    </dgm:pt>
    <dgm:pt modelId="{48A211C7-0682-411B-9ACC-4743DC6083D5}" type="pres">
      <dgm:prSet presAssocID="{88FA5219-FE20-4616-95D7-6D62F90D23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lize"/>
        </a:ext>
      </dgm:extLst>
    </dgm:pt>
    <dgm:pt modelId="{41F3F742-BA5C-4922-86EA-C41E5D408DAD}" type="pres">
      <dgm:prSet presAssocID="{88FA5219-FE20-4616-95D7-6D62F90D239B}" presName="spaceRect" presStyleCnt="0"/>
      <dgm:spPr/>
    </dgm:pt>
    <dgm:pt modelId="{61893462-EBB3-4481-92AA-B7AB68DD3EE3}" type="pres">
      <dgm:prSet presAssocID="{88FA5219-FE20-4616-95D7-6D62F90D239B}" presName="parTx" presStyleLbl="revTx" presStyleIdx="1" presStyleCnt="3">
        <dgm:presLayoutVars>
          <dgm:chMax val="0"/>
          <dgm:chPref val="0"/>
        </dgm:presLayoutVars>
      </dgm:prSet>
      <dgm:spPr/>
    </dgm:pt>
    <dgm:pt modelId="{22E7E301-CB27-4380-899F-78275585E556}" type="pres">
      <dgm:prSet presAssocID="{3C4475D1-2523-4564-9767-B1172052B1E2}" presName="sibTrans" presStyleCnt="0"/>
      <dgm:spPr/>
    </dgm:pt>
    <dgm:pt modelId="{16AFED5A-1A82-4CF5-84F4-CBA4EC728493}" type="pres">
      <dgm:prSet presAssocID="{6FCB0DCB-74C4-4A70-B249-E244A94F4641}" presName="compNode" presStyleCnt="0"/>
      <dgm:spPr/>
    </dgm:pt>
    <dgm:pt modelId="{AEB773E8-F215-40AB-A16B-72064C8EA618}" type="pres">
      <dgm:prSet presAssocID="{6FCB0DCB-74C4-4A70-B249-E244A94F4641}" presName="bgRect" presStyleLbl="bgShp" presStyleIdx="2" presStyleCnt="3"/>
      <dgm:spPr/>
    </dgm:pt>
    <dgm:pt modelId="{F6F3C5BB-E1F2-4A5A-8798-8B0630CC68C4}" type="pres">
      <dgm:prSet presAssocID="{6FCB0DCB-74C4-4A70-B249-E244A94F46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tnutá pěst"/>
        </a:ext>
      </dgm:extLst>
    </dgm:pt>
    <dgm:pt modelId="{F9C1A941-F031-4F0D-B0A3-587408C13382}" type="pres">
      <dgm:prSet presAssocID="{6FCB0DCB-74C4-4A70-B249-E244A94F4641}" presName="spaceRect" presStyleCnt="0"/>
      <dgm:spPr/>
    </dgm:pt>
    <dgm:pt modelId="{16B24699-8308-4549-AFFE-8864819D577E}" type="pres">
      <dgm:prSet presAssocID="{6FCB0DCB-74C4-4A70-B249-E244A94F464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30E9A01-6B59-4672-857C-0F8956A03A22}" srcId="{45835301-2BA6-4A9A-ABBF-A704FBCB92CD}" destId="{C9165868-1018-482F-8BE8-0071ED3120FE}" srcOrd="0" destOrd="0" parTransId="{18B91862-3F34-4953-90E5-B3EC6D4F49DD}" sibTransId="{C728AFBA-38C6-4D50-9906-5E4B5465E94D}"/>
    <dgm:cxn modelId="{FEE5D960-E19A-4352-BCB0-9C9860692D8B}" type="presOf" srcId="{45835301-2BA6-4A9A-ABBF-A704FBCB92CD}" destId="{7B126DF7-63F0-440F-A0A2-70F950F9080F}" srcOrd="0" destOrd="0" presId="urn:microsoft.com/office/officeart/2018/2/layout/IconVerticalSolidList"/>
    <dgm:cxn modelId="{102DFF79-9428-4C70-8C28-48C9A165B2F3}" type="presOf" srcId="{6FCB0DCB-74C4-4A70-B249-E244A94F4641}" destId="{16B24699-8308-4549-AFFE-8864819D577E}" srcOrd="0" destOrd="0" presId="urn:microsoft.com/office/officeart/2018/2/layout/IconVerticalSolidList"/>
    <dgm:cxn modelId="{3BBD5485-49CF-4961-97EA-D3D665AA2745}" srcId="{45835301-2BA6-4A9A-ABBF-A704FBCB92CD}" destId="{6FCB0DCB-74C4-4A70-B249-E244A94F4641}" srcOrd="2" destOrd="0" parTransId="{DFAF4343-D23F-48D2-9CF8-AC76657A87CE}" sibTransId="{9AE9A4D6-1B36-4185-A2C9-57073AB4D48A}"/>
    <dgm:cxn modelId="{8E1498A9-B4E4-4EF7-9B88-10855A7BE5AE}" type="presOf" srcId="{C9165868-1018-482F-8BE8-0071ED3120FE}" destId="{2FAD6EB8-020B-43AD-A7DD-B2723A30152A}" srcOrd="0" destOrd="0" presId="urn:microsoft.com/office/officeart/2018/2/layout/IconVerticalSolidList"/>
    <dgm:cxn modelId="{7C92CCB6-79D9-431B-86C7-50C3A2912767}" type="presOf" srcId="{88FA5219-FE20-4616-95D7-6D62F90D239B}" destId="{61893462-EBB3-4481-92AA-B7AB68DD3EE3}" srcOrd="0" destOrd="0" presId="urn:microsoft.com/office/officeart/2018/2/layout/IconVerticalSolidList"/>
    <dgm:cxn modelId="{CE110AEF-5FEA-4DA6-84C0-60927C5C8EC4}" srcId="{45835301-2BA6-4A9A-ABBF-A704FBCB92CD}" destId="{88FA5219-FE20-4616-95D7-6D62F90D239B}" srcOrd="1" destOrd="0" parTransId="{F8151E93-C45E-4916-A4BC-C711CCDB3498}" sibTransId="{3C4475D1-2523-4564-9767-B1172052B1E2}"/>
    <dgm:cxn modelId="{25324655-41F0-47E5-A71C-12AFDF3973A6}" type="presParOf" srcId="{7B126DF7-63F0-440F-A0A2-70F950F9080F}" destId="{53E47C64-CB37-40B7-9462-FAEE11580F48}" srcOrd="0" destOrd="0" presId="urn:microsoft.com/office/officeart/2018/2/layout/IconVerticalSolidList"/>
    <dgm:cxn modelId="{918C415E-F2D4-4C1E-8C65-B3C0962E37A0}" type="presParOf" srcId="{53E47C64-CB37-40B7-9462-FAEE11580F48}" destId="{C090A6E2-1FF5-4EBB-B95C-FAEBB33CE09B}" srcOrd="0" destOrd="0" presId="urn:microsoft.com/office/officeart/2018/2/layout/IconVerticalSolidList"/>
    <dgm:cxn modelId="{903B12A9-41FE-48F1-B470-7AAE2EBE82FE}" type="presParOf" srcId="{53E47C64-CB37-40B7-9462-FAEE11580F48}" destId="{6206E477-BBB3-4995-806E-E0CACF000322}" srcOrd="1" destOrd="0" presId="urn:microsoft.com/office/officeart/2018/2/layout/IconVerticalSolidList"/>
    <dgm:cxn modelId="{298886B5-6052-444D-AF33-EF722EA2EAAB}" type="presParOf" srcId="{53E47C64-CB37-40B7-9462-FAEE11580F48}" destId="{3707B7DE-B727-40C6-99DF-5B0EA0D74EDF}" srcOrd="2" destOrd="0" presId="urn:microsoft.com/office/officeart/2018/2/layout/IconVerticalSolidList"/>
    <dgm:cxn modelId="{59FE5FF1-20EA-4609-B6C0-31E20965CAAD}" type="presParOf" srcId="{53E47C64-CB37-40B7-9462-FAEE11580F48}" destId="{2FAD6EB8-020B-43AD-A7DD-B2723A30152A}" srcOrd="3" destOrd="0" presId="urn:microsoft.com/office/officeart/2018/2/layout/IconVerticalSolidList"/>
    <dgm:cxn modelId="{4ED02A33-9AA9-4257-A0B1-D2EC16542C58}" type="presParOf" srcId="{7B126DF7-63F0-440F-A0A2-70F950F9080F}" destId="{065077CF-B777-4BCD-9675-82BBFA3F3E9E}" srcOrd="1" destOrd="0" presId="urn:microsoft.com/office/officeart/2018/2/layout/IconVerticalSolidList"/>
    <dgm:cxn modelId="{683F89B0-47EC-403B-A9B5-E58883A25EC0}" type="presParOf" srcId="{7B126DF7-63F0-440F-A0A2-70F950F9080F}" destId="{01111E29-6E1B-4797-8935-C80D6311B4E8}" srcOrd="2" destOrd="0" presId="urn:microsoft.com/office/officeart/2018/2/layout/IconVerticalSolidList"/>
    <dgm:cxn modelId="{0117604D-2D2C-45DC-9B85-6A4E5AF6A991}" type="presParOf" srcId="{01111E29-6E1B-4797-8935-C80D6311B4E8}" destId="{2CFF0D57-4C3E-4393-A084-7A168F5D094A}" srcOrd="0" destOrd="0" presId="urn:microsoft.com/office/officeart/2018/2/layout/IconVerticalSolidList"/>
    <dgm:cxn modelId="{FF56C54B-2D9D-4688-92E0-24DC673A3CA8}" type="presParOf" srcId="{01111E29-6E1B-4797-8935-C80D6311B4E8}" destId="{48A211C7-0682-411B-9ACC-4743DC6083D5}" srcOrd="1" destOrd="0" presId="urn:microsoft.com/office/officeart/2018/2/layout/IconVerticalSolidList"/>
    <dgm:cxn modelId="{69BC6D60-0449-4E10-BBC6-4BD4C2F622FA}" type="presParOf" srcId="{01111E29-6E1B-4797-8935-C80D6311B4E8}" destId="{41F3F742-BA5C-4922-86EA-C41E5D408DAD}" srcOrd="2" destOrd="0" presId="urn:microsoft.com/office/officeart/2018/2/layout/IconVerticalSolidList"/>
    <dgm:cxn modelId="{FCA94E65-5EFB-4E1E-85FD-A60B567EABDF}" type="presParOf" srcId="{01111E29-6E1B-4797-8935-C80D6311B4E8}" destId="{61893462-EBB3-4481-92AA-B7AB68DD3EE3}" srcOrd="3" destOrd="0" presId="urn:microsoft.com/office/officeart/2018/2/layout/IconVerticalSolidList"/>
    <dgm:cxn modelId="{143835A7-8A36-4644-A43C-C6A511386219}" type="presParOf" srcId="{7B126DF7-63F0-440F-A0A2-70F950F9080F}" destId="{22E7E301-CB27-4380-899F-78275585E556}" srcOrd="3" destOrd="0" presId="urn:microsoft.com/office/officeart/2018/2/layout/IconVerticalSolidList"/>
    <dgm:cxn modelId="{FB129EA4-2365-45AD-8C4A-E4C590040A3F}" type="presParOf" srcId="{7B126DF7-63F0-440F-A0A2-70F950F9080F}" destId="{16AFED5A-1A82-4CF5-84F4-CBA4EC728493}" srcOrd="4" destOrd="0" presId="urn:microsoft.com/office/officeart/2018/2/layout/IconVerticalSolidList"/>
    <dgm:cxn modelId="{B60A31DD-28C4-4472-A5C8-230363DECC63}" type="presParOf" srcId="{16AFED5A-1A82-4CF5-84F4-CBA4EC728493}" destId="{AEB773E8-F215-40AB-A16B-72064C8EA618}" srcOrd="0" destOrd="0" presId="urn:microsoft.com/office/officeart/2018/2/layout/IconVerticalSolidList"/>
    <dgm:cxn modelId="{79212E72-DF6E-43C9-A3FF-7558C2F0CCA5}" type="presParOf" srcId="{16AFED5A-1A82-4CF5-84F4-CBA4EC728493}" destId="{F6F3C5BB-E1F2-4A5A-8798-8B0630CC68C4}" srcOrd="1" destOrd="0" presId="urn:microsoft.com/office/officeart/2018/2/layout/IconVerticalSolidList"/>
    <dgm:cxn modelId="{72BAEE1E-355B-480D-86EE-0171B8B52521}" type="presParOf" srcId="{16AFED5A-1A82-4CF5-84F4-CBA4EC728493}" destId="{F9C1A941-F031-4F0D-B0A3-587408C13382}" srcOrd="2" destOrd="0" presId="urn:microsoft.com/office/officeart/2018/2/layout/IconVerticalSolidList"/>
    <dgm:cxn modelId="{F0D716B0-BE30-41B1-A130-A9476DDED70B}" type="presParOf" srcId="{16AFED5A-1A82-4CF5-84F4-CBA4EC728493}" destId="{16B24699-8308-4549-AFFE-8864819D57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161FEA-3122-4A9E-8E16-3FF7F924EBF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8E55A7-3468-447C-942F-F2D08B56FD1F}">
      <dgm:prSet/>
      <dgm:spPr/>
      <dgm:t>
        <a:bodyPr/>
        <a:lstStyle/>
        <a:p>
          <a:r>
            <a:rPr lang="cs-CZ" dirty="0"/>
            <a:t>romské etnikum </a:t>
          </a:r>
          <a:endParaRPr lang="en-US" dirty="0"/>
        </a:p>
      </dgm:t>
    </dgm:pt>
    <dgm:pt modelId="{1DD8201F-94CD-48F7-BDFD-D4F5F3A4FE55}" type="parTrans" cxnId="{24B4D7DB-C825-4D76-A632-60FB618F0183}">
      <dgm:prSet/>
      <dgm:spPr/>
      <dgm:t>
        <a:bodyPr/>
        <a:lstStyle/>
        <a:p>
          <a:endParaRPr lang="en-US"/>
        </a:p>
      </dgm:t>
    </dgm:pt>
    <dgm:pt modelId="{B65E8A50-2385-45CB-A47C-95F6F04D19D8}" type="sibTrans" cxnId="{24B4D7DB-C825-4D76-A632-60FB618F0183}">
      <dgm:prSet/>
      <dgm:spPr/>
      <dgm:t>
        <a:bodyPr/>
        <a:lstStyle/>
        <a:p>
          <a:endParaRPr lang="en-US"/>
        </a:p>
      </dgm:t>
    </dgm:pt>
    <dgm:pt modelId="{8832350E-86C4-4FB3-8E08-B03D2472BA55}">
      <dgm:prSet/>
      <dgm:spPr/>
      <dgm:t>
        <a:bodyPr/>
        <a:lstStyle/>
        <a:p>
          <a:r>
            <a:rPr lang="cs-CZ" dirty="0"/>
            <a:t>Věřící – např. Židé</a:t>
          </a:r>
          <a:endParaRPr lang="en-US" dirty="0"/>
        </a:p>
      </dgm:t>
    </dgm:pt>
    <dgm:pt modelId="{E88B1B11-E73A-4D0E-A49B-E0D46F348E61}" type="parTrans" cxnId="{9C039980-4806-4CA7-B83A-B8895BFDD848}">
      <dgm:prSet/>
      <dgm:spPr/>
      <dgm:t>
        <a:bodyPr/>
        <a:lstStyle/>
        <a:p>
          <a:endParaRPr lang="en-US"/>
        </a:p>
      </dgm:t>
    </dgm:pt>
    <dgm:pt modelId="{2B99C9DF-DCD1-465F-8BAB-13F75AD4D002}" type="sibTrans" cxnId="{9C039980-4806-4CA7-B83A-B8895BFDD848}">
      <dgm:prSet/>
      <dgm:spPr/>
      <dgm:t>
        <a:bodyPr/>
        <a:lstStyle/>
        <a:p>
          <a:endParaRPr lang="en-US"/>
        </a:p>
      </dgm:t>
    </dgm:pt>
    <dgm:pt modelId="{C873EECF-B71A-4AF7-95A3-55A7BCF92546}">
      <dgm:prSet/>
      <dgm:spPr/>
      <dgm:t>
        <a:bodyPr/>
        <a:lstStyle/>
        <a:p>
          <a:r>
            <a:rPr lang="cs-CZ" dirty="0"/>
            <a:t>c</a:t>
          </a:r>
          <a:r>
            <a:rPr lang="pt-BR" dirty="0"/>
            <a:t>izinci s odlišnou barvou pleti </a:t>
          </a:r>
          <a:endParaRPr lang="en-US" dirty="0"/>
        </a:p>
      </dgm:t>
    </dgm:pt>
    <dgm:pt modelId="{D76D0FF2-62CC-408B-9C21-90D6CA1C9ACA}" type="parTrans" cxnId="{27F9DB31-7733-4853-8DD5-EED5ABEEEADF}">
      <dgm:prSet/>
      <dgm:spPr/>
      <dgm:t>
        <a:bodyPr/>
        <a:lstStyle/>
        <a:p>
          <a:endParaRPr lang="en-US"/>
        </a:p>
      </dgm:t>
    </dgm:pt>
    <dgm:pt modelId="{8307AAE5-9C38-43AE-847B-FCD067F14B48}" type="sibTrans" cxnId="{27F9DB31-7733-4853-8DD5-EED5ABEEEADF}">
      <dgm:prSet/>
      <dgm:spPr/>
      <dgm:t>
        <a:bodyPr/>
        <a:lstStyle/>
        <a:p>
          <a:endParaRPr lang="en-US"/>
        </a:p>
      </dgm:t>
    </dgm:pt>
    <dgm:pt modelId="{2D3E3658-8059-4A1C-AD67-E074E8DD65D1}">
      <dgm:prSet/>
      <dgm:spPr/>
      <dgm:t>
        <a:bodyPr/>
        <a:lstStyle/>
        <a:p>
          <a:r>
            <a:rPr lang="cs-CZ" dirty="0"/>
            <a:t>homosexuálové</a:t>
          </a:r>
          <a:endParaRPr lang="en-US" dirty="0"/>
        </a:p>
      </dgm:t>
    </dgm:pt>
    <dgm:pt modelId="{EEF45652-7C3C-4EA9-B885-023A91ACE680}" type="parTrans" cxnId="{73C9BC3A-C0F7-43E1-A4E8-ED688196CE69}">
      <dgm:prSet/>
      <dgm:spPr/>
      <dgm:t>
        <a:bodyPr/>
        <a:lstStyle/>
        <a:p>
          <a:endParaRPr lang="en-US"/>
        </a:p>
      </dgm:t>
    </dgm:pt>
    <dgm:pt modelId="{8A0C992F-4962-48A2-B4BF-4E4E8870901A}" type="sibTrans" cxnId="{73C9BC3A-C0F7-43E1-A4E8-ED688196CE69}">
      <dgm:prSet/>
      <dgm:spPr/>
      <dgm:t>
        <a:bodyPr/>
        <a:lstStyle/>
        <a:p>
          <a:endParaRPr lang="en-US"/>
        </a:p>
      </dgm:t>
    </dgm:pt>
    <dgm:pt modelId="{100EF57C-F58C-44D9-8E39-536014AB9BBF}" type="pres">
      <dgm:prSet presAssocID="{FD161FEA-3122-4A9E-8E16-3FF7F924EBF2}" presName="diagram" presStyleCnt="0">
        <dgm:presLayoutVars>
          <dgm:dir/>
          <dgm:resizeHandles val="exact"/>
        </dgm:presLayoutVars>
      </dgm:prSet>
      <dgm:spPr/>
    </dgm:pt>
    <dgm:pt modelId="{D67A313A-24EB-454C-86D2-C3D1134BCCBD}" type="pres">
      <dgm:prSet presAssocID="{FF8E55A7-3468-447C-942F-F2D08B56FD1F}" presName="node" presStyleLbl="node1" presStyleIdx="0" presStyleCnt="4">
        <dgm:presLayoutVars>
          <dgm:bulletEnabled val="1"/>
        </dgm:presLayoutVars>
      </dgm:prSet>
      <dgm:spPr/>
    </dgm:pt>
    <dgm:pt modelId="{94261419-54DB-4B4A-AD59-451583545EBB}" type="pres">
      <dgm:prSet presAssocID="{B65E8A50-2385-45CB-A47C-95F6F04D19D8}" presName="sibTrans" presStyleCnt="0"/>
      <dgm:spPr/>
    </dgm:pt>
    <dgm:pt modelId="{41269A1A-4564-46A6-A116-44BA9830E5B2}" type="pres">
      <dgm:prSet presAssocID="{8832350E-86C4-4FB3-8E08-B03D2472BA55}" presName="node" presStyleLbl="node1" presStyleIdx="1" presStyleCnt="4">
        <dgm:presLayoutVars>
          <dgm:bulletEnabled val="1"/>
        </dgm:presLayoutVars>
      </dgm:prSet>
      <dgm:spPr/>
    </dgm:pt>
    <dgm:pt modelId="{CF1A135D-331D-464E-B280-C26C075C1919}" type="pres">
      <dgm:prSet presAssocID="{2B99C9DF-DCD1-465F-8BAB-13F75AD4D002}" presName="sibTrans" presStyleCnt="0"/>
      <dgm:spPr/>
    </dgm:pt>
    <dgm:pt modelId="{BB51B77E-8726-4ACF-B59F-29DB2074A769}" type="pres">
      <dgm:prSet presAssocID="{C873EECF-B71A-4AF7-95A3-55A7BCF92546}" presName="node" presStyleLbl="node1" presStyleIdx="2" presStyleCnt="4">
        <dgm:presLayoutVars>
          <dgm:bulletEnabled val="1"/>
        </dgm:presLayoutVars>
      </dgm:prSet>
      <dgm:spPr/>
    </dgm:pt>
    <dgm:pt modelId="{BDB1550B-1578-4B23-AB50-01B330393B88}" type="pres">
      <dgm:prSet presAssocID="{8307AAE5-9C38-43AE-847B-FCD067F14B48}" presName="sibTrans" presStyleCnt="0"/>
      <dgm:spPr/>
    </dgm:pt>
    <dgm:pt modelId="{58E4F643-228B-4CF7-B5F4-8994C402D90A}" type="pres">
      <dgm:prSet presAssocID="{2D3E3658-8059-4A1C-AD67-E074E8DD65D1}" presName="node" presStyleLbl="node1" presStyleIdx="3" presStyleCnt="4">
        <dgm:presLayoutVars>
          <dgm:bulletEnabled val="1"/>
        </dgm:presLayoutVars>
      </dgm:prSet>
      <dgm:spPr/>
    </dgm:pt>
  </dgm:ptLst>
  <dgm:cxnLst>
    <dgm:cxn modelId="{4700CF0F-CC21-4004-983F-AB3E28919348}" type="presOf" srcId="{C873EECF-B71A-4AF7-95A3-55A7BCF92546}" destId="{BB51B77E-8726-4ACF-B59F-29DB2074A769}" srcOrd="0" destOrd="0" presId="urn:microsoft.com/office/officeart/2005/8/layout/default"/>
    <dgm:cxn modelId="{27F9DB31-7733-4853-8DD5-EED5ABEEEADF}" srcId="{FD161FEA-3122-4A9E-8E16-3FF7F924EBF2}" destId="{C873EECF-B71A-4AF7-95A3-55A7BCF92546}" srcOrd="2" destOrd="0" parTransId="{D76D0FF2-62CC-408B-9C21-90D6CA1C9ACA}" sibTransId="{8307AAE5-9C38-43AE-847B-FCD067F14B48}"/>
    <dgm:cxn modelId="{73C9BC3A-C0F7-43E1-A4E8-ED688196CE69}" srcId="{FD161FEA-3122-4A9E-8E16-3FF7F924EBF2}" destId="{2D3E3658-8059-4A1C-AD67-E074E8DD65D1}" srcOrd="3" destOrd="0" parTransId="{EEF45652-7C3C-4EA9-B885-023A91ACE680}" sibTransId="{8A0C992F-4962-48A2-B4BF-4E4E8870901A}"/>
    <dgm:cxn modelId="{9C039980-4806-4CA7-B83A-B8895BFDD848}" srcId="{FD161FEA-3122-4A9E-8E16-3FF7F924EBF2}" destId="{8832350E-86C4-4FB3-8E08-B03D2472BA55}" srcOrd="1" destOrd="0" parTransId="{E88B1B11-E73A-4D0E-A49B-E0D46F348E61}" sibTransId="{2B99C9DF-DCD1-465F-8BAB-13F75AD4D002}"/>
    <dgm:cxn modelId="{E47E1487-C9AB-4F03-8852-5028EC3AB9CE}" type="presOf" srcId="{FF8E55A7-3468-447C-942F-F2D08B56FD1F}" destId="{D67A313A-24EB-454C-86D2-C3D1134BCCBD}" srcOrd="0" destOrd="0" presId="urn:microsoft.com/office/officeart/2005/8/layout/default"/>
    <dgm:cxn modelId="{7EF0E6AE-F361-4BB1-A2AB-F280595B4F98}" type="presOf" srcId="{8832350E-86C4-4FB3-8E08-B03D2472BA55}" destId="{41269A1A-4564-46A6-A116-44BA9830E5B2}" srcOrd="0" destOrd="0" presId="urn:microsoft.com/office/officeart/2005/8/layout/default"/>
    <dgm:cxn modelId="{24B4D7DB-C825-4D76-A632-60FB618F0183}" srcId="{FD161FEA-3122-4A9E-8E16-3FF7F924EBF2}" destId="{FF8E55A7-3468-447C-942F-F2D08B56FD1F}" srcOrd="0" destOrd="0" parTransId="{1DD8201F-94CD-48F7-BDFD-D4F5F3A4FE55}" sibTransId="{B65E8A50-2385-45CB-A47C-95F6F04D19D8}"/>
    <dgm:cxn modelId="{5F02EBF5-1668-4E56-B443-0D802E029EF5}" type="presOf" srcId="{2D3E3658-8059-4A1C-AD67-E074E8DD65D1}" destId="{58E4F643-228B-4CF7-B5F4-8994C402D90A}" srcOrd="0" destOrd="0" presId="urn:microsoft.com/office/officeart/2005/8/layout/default"/>
    <dgm:cxn modelId="{9E088AF9-7D99-4364-96AF-47ACD99348CE}" type="presOf" srcId="{FD161FEA-3122-4A9E-8E16-3FF7F924EBF2}" destId="{100EF57C-F58C-44D9-8E39-536014AB9BBF}" srcOrd="0" destOrd="0" presId="urn:microsoft.com/office/officeart/2005/8/layout/default"/>
    <dgm:cxn modelId="{677577BF-4BAF-42E7-9B6C-135092CE09C1}" type="presParOf" srcId="{100EF57C-F58C-44D9-8E39-536014AB9BBF}" destId="{D67A313A-24EB-454C-86D2-C3D1134BCCBD}" srcOrd="0" destOrd="0" presId="urn:microsoft.com/office/officeart/2005/8/layout/default"/>
    <dgm:cxn modelId="{1F7CD11E-79BD-4B57-B477-916E91AC7171}" type="presParOf" srcId="{100EF57C-F58C-44D9-8E39-536014AB9BBF}" destId="{94261419-54DB-4B4A-AD59-451583545EBB}" srcOrd="1" destOrd="0" presId="urn:microsoft.com/office/officeart/2005/8/layout/default"/>
    <dgm:cxn modelId="{5B912334-94ED-48A3-A83C-0766D01683D0}" type="presParOf" srcId="{100EF57C-F58C-44D9-8E39-536014AB9BBF}" destId="{41269A1A-4564-46A6-A116-44BA9830E5B2}" srcOrd="2" destOrd="0" presId="urn:microsoft.com/office/officeart/2005/8/layout/default"/>
    <dgm:cxn modelId="{7795C63E-E36D-4F4A-92EC-7817AA45CE04}" type="presParOf" srcId="{100EF57C-F58C-44D9-8E39-536014AB9BBF}" destId="{CF1A135D-331D-464E-B280-C26C075C1919}" srcOrd="3" destOrd="0" presId="urn:microsoft.com/office/officeart/2005/8/layout/default"/>
    <dgm:cxn modelId="{2F67EB0C-662A-4A8C-A1D1-0A716A6ECBA4}" type="presParOf" srcId="{100EF57C-F58C-44D9-8E39-536014AB9BBF}" destId="{BB51B77E-8726-4ACF-B59F-29DB2074A769}" srcOrd="4" destOrd="0" presId="urn:microsoft.com/office/officeart/2005/8/layout/default"/>
    <dgm:cxn modelId="{9BF03EA7-9A24-4D6A-BE01-947845F00B60}" type="presParOf" srcId="{100EF57C-F58C-44D9-8E39-536014AB9BBF}" destId="{BDB1550B-1578-4B23-AB50-01B330393B88}" srcOrd="5" destOrd="0" presId="urn:microsoft.com/office/officeart/2005/8/layout/default"/>
    <dgm:cxn modelId="{40F7572A-2945-4D92-A2BE-909666F30A41}" type="presParOf" srcId="{100EF57C-F58C-44D9-8E39-536014AB9BBF}" destId="{58E4F643-228B-4CF7-B5F4-8994C402D90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7F6A6-CB24-4DE6-9088-605AABA17BA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3158B57-A2DC-4CE6-A415-FA4A4C5BEFB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Většinou starší</a:t>
          </a:r>
          <a:endParaRPr lang="en-US"/>
        </a:p>
      </dgm:t>
    </dgm:pt>
    <dgm:pt modelId="{9A56ED14-F2DF-4E9C-8221-80EAC7AFE320}" type="parTrans" cxnId="{B9F62ADE-8827-418B-9D40-E3C31031A515}">
      <dgm:prSet/>
      <dgm:spPr/>
      <dgm:t>
        <a:bodyPr/>
        <a:lstStyle/>
        <a:p>
          <a:endParaRPr lang="en-US"/>
        </a:p>
      </dgm:t>
    </dgm:pt>
    <dgm:pt modelId="{3C24CA98-1ABF-4310-896C-5D1A9ADCA56A}" type="sibTrans" cxnId="{B9F62ADE-8827-418B-9D40-E3C31031A5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06E37CB-42C9-435A-A218-90C3A82DB68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Fyzicky vyspělejší jedinec nebo skupina</a:t>
          </a:r>
          <a:endParaRPr lang="en-US"/>
        </a:p>
      </dgm:t>
    </dgm:pt>
    <dgm:pt modelId="{F87D228D-78F9-4312-B79D-46153185F235}" type="parTrans" cxnId="{01A500C6-50D6-47FE-ACDA-72CFF04F5FFF}">
      <dgm:prSet/>
      <dgm:spPr/>
      <dgm:t>
        <a:bodyPr/>
        <a:lstStyle/>
        <a:p>
          <a:endParaRPr lang="en-US"/>
        </a:p>
      </dgm:t>
    </dgm:pt>
    <dgm:pt modelId="{C25A5954-961E-4D00-849B-5DE9FCD3E8A5}" type="sibTrans" cxnId="{01A500C6-50D6-47FE-ACDA-72CFF04F5F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EEBFD6-E306-47AD-BF2F-116A7156E13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Nedostatek sebevědomí, často má nějaký komplex</a:t>
          </a:r>
          <a:endParaRPr lang="en-US"/>
        </a:p>
      </dgm:t>
    </dgm:pt>
    <dgm:pt modelId="{2BB0B74B-2A77-449F-8B02-5C1D45D5C246}" type="parTrans" cxnId="{EFE3818B-72AF-48EA-9EF2-259E160CE87E}">
      <dgm:prSet/>
      <dgm:spPr/>
      <dgm:t>
        <a:bodyPr/>
        <a:lstStyle/>
        <a:p>
          <a:endParaRPr lang="en-US"/>
        </a:p>
      </dgm:t>
    </dgm:pt>
    <dgm:pt modelId="{CBC6694C-2BBC-40AA-A822-2D2163543035}" type="sibTrans" cxnId="{EFE3818B-72AF-48EA-9EF2-259E160CE87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F134B6-8C79-4F15-A018-557C4F5FD8E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Může mít  horší výsledky ve škole, v práci</a:t>
          </a:r>
          <a:endParaRPr lang="en-US" dirty="0"/>
        </a:p>
      </dgm:t>
    </dgm:pt>
    <dgm:pt modelId="{0BEC01DB-AA1B-435B-92B0-3FA74B4677E3}" type="parTrans" cxnId="{9B78EFB7-5C17-4E4A-8A89-01B8C1724904}">
      <dgm:prSet/>
      <dgm:spPr/>
      <dgm:t>
        <a:bodyPr/>
        <a:lstStyle/>
        <a:p>
          <a:endParaRPr lang="en-US"/>
        </a:p>
      </dgm:t>
    </dgm:pt>
    <dgm:pt modelId="{F6A3E002-29EC-4481-9736-758F3F81926E}" type="sibTrans" cxnId="{9B78EFB7-5C17-4E4A-8A89-01B8C172490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28AAB2A-2ED5-4A2A-A53A-CEF983C7C1B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Může mít problémy v rodině</a:t>
          </a:r>
          <a:endParaRPr lang="en-US" dirty="0"/>
        </a:p>
      </dgm:t>
    </dgm:pt>
    <dgm:pt modelId="{3D2FDB45-F5D7-46A3-9AC9-BCB52AA7EA8F}" type="parTrans" cxnId="{318F9FC5-8646-4C16-9EB0-02F14DDCBEAD}">
      <dgm:prSet/>
      <dgm:spPr/>
      <dgm:t>
        <a:bodyPr/>
        <a:lstStyle/>
        <a:p>
          <a:endParaRPr lang="en-US"/>
        </a:p>
      </dgm:t>
    </dgm:pt>
    <dgm:pt modelId="{D4CE48C5-EFD0-4AB4-9192-F04269BF0170}" type="sibTrans" cxnId="{318F9FC5-8646-4C16-9EB0-02F14DDCBE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60E5FA-D4DD-4EC5-A6FF-08519409F8C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Bývá málo oblíbený v kolektivu</a:t>
          </a:r>
          <a:endParaRPr lang="en-US"/>
        </a:p>
      </dgm:t>
    </dgm:pt>
    <dgm:pt modelId="{133BE1C9-42BB-4043-93F4-80C083B0A89F}" type="parTrans" cxnId="{59FAAD41-49D3-4CE7-ADFC-1D3A0F999540}">
      <dgm:prSet/>
      <dgm:spPr/>
      <dgm:t>
        <a:bodyPr/>
        <a:lstStyle/>
        <a:p>
          <a:endParaRPr lang="en-US"/>
        </a:p>
      </dgm:t>
    </dgm:pt>
    <dgm:pt modelId="{2E7815E4-8C02-4CF7-931E-14A6CEAB67CF}" type="sibTrans" cxnId="{59FAAD41-49D3-4CE7-ADFC-1D3A0F999540}">
      <dgm:prSet/>
      <dgm:spPr/>
      <dgm:t>
        <a:bodyPr/>
        <a:lstStyle/>
        <a:p>
          <a:endParaRPr lang="en-US"/>
        </a:p>
      </dgm:t>
    </dgm:pt>
    <dgm:pt modelId="{E4F516DE-B6C2-49DF-933F-6B11A44BB1AF}" type="pres">
      <dgm:prSet presAssocID="{FB87F6A6-CB24-4DE6-9088-605AABA17BA8}" presName="root" presStyleCnt="0">
        <dgm:presLayoutVars>
          <dgm:dir/>
          <dgm:resizeHandles val="exact"/>
        </dgm:presLayoutVars>
      </dgm:prSet>
      <dgm:spPr/>
    </dgm:pt>
    <dgm:pt modelId="{851B2B28-BA40-4851-86A1-2931A58D518C}" type="pres">
      <dgm:prSet presAssocID="{FB87F6A6-CB24-4DE6-9088-605AABA17BA8}" presName="container" presStyleCnt="0">
        <dgm:presLayoutVars>
          <dgm:dir/>
          <dgm:resizeHandles val="exact"/>
        </dgm:presLayoutVars>
      </dgm:prSet>
      <dgm:spPr/>
    </dgm:pt>
    <dgm:pt modelId="{87D90014-9FEF-4D07-BF32-580D12362008}" type="pres">
      <dgm:prSet presAssocID="{D3158B57-A2DC-4CE6-A415-FA4A4C5BEFBA}" presName="compNode" presStyleCnt="0"/>
      <dgm:spPr/>
    </dgm:pt>
    <dgm:pt modelId="{5FB68153-240D-46D9-A5C7-C1A8F348B5A6}" type="pres">
      <dgm:prSet presAssocID="{D3158B57-A2DC-4CE6-A415-FA4A4C5BEFBA}" presName="iconBgRect" presStyleLbl="bgShp" presStyleIdx="0" presStyleCnt="6"/>
      <dgm:spPr/>
    </dgm:pt>
    <dgm:pt modelId="{24AF6D52-E6A0-41AB-9ED5-C4FABE77FD4F}" type="pres">
      <dgm:prSet presAssocID="{D3158B57-A2DC-4CE6-A415-FA4A4C5BEFB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733465A1-F891-4EE8-9755-D46B16707C98}" type="pres">
      <dgm:prSet presAssocID="{D3158B57-A2DC-4CE6-A415-FA4A4C5BEFBA}" presName="spaceRect" presStyleCnt="0"/>
      <dgm:spPr/>
    </dgm:pt>
    <dgm:pt modelId="{864CA6FF-88C2-49BB-9B48-6B19812E3441}" type="pres">
      <dgm:prSet presAssocID="{D3158B57-A2DC-4CE6-A415-FA4A4C5BEFBA}" presName="textRect" presStyleLbl="revTx" presStyleIdx="0" presStyleCnt="6">
        <dgm:presLayoutVars>
          <dgm:chMax val="1"/>
          <dgm:chPref val="1"/>
        </dgm:presLayoutVars>
      </dgm:prSet>
      <dgm:spPr/>
    </dgm:pt>
    <dgm:pt modelId="{ED9A7A22-40B6-42FF-9E24-5B82E226F773}" type="pres">
      <dgm:prSet presAssocID="{3C24CA98-1ABF-4310-896C-5D1A9ADCA56A}" presName="sibTrans" presStyleLbl="sibTrans2D1" presStyleIdx="0" presStyleCnt="0"/>
      <dgm:spPr/>
    </dgm:pt>
    <dgm:pt modelId="{F9AB931C-3DE1-4088-916A-5AE8A67B85A5}" type="pres">
      <dgm:prSet presAssocID="{B06E37CB-42C9-435A-A218-90C3A82DB684}" presName="compNode" presStyleCnt="0"/>
      <dgm:spPr/>
    </dgm:pt>
    <dgm:pt modelId="{3A9A08F6-6727-49BA-8384-4EF48F1CA871}" type="pres">
      <dgm:prSet presAssocID="{B06E37CB-42C9-435A-A218-90C3A82DB684}" presName="iconBgRect" presStyleLbl="bgShp" presStyleIdx="1" presStyleCnt="6"/>
      <dgm:spPr/>
    </dgm:pt>
    <dgm:pt modelId="{87658264-DAE0-4385-A224-CE7ADD6BDB4D}" type="pres">
      <dgm:prSet presAssocID="{B06E37CB-42C9-435A-A218-90C3A82DB68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7B4C2EFC-21F5-429E-A9D3-714C55053AF0}" type="pres">
      <dgm:prSet presAssocID="{B06E37CB-42C9-435A-A218-90C3A82DB684}" presName="spaceRect" presStyleCnt="0"/>
      <dgm:spPr/>
    </dgm:pt>
    <dgm:pt modelId="{1B6C015E-379C-412B-A160-AA198C73A129}" type="pres">
      <dgm:prSet presAssocID="{B06E37CB-42C9-435A-A218-90C3A82DB684}" presName="textRect" presStyleLbl="revTx" presStyleIdx="1" presStyleCnt="6">
        <dgm:presLayoutVars>
          <dgm:chMax val="1"/>
          <dgm:chPref val="1"/>
        </dgm:presLayoutVars>
      </dgm:prSet>
      <dgm:spPr/>
    </dgm:pt>
    <dgm:pt modelId="{E6FE7C2C-C8A8-4975-8E15-1BB9A1E186FD}" type="pres">
      <dgm:prSet presAssocID="{C25A5954-961E-4D00-849B-5DE9FCD3E8A5}" presName="sibTrans" presStyleLbl="sibTrans2D1" presStyleIdx="0" presStyleCnt="0"/>
      <dgm:spPr/>
    </dgm:pt>
    <dgm:pt modelId="{A5663090-4BAA-49A1-93A9-8AA23CE376F2}" type="pres">
      <dgm:prSet presAssocID="{DDEEBFD6-E306-47AD-BF2F-116A7156E137}" presName="compNode" presStyleCnt="0"/>
      <dgm:spPr/>
    </dgm:pt>
    <dgm:pt modelId="{A324A57A-1855-4E16-B908-A30D6D38908E}" type="pres">
      <dgm:prSet presAssocID="{DDEEBFD6-E306-47AD-BF2F-116A7156E137}" presName="iconBgRect" presStyleLbl="bgShp" presStyleIdx="2" presStyleCnt="6"/>
      <dgm:spPr/>
    </dgm:pt>
    <dgm:pt modelId="{D5A2A318-E90B-4F50-8C68-2335C0F17964}" type="pres">
      <dgm:prSet presAssocID="{DDEEBFD6-E306-47AD-BF2F-116A7156E13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A62443E-2D9A-4EE7-89B6-5AB44597FE80}" type="pres">
      <dgm:prSet presAssocID="{DDEEBFD6-E306-47AD-BF2F-116A7156E137}" presName="spaceRect" presStyleCnt="0"/>
      <dgm:spPr/>
    </dgm:pt>
    <dgm:pt modelId="{D0743223-97CD-4381-A736-D8F16D9CAA6D}" type="pres">
      <dgm:prSet presAssocID="{DDEEBFD6-E306-47AD-BF2F-116A7156E137}" presName="textRect" presStyleLbl="revTx" presStyleIdx="2" presStyleCnt="6">
        <dgm:presLayoutVars>
          <dgm:chMax val="1"/>
          <dgm:chPref val="1"/>
        </dgm:presLayoutVars>
      </dgm:prSet>
      <dgm:spPr/>
    </dgm:pt>
    <dgm:pt modelId="{E88E10CA-9115-472D-845E-7D7DA94465CA}" type="pres">
      <dgm:prSet presAssocID="{CBC6694C-2BBC-40AA-A822-2D2163543035}" presName="sibTrans" presStyleLbl="sibTrans2D1" presStyleIdx="0" presStyleCnt="0"/>
      <dgm:spPr/>
    </dgm:pt>
    <dgm:pt modelId="{0D036877-5F44-4A5A-A8DF-52DF7DEB5195}" type="pres">
      <dgm:prSet presAssocID="{F0F134B6-8C79-4F15-A018-557C4F5FD8E3}" presName="compNode" presStyleCnt="0"/>
      <dgm:spPr/>
    </dgm:pt>
    <dgm:pt modelId="{FFD925FA-F358-4D15-A820-E82A8DCAA757}" type="pres">
      <dgm:prSet presAssocID="{F0F134B6-8C79-4F15-A018-557C4F5FD8E3}" presName="iconBgRect" presStyleLbl="bgShp" presStyleIdx="3" presStyleCnt="6"/>
      <dgm:spPr/>
    </dgm:pt>
    <dgm:pt modelId="{CF877AAF-C7D2-4944-8BC4-761E6C85C93C}" type="pres">
      <dgm:prSet presAssocID="{F0F134B6-8C79-4F15-A018-557C4F5FD8E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3F741593-5906-4AAD-9D8A-08CC46268400}" type="pres">
      <dgm:prSet presAssocID="{F0F134B6-8C79-4F15-A018-557C4F5FD8E3}" presName="spaceRect" presStyleCnt="0"/>
      <dgm:spPr/>
    </dgm:pt>
    <dgm:pt modelId="{C19234AA-B7BA-4102-B761-CB87EC570C15}" type="pres">
      <dgm:prSet presAssocID="{F0F134B6-8C79-4F15-A018-557C4F5FD8E3}" presName="textRect" presStyleLbl="revTx" presStyleIdx="3" presStyleCnt="6">
        <dgm:presLayoutVars>
          <dgm:chMax val="1"/>
          <dgm:chPref val="1"/>
        </dgm:presLayoutVars>
      </dgm:prSet>
      <dgm:spPr/>
    </dgm:pt>
    <dgm:pt modelId="{D5F990E2-0FE4-4D4D-B16F-FB1EFEEE8281}" type="pres">
      <dgm:prSet presAssocID="{F6A3E002-29EC-4481-9736-758F3F81926E}" presName="sibTrans" presStyleLbl="sibTrans2D1" presStyleIdx="0" presStyleCnt="0"/>
      <dgm:spPr/>
    </dgm:pt>
    <dgm:pt modelId="{FBF001B1-DE62-494D-B53C-DAA231609F21}" type="pres">
      <dgm:prSet presAssocID="{B28AAB2A-2ED5-4A2A-A53A-CEF983C7C1B1}" presName="compNode" presStyleCnt="0"/>
      <dgm:spPr/>
    </dgm:pt>
    <dgm:pt modelId="{29D79764-ADFD-4024-AECB-393B706384DE}" type="pres">
      <dgm:prSet presAssocID="{B28AAB2A-2ED5-4A2A-A53A-CEF983C7C1B1}" presName="iconBgRect" presStyleLbl="bgShp" presStyleIdx="4" presStyleCnt="6"/>
      <dgm:spPr/>
    </dgm:pt>
    <dgm:pt modelId="{03205C66-9F95-4D59-8EE5-139A0F12A319}" type="pres">
      <dgm:prSet presAssocID="{B28AAB2A-2ED5-4A2A-A53A-CEF983C7C1B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402F7F9-4D0B-40B3-9DDA-5B9F1A86614A}" type="pres">
      <dgm:prSet presAssocID="{B28AAB2A-2ED5-4A2A-A53A-CEF983C7C1B1}" presName="spaceRect" presStyleCnt="0"/>
      <dgm:spPr/>
    </dgm:pt>
    <dgm:pt modelId="{CCA69E25-B5AE-4C96-9F2E-74E18621EA8A}" type="pres">
      <dgm:prSet presAssocID="{B28AAB2A-2ED5-4A2A-A53A-CEF983C7C1B1}" presName="textRect" presStyleLbl="revTx" presStyleIdx="4" presStyleCnt="6">
        <dgm:presLayoutVars>
          <dgm:chMax val="1"/>
          <dgm:chPref val="1"/>
        </dgm:presLayoutVars>
      </dgm:prSet>
      <dgm:spPr/>
    </dgm:pt>
    <dgm:pt modelId="{FD39F552-8CFF-475B-BFAF-9872A4679F20}" type="pres">
      <dgm:prSet presAssocID="{D4CE48C5-EFD0-4AB4-9192-F04269BF0170}" presName="sibTrans" presStyleLbl="sibTrans2D1" presStyleIdx="0" presStyleCnt="0"/>
      <dgm:spPr/>
    </dgm:pt>
    <dgm:pt modelId="{7A3B8C7D-2890-4C18-AF15-27DD50A63CFE}" type="pres">
      <dgm:prSet presAssocID="{DF60E5FA-D4DD-4EC5-A6FF-08519409F8CE}" presName="compNode" presStyleCnt="0"/>
      <dgm:spPr/>
    </dgm:pt>
    <dgm:pt modelId="{C22421BA-7ED8-4B7C-A794-EF46DBCD9083}" type="pres">
      <dgm:prSet presAssocID="{DF60E5FA-D4DD-4EC5-A6FF-08519409F8CE}" presName="iconBgRect" presStyleLbl="bgShp" presStyleIdx="5" presStyleCnt="6"/>
      <dgm:spPr/>
    </dgm:pt>
    <dgm:pt modelId="{11896804-EBFD-4E9A-A718-0C6B73C510A4}" type="pres">
      <dgm:prSet presAssocID="{DF60E5FA-D4DD-4EC5-A6FF-08519409F8C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2CCEC78C-6AF0-46F7-A680-1516AFF0D658}" type="pres">
      <dgm:prSet presAssocID="{DF60E5FA-D4DD-4EC5-A6FF-08519409F8CE}" presName="spaceRect" presStyleCnt="0"/>
      <dgm:spPr/>
    </dgm:pt>
    <dgm:pt modelId="{8CF812E0-8B1F-4A4A-A539-7D781EA0AAA7}" type="pres">
      <dgm:prSet presAssocID="{DF60E5FA-D4DD-4EC5-A6FF-08519409F8C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58E360C-F399-4716-9F52-8CAC2DD6CC7F}" type="presOf" srcId="{B28AAB2A-2ED5-4A2A-A53A-CEF983C7C1B1}" destId="{CCA69E25-B5AE-4C96-9F2E-74E18621EA8A}" srcOrd="0" destOrd="0" presId="urn:microsoft.com/office/officeart/2018/2/layout/IconCircleList"/>
    <dgm:cxn modelId="{38894B18-E522-4003-A7F0-408C208C2138}" type="presOf" srcId="{B06E37CB-42C9-435A-A218-90C3A82DB684}" destId="{1B6C015E-379C-412B-A160-AA198C73A129}" srcOrd="0" destOrd="0" presId="urn:microsoft.com/office/officeart/2018/2/layout/IconCircleList"/>
    <dgm:cxn modelId="{2CC7AB23-3FD3-400C-8270-0F9647E03FCB}" type="presOf" srcId="{C25A5954-961E-4D00-849B-5DE9FCD3E8A5}" destId="{E6FE7C2C-C8A8-4975-8E15-1BB9A1E186FD}" srcOrd="0" destOrd="0" presId="urn:microsoft.com/office/officeart/2018/2/layout/IconCircleList"/>
    <dgm:cxn modelId="{296DDC23-CFDF-4924-A8B6-E571ED6D069E}" type="presOf" srcId="{D4CE48C5-EFD0-4AB4-9192-F04269BF0170}" destId="{FD39F552-8CFF-475B-BFAF-9872A4679F20}" srcOrd="0" destOrd="0" presId="urn:microsoft.com/office/officeart/2018/2/layout/IconCircleList"/>
    <dgm:cxn modelId="{27F55F36-D8A2-429A-800A-399BFFB71D90}" type="presOf" srcId="{F0F134B6-8C79-4F15-A018-557C4F5FD8E3}" destId="{C19234AA-B7BA-4102-B761-CB87EC570C15}" srcOrd="0" destOrd="0" presId="urn:microsoft.com/office/officeart/2018/2/layout/IconCircleList"/>
    <dgm:cxn modelId="{59FAAD41-49D3-4CE7-ADFC-1D3A0F999540}" srcId="{FB87F6A6-CB24-4DE6-9088-605AABA17BA8}" destId="{DF60E5FA-D4DD-4EC5-A6FF-08519409F8CE}" srcOrd="5" destOrd="0" parTransId="{133BE1C9-42BB-4043-93F4-80C083B0A89F}" sibTransId="{2E7815E4-8C02-4CF7-931E-14A6CEAB67CF}"/>
    <dgm:cxn modelId="{DF94DB6D-3E60-44F6-9662-A62F590ABAD7}" type="presOf" srcId="{F6A3E002-29EC-4481-9736-758F3F81926E}" destId="{D5F990E2-0FE4-4D4D-B16F-FB1EFEEE8281}" srcOrd="0" destOrd="0" presId="urn:microsoft.com/office/officeart/2018/2/layout/IconCircleList"/>
    <dgm:cxn modelId="{8974697A-D5B8-4F3D-AE74-B011A2F8CFA5}" type="presOf" srcId="{DF60E5FA-D4DD-4EC5-A6FF-08519409F8CE}" destId="{8CF812E0-8B1F-4A4A-A539-7D781EA0AAA7}" srcOrd="0" destOrd="0" presId="urn:microsoft.com/office/officeart/2018/2/layout/IconCircleList"/>
    <dgm:cxn modelId="{40EAD781-5774-4EEA-9A52-C46BE28D62F7}" type="presOf" srcId="{CBC6694C-2BBC-40AA-A822-2D2163543035}" destId="{E88E10CA-9115-472D-845E-7D7DA94465CA}" srcOrd="0" destOrd="0" presId="urn:microsoft.com/office/officeart/2018/2/layout/IconCircleList"/>
    <dgm:cxn modelId="{EFE3818B-72AF-48EA-9EF2-259E160CE87E}" srcId="{FB87F6A6-CB24-4DE6-9088-605AABA17BA8}" destId="{DDEEBFD6-E306-47AD-BF2F-116A7156E137}" srcOrd="2" destOrd="0" parTransId="{2BB0B74B-2A77-449F-8B02-5C1D45D5C246}" sibTransId="{CBC6694C-2BBC-40AA-A822-2D2163543035}"/>
    <dgm:cxn modelId="{CB6C0F96-9D85-4359-964F-4287CFA73E63}" type="presOf" srcId="{DDEEBFD6-E306-47AD-BF2F-116A7156E137}" destId="{D0743223-97CD-4381-A736-D8F16D9CAA6D}" srcOrd="0" destOrd="0" presId="urn:microsoft.com/office/officeart/2018/2/layout/IconCircleList"/>
    <dgm:cxn modelId="{BC107197-6724-4852-B726-ADB7526CF459}" type="presOf" srcId="{D3158B57-A2DC-4CE6-A415-FA4A4C5BEFBA}" destId="{864CA6FF-88C2-49BB-9B48-6B19812E3441}" srcOrd="0" destOrd="0" presId="urn:microsoft.com/office/officeart/2018/2/layout/IconCircleList"/>
    <dgm:cxn modelId="{85C8D69E-A4A1-400F-852C-72CE5C0AD387}" type="presOf" srcId="{FB87F6A6-CB24-4DE6-9088-605AABA17BA8}" destId="{E4F516DE-B6C2-49DF-933F-6B11A44BB1AF}" srcOrd="0" destOrd="0" presId="urn:microsoft.com/office/officeart/2018/2/layout/IconCircleList"/>
    <dgm:cxn modelId="{9B78EFB7-5C17-4E4A-8A89-01B8C1724904}" srcId="{FB87F6A6-CB24-4DE6-9088-605AABA17BA8}" destId="{F0F134B6-8C79-4F15-A018-557C4F5FD8E3}" srcOrd="3" destOrd="0" parTransId="{0BEC01DB-AA1B-435B-92B0-3FA74B4677E3}" sibTransId="{F6A3E002-29EC-4481-9736-758F3F81926E}"/>
    <dgm:cxn modelId="{318F9FC5-8646-4C16-9EB0-02F14DDCBEAD}" srcId="{FB87F6A6-CB24-4DE6-9088-605AABA17BA8}" destId="{B28AAB2A-2ED5-4A2A-A53A-CEF983C7C1B1}" srcOrd="4" destOrd="0" parTransId="{3D2FDB45-F5D7-46A3-9AC9-BCB52AA7EA8F}" sibTransId="{D4CE48C5-EFD0-4AB4-9192-F04269BF0170}"/>
    <dgm:cxn modelId="{01A500C6-50D6-47FE-ACDA-72CFF04F5FFF}" srcId="{FB87F6A6-CB24-4DE6-9088-605AABA17BA8}" destId="{B06E37CB-42C9-435A-A218-90C3A82DB684}" srcOrd="1" destOrd="0" parTransId="{F87D228D-78F9-4312-B79D-46153185F235}" sibTransId="{C25A5954-961E-4D00-849B-5DE9FCD3E8A5}"/>
    <dgm:cxn modelId="{B9F62ADE-8827-418B-9D40-E3C31031A515}" srcId="{FB87F6A6-CB24-4DE6-9088-605AABA17BA8}" destId="{D3158B57-A2DC-4CE6-A415-FA4A4C5BEFBA}" srcOrd="0" destOrd="0" parTransId="{9A56ED14-F2DF-4E9C-8221-80EAC7AFE320}" sibTransId="{3C24CA98-1ABF-4310-896C-5D1A9ADCA56A}"/>
    <dgm:cxn modelId="{6563DFE4-9E77-4A11-9C24-45C370834CA0}" type="presOf" srcId="{3C24CA98-1ABF-4310-896C-5D1A9ADCA56A}" destId="{ED9A7A22-40B6-42FF-9E24-5B82E226F773}" srcOrd="0" destOrd="0" presId="urn:microsoft.com/office/officeart/2018/2/layout/IconCircleList"/>
    <dgm:cxn modelId="{6CE00435-83E7-46D7-8DC8-A43E555F9237}" type="presParOf" srcId="{E4F516DE-B6C2-49DF-933F-6B11A44BB1AF}" destId="{851B2B28-BA40-4851-86A1-2931A58D518C}" srcOrd="0" destOrd="0" presId="urn:microsoft.com/office/officeart/2018/2/layout/IconCircleList"/>
    <dgm:cxn modelId="{FE35974B-BC6D-4BE6-839A-D750C49BF736}" type="presParOf" srcId="{851B2B28-BA40-4851-86A1-2931A58D518C}" destId="{87D90014-9FEF-4D07-BF32-580D12362008}" srcOrd="0" destOrd="0" presId="urn:microsoft.com/office/officeart/2018/2/layout/IconCircleList"/>
    <dgm:cxn modelId="{D15ED553-5DA3-4956-BE71-909064E5B04D}" type="presParOf" srcId="{87D90014-9FEF-4D07-BF32-580D12362008}" destId="{5FB68153-240D-46D9-A5C7-C1A8F348B5A6}" srcOrd="0" destOrd="0" presId="urn:microsoft.com/office/officeart/2018/2/layout/IconCircleList"/>
    <dgm:cxn modelId="{2F70AA98-3B75-4F20-A026-7836DF14ECD0}" type="presParOf" srcId="{87D90014-9FEF-4D07-BF32-580D12362008}" destId="{24AF6D52-E6A0-41AB-9ED5-C4FABE77FD4F}" srcOrd="1" destOrd="0" presId="urn:microsoft.com/office/officeart/2018/2/layout/IconCircleList"/>
    <dgm:cxn modelId="{B5232E1E-F323-45B8-9CF3-0B58BF26F5B6}" type="presParOf" srcId="{87D90014-9FEF-4D07-BF32-580D12362008}" destId="{733465A1-F891-4EE8-9755-D46B16707C98}" srcOrd="2" destOrd="0" presId="urn:microsoft.com/office/officeart/2018/2/layout/IconCircleList"/>
    <dgm:cxn modelId="{B5FCD0D4-11CE-48BE-BED6-FE8B24D050DF}" type="presParOf" srcId="{87D90014-9FEF-4D07-BF32-580D12362008}" destId="{864CA6FF-88C2-49BB-9B48-6B19812E3441}" srcOrd="3" destOrd="0" presId="urn:microsoft.com/office/officeart/2018/2/layout/IconCircleList"/>
    <dgm:cxn modelId="{4E31FC69-8A07-447C-A56E-DEE805D88334}" type="presParOf" srcId="{851B2B28-BA40-4851-86A1-2931A58D518C}" destId="{ED9A7A22-40B6-42FF-9E24-5B82E226F773}" srcOrd="1" destOrd="0" presId="urn:microsoft.com/office/officeart/2018/2/layout/IconCircleList"/>
    <dgm:cxn modelId="{7B9597F5-4957-4F86-9DA1-90D14FD37710}" type="presParOf" srcId="{851B2B28-BA40-4851-86A1-2931A58D518C}" destId="{F9AB931C-3DE1-4088-916A-5AE8A67B85A5}" srcOrd="2" destOrd="0" presId="urn:microsoft.com/office/officeart/2018/2/layout/IconCircleList"/>
    <dgm:cxn modelId="{13823097-3B68-4B07-BC33-3B95FC9BC165}" type="presParOf" srcId="{F9AB931C-3DE1-4088-916A-5AE8A67B85A5}" destId="{3A9A08F6-6727-49BA-8384-4EF48F1CA871}" srcOrd="0" destOrd="0" presId="urn:microsoft.com/office/officeart/2018/2/layout/IconCircleList"/>
    <dgm:cxn modelId="{A18AA288-90F8-4AB5-9193-93FF35660A04}" type="presParOf" srcId="{F9AB931C-3DE1-4088-916A-5AE8A67B85A5}" destId="{87658264-DAE0-4385-A224-CE7ADD6BDB4D}" srcOrd="1" destOrd="0" presId="urn:microsoft.com/office/officeart/2018/2/layout/IconCircleList"/>
    <dgm:cxn modelId="{D77EB91B-67FD-4BCA-947C-4A335C06AA9C}" type="presParOf" srcId="{F9AB931C-3DE1-4088-916A-5AE8A67B85A5}" destId="{7B4C2EFC-21F5-429E-A9D3-714C55053AF0}" srcOrd="2" destOrd="0" presId="urn:microsoft.com/office/officeart/2018/2/layout/IconCircleList"/>
    <dgm:cxn modelId="{CA85BF02-BDBA-4ACD-855E-28AD92FC8E88}" type="presParOf" srcId="{F9AB931C-3DE1-4088-916A-5AE8A67B85A5}" destId="{1B6C015E-379C-412B-A160-AA198C73A129}" srcOrd="3" destOrd="0" presId="urn:microsoft.com/office/officeart/2018/2/layout/IconCircleList"/>
    <dgm:cxn modelId="{50891334-546E-4569-A279-0B409E30C794}" type="presParOf" srcId="{851B2B28-BA40-4851-86A1-2931A58D518C}" destId="{E6FE7C2C-C8A8-4975-8E15-1BB9A1E186FD}" srcOrd="3" destOrd="0" presId="urn:microsoft.com/office/officeart/2018/2/layout/IconCircleList"/>
    <dgm:cxn modelId="{9BA43457-C7E2-4C76-A982-0252FE124D9F}" type="presParOf" srcId="{851B2B28-BA40-4851-86A1-2931A58D518C}" destId="{A5663090-4BAA-49A1-93A9-8AA23CE376F2}" srcOrd="4" destOrd="0" presId="urn:microsoft.com/office/officeart/2018/2/layout/IconCircleList"/>
    <dgm:cxn modelId="{BE3598C2-13B1-46EE-A3DF-FB0AC41050C7}" type="presParOf" srcId="{A5663090-4BAA-49A1-93A9-8AA23CE376F2}" destId="{A324A57A-1855-4E16-B908-A30D6D38908E}" srcOrd="0" destOrd="0" presId="urn:microsoft.com/office/officeart/2018/2/layout/IconCircleList"/>
    <dgm:cxn modelId="{1D1BB3FF-3579-4ABF-A9BB-5F2CB176B2E3}" type="presParOf" srcId="{A5663090-4BAA-49A1-93A9-8AA23CE376F2}" destId="{D5A2A318-E90B-4F50-8C68-2335C0F17964}" srcOrd="1" destOrd="0" presId="urn:microsoft.com/office/officeart/2018/2/layout/IconCircleList"/>
    <dgm:cxn modelId="{0EC30EAF-5D3D-42D9-A60F-6504A2409669}" type="presParOf" srcId="{A5663090-4BAA-49A1-93A9-8AA23CE376F2}" destId="{4A62443E-2D9A-4EE7-89B6-5AB44597FE80}" srcOrd="2" destOrd="0" presId="urn:microsoft.com/office/officeart/2018/2/layout/IconCircleList"/>
    <dgm:cxn modelId="{C29EB536-C94A-4900-8839-B0019A648499}" type="presParOf" srcId="{A5663090-4BAA-49A1-93A9-8AA23CE376F2}" destId="{D0743223-97CD-4381-A736-D8F16D9CAA6D}" srcOrd="3" destOrd="0" presId="urn:microsoft.com/office/officeart/2018/2/layout/IconCircleList"/>
    <dgm:cxn modelId="{D42C1CD0-BF53-477F-ADAA-FBFC13A4CC79}" type="presParOf" srcId="{851B2B28-BA40-4851-86A1-2931A58D518C}" destId="{E88E10CA-9115-472D-845E-7D7DA94465CA}" srcOrd="5" destOrd="0" presId="urn:microsoft.com/office/officeart/2018/2/layout/IconCircleList"/>
    <dgm:cxn modelId="{3782C929-76BC-47B3-B993-4ADCD0914BB5}" type="presParOf" srcId="{851B2B28-BA40-4851-86A1-2931A58D518C}" destId="{0D036877-5F44-4A5A-A8DF-52DF7DEB5195}" srcOrd="6" destOrd="0" presId="urn:microsoft.com/office/officeart/2018/2/layout/IconCircleList"/>
    <dgm:cxn modelId="{14B32913-7C93-4BD6-8E64-BD71DB5E7B26}" type="presParOf" srcId="{0D036877-5F44-4A5A-A8DF-52DF7DEB5195}" destId="{FFD925FA-F358-4D15-A820-E82A8DCAA757}" srcOrd="0" destOrd="0" presId="urn:microsoft.com/office/officeart/2018/2/layout/IconCircleList"/>
    <dgm:cxn modelId="{E1612E79-939C-426A-B6D4-A3808B551E66}" type="presParOf" srcId="{0D036877-5F44-4A5A-A8DF-52DF7DEB5195}" destId="{CF877AAF-C7D2-4944-8BC4-761E6C85C93C}" srcOrd="1" destOrd="0" presId="urn:microsoft.com/office/officeart/2018/2/layout/IconCircleList"/>
    <dgm:cxn modelId="{9182E316-D57A-4207-BD3C-2AA2FC33E600}" type="presParOf" srcId="{0D036877-5F44-4A5A-A8DF-52DF7DEB5195}" destId="{3F741593-5906-4AAD-9D8A-08CC46268400}" srcOrd="2" destOrd="0" presId="urn:microsoft.com/office/officeart/2018/2/layout/IconCircleList"/>
    <dgm:cxn modelId="{8DF6CB3F-65D9-43B6-AE89-56726EB4330E}" type="presParOf" srcId="{0D036877-5F44-4A5A-A8DF-52DF7DEB5195}" destId="{C19234AA-B7BA-4102-B761-CB87EC570C15}" srcOrd="3" destOrd="0" presId="urn:microsoft.com/office/officeart/2018/2/layout/IconCircleList"/>
    <dgm:cxn modelId="{6EBE848C-2DA5-4EAB-A17A-596296F7F928}" type="presParOf" srcId="{851B2B28-BA40-4851-86A1-2931A58D518C}" destId="{D5F990E2-0FE4-4D4D-B16F-FB1EFEEE8281}" srcOrd="7" destOrd="0" presId="urn:microsoft.com/office/officeart/2018/2/layout/IconCircleList"/>
    <dgm:cxn modelId="{8E6083A8-5384-4901-9D7E-D5673FB7542C}" type="presParOf" srcId="{851B2B28-BA40-4851-86A1-2931A58D518C}" destId="{FBF001B1-DE62-494D-B53C-DAA231609F21}" srcOrd="8" destOrd="0" presId="urn:microsoft.com/office/officeart/2018/2/layout/IconCircleList"/>
    <dgm:cxn modelId="{C27F17F3-FDCB-4EB5-B97C-92137EDC90A9}" type="presParOf" srcId="{FBF001B1-DE62-494D-B53C-DAA231609F21}" destId="{29D79764-ADFD-4024-AECB-393B706384DE}" srcOrd="0" destOrd="0" presId="urn:microsoft.com/office/officeart/2018/2/layout/IconCircleList"/>
    <dgm:cxn modelId="{DB2C8DF4-DC27-4F92-AC34-29C5FED50B2B}" type="presParOf" srcId="{FBF001B1-DE62-494D-B53C-DAA231609F21}" destId="{03205C66-9F95-4D59-8EE5-139A0F12A319}" srcOrd="1" destOrd="0" presId="urn:microsoft.com/office/officeart/2018/2/layout/IconCircleList"/>
    <dgm:cxn modelId="{5FD53E9E-0EC0-44B9-898D-039C5056CCC2}" type="presParOf" srcId="{FBF001B1-DE62-494D-B53C-DAA231609F21}" destId="{7402F7F9-4D0B-40B3-9DDA-5B9F1A86614A}" srcOrd="2" destOrd="0" presId="urn:microsoft.com/office/officeart/2018/2/layout/IconCircleList"/>
    <dgm:cxn modelId="{063BDC8D-374E-433D-8B5F-AC4355562E63}" type="presParOf" srcId="{FBF001B1-DE62-494D-B53C-DAA231609F21}" destId="{CCA69E25-B5AE-4C96-9F2E-74E18621EA8A}" srcOrd="3" destOrd="0" presId="urn:microsoft.com/office/officeart/2018/2/layout/IconCircleList"/>
    <dgm:cxn modelId="{6731D2FE-0B70-472B-AD71-F3D92B9662FC}" type="presParOf" srcId="{851B2B28-BA40-4851-86A1-2931A58D518C}" destId="{FD39F552-8CFF-475B-BFAF-9872A4679F20}" srcOrd="9" destOrd="0" presId="urn:microsoft.com/office/officeart/2018/2/layout/IconCircleList"/>
    <dgm:cxn modelId="{8EE31C65-9E50-49C9-989B-11982773780D}" type="presParOf" srcId="{851B2B28-BA40-4851-86A1-2931A58D518C}" destId="{7A3B8C7D-2890-4C18-AF15-27DD50A63CFE}" srcOrd="10" destOrd="0" presId="urn:microsoft.com/office/officeart/2018/2/layout/IconCircleList"/>
    <dgm:cxn modelId="{8BCA3F77-6AF5-4790-BC9F-BC6C0968817E}" type="presParOf" srcId="{7A3B8C7D-2890-4C18-AF15-27DD50A63CFE}" destId="{C22421BA-7ED8-4B7C-A794-EF46DBCD9083}" srcOrd="0" destOrd="0" presId="urn:microsoft.com/office/officeart/2018/2/layout/IconCircleList"/>
    <dgm:cxn modelId="{8E560417-323D-4D0D-9BAB-9FBC450C92D6}" type="presParOf" srcId="{7A3B8C7D-2890-4C18-AF15-27DD50A63CFE}" destId="{11896804-EBFD-4E9A-A718-0C6B73C510A4}" srcOrd="1" destOrd="0" presId="urn:microsoft.com/office/officeart/2018/2/layout/IconCircleList"/>
    <dgm:cxn modelId="{E6A80D68-CFBA-4C9F-9462-A68AD3D43682}" type="presParOf" srcId="{7A3B8C7D-2890-4C18-AF15-27DD50A63CFE}" destId="{2CCEC78C-6AF0-46F7-A680-1516AFF0D658}" srcOrd="2" destOrd="0" presId="urn:microsoft.com/office/officeart/2018/2/layout/IconCircleList"/>
    <dgm:cxn modelId="{A9A018F5-FD76-488C-BE69-093D23B19949}" type="presParOf" srcId="{7A3B8C7D-2890-4C18-AF15-27DD50A63CFE}" destId="{8CF812E0-8B1F-4A4A-A539-7D781EA0AAA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29975-C295-4B40-A7C1-304E16738667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491C1E-D8ED-46C7-8E1C-A82F8D50E06C}">
      <dgm:prSet/>
      <dgm:spPr/>
      <dgm:t>
        <a:bodyPr/>
        <a:lstStyle/>
        <a:p>
          <a:r>
            <a:rPr lang="cs-CZ" dirty="0"/>
            <a:t>1. Snaží se upoutat pozornost</a:t>
          </a:r>
          <a:endParaRPr lang="en-US" dirty="0"/>
        </a:p>
      </dgm:t>
    </dgm:pt>
    <dgm:pt modelId="{9E9DE6EF-45D8-4302-BEA9-40D7741C3F6F}" type="parTrans" cxnId="{55062C35-7E98-42AF-A2F2-12592EE0DFC4}">
      <dgm:prSet/>
      <dgm:spPr/>
      <dgm:t>
        <a:bodyPr/>
        <a:lstStyle/>
        <a:p>
          <a:endParaRPr lang="en-US"/>
        </a:p>
      </dgm:t>
    </dgm:pt>
    <dgm:pt modelId="{0E5AA9B8-712A-4CF8-958D-782711676345}" type="sibTrans" cxnId="{55062C35-7E98-42AF-A2F2-12592EE0DFC4}">
      <dgm:prSet/>
      <dgm:spPr/>
      <dgm:t>
        <a:bodyPr/>
        <a:lstStyle/>
        <a:p>
          <a:endParaRPr lang="en-US"/>
        </a:p>
      </dgm:t>
    </dgm:pt>
    <dgm:pt modelId="{0B4E1C84-1EC3-4AB0-925E-0BD2168DE156}">
      <dgm:prSet/>
      <dgm:spPr/>
      <dgm:t>
        <a:bodyPr/>
        <a:lstStyle/>
        <a:p>
          <a:r>
            <a:rPr lang="cs-CZ" dirty="0"/>
            <a:t>2. Zabíjení nudy</a:t>
          </a:r>
          <a:endParaRPr lang="en-US" dirty="0"/>
        </a:p>
      </dgm:t>
    </dgm:pt>
    <dgm:pt modelId="{EFA4A60D-9F1E-4CF2-AD74-981D984204B2}" type="parTrans" cxnId="{F78730E6-C25E-4B3C-9CB6-A7A828AB879E}">
      <dgm:prSet/>
      <dgm:spPr/>
      <dgm:t>
        <a:bodyPr/>
        <a:lstStyle/>
        <a:p>
          <a:endParaRPr lang="en-US"/>
        </a:p>
      </dgm:t>
    </dgm:pt>
    <dgm:pt modelId="{556977E6-633B-434C-B6AE-1D9C8E556403}" type="sibTrans" cxnId="{F78730E6-C25E-4B3C-9CB6-A7A828AB879E}">
      <dgm:prSet/>
      <dgm:spPr/>
      <dgm:t>
        <a:bodyPr/>
        <a:lstStyle/>
        <a:p>
          <a:endParaRPr lang="en-US"/>
        </a:p>
      </dgm:t>
    </dgm:pt>
    <dgm:pt modelId="{43ECF53C-FD78-4454-8AFC-18C051265732}">
      <dgm:prSet/>
      <dgm:spPr/>
      <dgm:t>
        <a:bodyPr/>
        <a:lstStyle/>
        <a:p>
          <a:r>
            <a:rPr lang="cs-CZ" dirty="0"/>
            <a:t>3. Zkouší, kam až může zajít – šikana je „experimentem“</a:t>
          </a:r>
          <a:endParaRPr lang="en-US" dirty="0"/>
        </a:p>
      </dgm:t>
    </dgm:pt>
    <dgm:pt modelId="{2F49A20E-4805-4756-B7D5-66AFCE178379}" type="parTrans" cxnId="{CF513791-20EA-4B85-A693-EE118EA8A374}">
      <dgm:prSet/>
      <dgm:spPr/>
      <dgm:t>
        <a:bodyPr/>
        <a:lstStyle/>
        <a:p>
          <a:endParaRPr lang="en-US"/>
        </a:p>
      </dgm:t>
    </dgm:pt>
    <dgm:pt modelId="{22FF0913-A14F-4334-83CB-A380EC225EA7}" type="sibTrans" cxnId="{CF513791-20EA-4B85-A693-EE118EA8A374}">
      <dgm:prSet/>
      <dgm:spPr/>
      <dgm:t>
        <a:bodyPr/>
        <a:lstStyle/>
        <a:p>
          <a:endParaRPr lang="en-US"/>
        </a:p>
      </dgm:t>
    </dgm:pt>
    <dgm:pt modelId="{A62B589C-8A94-4950-BA0E-06C9D388CBDC}">
      <dgm:prSet/>
      <dgm:spPr/>
      <dgm:t>
        <a:bodyPr/>
        <a:lstStyle/>
        <a:p>
          <a:r>
            <a:rPr lang="cs-CZ" dirty="0"/>
            <a:t>4. Žárlivost</a:t>
          </a:r>
          <a:endParaRPr lang="en-US" dirty="0"/>
        </a:p>
      </dgm:t>
    </dgm:pt>
    <dgm:pt modelId="{AC4D1420-FC3A-4846-892E-26C8B36425F7}" type="parTrans" cxnId="{95923894-6906-478D-A186-DFB4DCDC74ED}">
      <dgm:prSet/>
      <dgm:spPr/>
      <dgm:t>
        <a:bodyPr/>
        <a:lstStyle/>
        <a:p>
          <a:endParaRPr lang="en-US"/>
        </a:p>
      </dgm:t>
    </dgm:pt>
    <dgm:pt modelId="{3C9059A8-9723-4C2E-8781-542D99923266}" type="sibTrans" cxnId="{95923894-6906-478D-A186-DFB4DCDC74ED}">
      <dgm:prSet/>
      <dgm:spPr/>
      <dgm:t>
        <a:bodyPr/>
        <a:lstStyle/>
        <a:p>
          <a:endParaRPr lang="en-US"/>
        </a:p>
      </dgm:t>
    </dgm:pt>
    <dgm:pt modelId="{AD666A99-6F8F-410C-A6C2-F567D95B31E8}">
      <dgm:prSet/>
      <dgm:spPr/>
      <dgm:t>
        <a:bodyPr/>
        <a:lstStyle/>
        <a:p>
          <a:r>
            <a:rPr lang="cs-CZ" dirty="0"/>
            <a:t>5. Závist</a:t>
          </a:r>
          <a:endParaRPr lang="en-US" dirty="0"/>
        </a:p>
      </dgm:t>
    </dgm:pt>
    <dgm:pt modelId="{15B789A0-02C9-4128-8C01-001A78602899}" type="parTrans" cxnId="{B9ACAD60-FD19-4963-9F68-32BF61B95FF2}">
      <dgm:prSet/>
      <dgm:spPr/>
      <dgm:t>
        <a:bodyPr/>
        <a:lstStyle/>
        <a:p>
          <a:endParaRPr lang="en-US"/>
        </a:p>
      </dgm:t>
    </dgm:pt>
    <dgm:pt modelId="{3637C0C9-5151-477E-86E1-5BB9C9442E8B}" type="sibTrans" cxnId="{B9ACAD60-FD19-4963-9F68-32BF61B95FF2}">
      <dgm:prSet/>
      <dgm:spPr/>
      <dgm:t>
        <a:bodyPr/>
        <a:lstStyle/>
        <a:p>
          <a:endParaRPr lang="en-US"/>
        </a:p>
      </dgm:t>
    </dgm:pt>
    <dgm:pt modelId="{E777CBD1-B4E0-4E61-BAFD-A3F66F47A8E8}">
      <dgm:prSet/>
      <dgm:spPr/>
      <dgm:t>
        <a:bodyPr/>
        <a:lstStyle/>
        <a:p>
          <a:r>
            <a:rPr lang="cs-CZ" dirty="0"/>
            <a:t>6. Prevence - jedinec se bojí šikany – začne sám šikanovat</a:t>
          </a:r>
          <a:endParaRPr lang="en-US" dirty="0"/>
        </a:p>
      </dgm:t>
    </dgm:pt>
    <dgm:pt modelId="{7F51BDA9-277B-43A3-BAB8-019F59AA391C}" type="parTrans" cxnId="{11AE5130-57D2-4882-A703-E7533F853E4C}">
      <dgm:prSet/>
      <dgm:spPr/>
      <dgm:t>
        <a:bodyPr/>
        <a:lstStyle/>
        <a:p>
          <a:endParaRPr lang="en-US"/>
        </a:p>
      </dgm:t>
    </dgm:pt>
    <dgm:pt modelId="{6C50CB91-CE7E-4C32-A40A-5D5A91D1D970}" type="sibTrans" cxnId="{11AE5130-57D2-4882-A703-E7533F853E4C}">
      <dgm:prSet/>
      <dgm:spPr/>
      <dgm:t>
        <a:bodyPr/>
        <a:lstStyle/>
        <a:p>
          <a:endParaRPr lang="en-US"/>
        </a:p>
      </dgm:t>
    </dgm:pt>
    <dgm:pt modelId="{A65F7F2C-7832-4D4D-95DC-34326B792E3E}">
      <dgm:prSet/>
      <dgm:spPr/>
      <dgm:t>
        <a:bodyPr/>
        <a:lstStyle/>
        <a:p>
          <a:r>
            <a:rPr lang="cs-CZ" dirty="0"/>
            <a:t>7. Motiv vykonat „něco velkého“</a:t>
          </a:r>
          <a:endParaRPr lang="en-US" dirty="0"/>
        </a:p>
      </dgm:t>
    </dgm:pt>
    <dgm:pt modelId="{F002293F-130A-4B8C-A119-C287387C3C44}" type="parTrans" cxnId="{E86C6475-876A-4859-B524-409D17C500D6}">
      <dgm:prSet/>
      <dgm:spPr/>
      <dgm:t>
        <a:bodyPr/>
        <a:lstStyle/>
        <a:p>
          <a:endParaRPr lang="en-US"/>
        </a:p>
      </dgm:t>
    </dgm:pt>
    <dgm:pt modelId="{ECBB08A8-0D45-4779-9B72-93F4DFDE7DCD}" type="sibTrans" cxnId="{E86C6475-876A-4859-B524-409D17C500D6}">
      <dgm:prSet/>
      <dgm:spPr/>
      <dgm:t>
        <a:bodyPr/>
        <a:lstStyle/>
        <a:p>
          <a:endParaRPr lang="en-US"/>
        </a:p>
      </dgm:t>
    </dgm:pt>
    <dgm:pt modelId="{52FD489C-52D3-482B-993B-B1D5BB2E0670}" type="pres">
      <dgm:prSet presAssocID="{24129975-C295-4B40-A7C1-304E16738667}" presName="linear" presStyleCnt="0">
        <dgm:presLayoutVars>
          <dgm:animLvl val="lvl"/>
          <dgm:resizeHandles val="exact"/>
        </dgm:presLayoutVars>
      </dgm:prSet>
      <dgm:spPr/>
    </dgm:pt>
    <dgm:pt modelId="{265FFF1C-BDBC-4FFA-AA38-7F57D4C3FEAC}" type="pres">
      <dgm:prSet presAssocID="{51491C1E-D8ED-46C7-8E1C-A82F8D50E06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CA61F79-293F-45A6-B677-0998F0CDCCD0}" type="pres">
      <dgm:prSet presAssocID="{0E5AA9B8-712A-4CF8-958D-782711676345}" presName="spacer" presStyleCnt="0"/>
      <dgm:spPr/>
    </dgm:pt>
    <dgm:pt modelId="{7E03543A-7423-4412-81C3-0814745FD120}" type="pres">
      <dgm:prSet presAssocID="{0B4E1C84-1EC3-4AB0-925E-0BD2168DE15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FED786A-C23F-4694-BC6A-281DEE63630F}" type="pres">
      <dgm:prSet presAssocID="{556977E6-633B-434C-B6AE-1D9C8E556403}" presName="spacer" presStyleCnt="0"/>
      <dgm:spPr/>
    </dgm:pt>
    <dgm:pt modelId="{B5CFD82E-358B-451A-AEEB-EF725AA04F4C}" type="pres">
      <dgm:prSet presAssocID="{43ECF53C-FD78-4454-8AFC-18C05126573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9E9B819-0C68-4CF4-99FF-51592FEF8131}" type="pres">
      <dgm:prSet presAssocID="{22FF0913-A14F-4334-83CB-A380EC225EA7}" presName="spacer" presStyleCnt="0"/>
      <dgm:spPr/>
    </dgm:pt>
    <dgm:pt modelId="{E4D89EC4-C6A2-4B32-BA3A-17333F703E9C}" type="pres">
      <dgm:prSet presAssocID="{A62B589C-8A94-4950-BA0E-06C9D388CBD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2E4508-E5D3-4B99-869E-7702298B4366}" type="pres">
      <dgm:prSet presAssocID="{3C9059A8-9723-4C2E-8781-542D99923266}" presName="spacer" presStyleCnt="0"/>
      <dgm:spPr/>
    </dgm:pt>
    <dgm:pt modelId="{CE838B0C-A4DD-4F34-B67B-8815449CBFC2}" type="pres">
      <dgm:prSet presAssocID="{AD666A99-6F8F-410C-A6C2-F567D95B31E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CF97A39-DE08-428A-A950-AA48508405F4}" type="pres">
      <dgm:prSet presAssocID="{3637C0C9-5151-477E-86E1-5BB9C9442E8B}" presName="spacer" presStyleCnt="0"/>
      <dgm:spPr/>
    </dgm:pt>
    <dgm:pt modelId="{7DCAF733-8EB0-49FF-A06A-F8659384EE4A}" type="pres">
      <dgm:prSet presAssocID="{E777CBD1-B4E0-4E61-BAFD-A3F66F47A8E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2E57CBC-C6EB-43B9-A92C-CCA4ADB23156}" type="pres">
      <dgm:prSet presAssocID="{6C50CB91-CE7E-4C32-A40A-5D5A91D1D970}" presName="spacer" presStyleCnt="0"/>
      <dgm:spPr/>
    </dgm:pt>
    <dgm:pt modelId="{523FFD3F-543A-416F-BAE9-8FE76A9EE8A3}" type="pres">
      <dgm:prSet presAssocID="{A65F7F2C-7832-4D4D-95DC-34326B792E3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8E8D524-7524-418B-AF89-50627FE6DA6C}" type="presOf" srcId="{A65F7F2C-7832-4D4D-95DC-34326B792E3E}" destId="{523FFD3F-543A-416F-BAE9-8FE76A9EE8A3}" srcOrd="0" destOrd="0" presId="urn:microsoft.com/office/officeart/2005/8/layout/vList2"/>
    <dgm:cxn modelId="{11AE5130-57D2-4882-A703-E7533F853E4C}" srcId="{24129975-C295-4B40-A7C1-304E16738667}" destId="{E777CBD1-B4E0-4E61-BAFD-A3F66F47A8E8}" srcOrd="5" destOrd="0" parTransId="{7F51BDA9-277B-43A3-BAB8-019F59AA391C}" sibTransId="{6C50CB91-CE7E-4C32-A40A-5D5A91D1D970}"/>
    <dgm:cxn modelId="{55062C35-7E98-42AF-A2F2-12592EE0DFC4}" srcId="{24129975-C295-4B40-A7C1-304E16738667}" destId="{51491C1E-D8ED-46C7-8E1C-A82F8D50E06C}" srcOrd="0" destOrd="0" parTransId="{9E9DE6EF-45D8-4302-BEA9-40D7741C3F6F}" sibTransId="{0E5AA9B8-712A-4CF8-958D-782711676345}"/>
    <dgm:cxn modelId="{B9ACAD60-FD19-4963-9F68-32BF61B95FF2}" srcId="{24129975-C295-4B40-A7C1-304E16738667}" destId="{AD666A99-6F8F-410C-A6C2-F567D95B31E8}" srcOrd="4" destOrd="0" parTransId="{15B789A0-02C9-4128-8C01-001A78602899}" sibTransId="{3637C0C9-5151-477E-86E1-5BB9C9442E8B}"/>
    <dgm:cxn modelId="{5B93FB61-D8DD-4FEE-B1AA-D07072463310}" type="presOf" srcId="{AD666A99-6F8F-410C-A6C2-F567D95B31E8}" destId="{CE838B0C-A4DD-4F34-B67B-8815449CBFC2}" srcOrd="0" destOrd="0" presId="urn:microsoft.com/office/officeart/2005/8/layout/vList2"/>
    <dgm:cxn modelId="{E86C6475-876A-4859-B524-409D17C500D6}" srcId="{24129975-C295-4B40-A7C1-304E16738667}" destId="{A65F7F2C-7832-4D4D-95DC-34326B792E3E}" srcOrd="6" destOrd="0" parTransId="{F002293F-130A-4B8C-A119-C287387C3C44}" sibTransId="{ECBB08A8-0D45-4779-9B72-93F4DFDE7DCD}"/>
    <dgm:cxn modelId="{6E680F5A-2DAD-47BB-B1C1-F5CCE21A52D2}" type="presOf" srcId="{0B4E1C84-1EC3-4AB0-925E-0BD2168DE156}" destId="{7E03543A-7423-4412-81C3-0814745FD120}" srcOrd="0" destOrd="0" presId="urn:microsoft.com/office/officeart/2005/8/layout/vList2"/>
    <dgm:cxn modelId="{CF513791-20EA-4B85-A693-EE118EA8A374}" srcId="{24129975-C295-4B40-A7C1-304E16738667}" destId="{43ECF53C-FD78-4454-8AFC-18C051265732}" srcOrd="2" destOrd="0" parTransId="{2F49A20E-4805-4756-B7D5-66AFCE178379}" sibTransId="{22FF0913-A14F-4334-83CB-A380EC225EA7}"/>
    <dgm:cxn modelId="{DA7B0E93-173D-436C-BCB3-066B510E242D}" type="presOf" srcId="{E777CBD1-B4E0-4E61-BAFD-A3F66F47A8E8}" destId="{7DCAF733-8EB0-49FF-A06A-F8659384EE4A}" srcOrd="0" destOrd="0" presId="urn:microsoft.com/office/officeart/2005/8/layout/vList2"/>
    <dgm:cxn modelId="{95923894-6906-478D-A186-DFB4DCDC74ED}" srcId="{24129975-C295-4B40-A7C1-304E16738667}" destId="{A62B589C-8A94-4950-BA0E-06C9D388CBDC}" srcOrd="3" destOrd="0" parTransId="{AC4D1420-FC3A-4846-892E-26C8B36425F7}" sibTransId="{3C9059A8-9723-4C2E-8781-542D99923266}"/>
    <dgm:cxn modelId="{E97A95D1-B7EE-476E-A741-DC86E243F9D9}" type="presOf" srcId="{24129975-C295-4B40-A7C1-304E16738667}" destId="{52FD489C-52D3-482B-993B-B1D5BB2E0670}" srcOrd="0" destOrd="0" presId="urn:microsoft.com/office/officeart/2005/8/layout/vList2"/>
    <dgm:cxn modelId="{F78730E6-C25E-4B3C-9CB6-A7A828AB879E}" srcId="{24129975-C295-4B40-A7C1-304E16738667}" destId="{0B4E1C84-1EC3-4AB0-925E-0BD2168DE156}" srcOrd="1" destOrd="0" parTransId="{EFA4A60D-9F1E-4CF2-AD74-981D984204B2}" sibTransId="{556977E6-633B-434C-B6AE-1D9C8E556403}"/>
    <dgm:cxn modelId="{37CC3DEC-98E0-4F57-B8B0-32B444603DDA}" type="presOf" srcId="{43ECF53C-FD78-4454-8AFC-18C051265732}" destId="{B5CFD82E-358B-451A-AEEB-EF725AA04F4C}" srcOrd="0" destOrd="0" presId="urn:microsoft.com/office/officeart/2005/8/layout/vList2"/>
    <dgm:cxn modelId="{5D687AF3-08EA-4FA3-A518-5C699C544664}" type="presOf" srcId="{A62B589C-8A94-4950-BA0E-06C9D388CBDC}" destId="{E4D89EC4-C6A2-4B32-BA3A-17333F703E9C}" srcOrd="0" destOrd="0" presId="urn:microsoft.com/office/officeart/2005/8/layout/vList2"/>
    <dgm:cxn modelId="{2426AEF3-09A9-4607-9C59-116D7C88444A}" type="presOf" srcId="{51491C1E-D8ED-46C7-8E1C-A82F8D50E06C}" destId="{265FFF1C-BDBC-4FFA-AA38-7F57D4C3FEAC}" srcOrd="0" destOrd="0" presId="urn:microsoft.com/office/officeart/2005/8/layout/vList2"/>
    <dgm:cxn modelId="{CDA5E79E-D278-4C75-A5C8-12943A9CD5B7}" type="presParOf" srcId="{52FD489C-52D3-482B-993B-B1D5BB2E0670}" destId="{265FFF1C-BDBC-4FFA-AA38-7F57D4C3FEAC}" srcOrd="0" destOrd="0" presId="urn:microsoft.com/office/officeart/2005/8/layout/vList2"/>
    <dgm:cxn modelId="{627579BF-EEEC-423C-8F37-7B3264ADD636}" type="presParOf" srcId="{52FD489C-52D3-482B-993B-B1D5BB2E0670}" destId="{CCA61F79-293F-45A6-B677-0998F0CDCCD0}" srcOrd="1" destOrd="0" presId="urn:microsoft.com/office/officeart/2005/8/layout/vList2"/>
    <dgm:cxn modelId="{44DA3996-5128-4AB9-A52B-08934AC78E44}" type="presParOf" srcId="{52FD489C-52D3-482B-993B-B1D5BB2E0670}" destId="{7E03543A-7423-4412-81C3-0814745FD120}" srcOrd="2" destOrd="0" presId="urn:microsoft.com/office/officeart/2005/8/layout/vList2"/>
    <dgm:cxn modelId="{6413CBD0-C206-48B4-8543-460111602937}" type="presParOf" srcId="{52FD489C-52D3-482B-993B-B1D5BB2E0670}" destId="{DFED786A-C23F-4694-BC6A-281DEE63630F}" srcOrd="3" destOrd="0" presId="urn:microsoft.com/office/officeart/2005/8/layout/vList2"/>
    <dgm:cxn modelId="{33536C99-DCB5-4CBD-A914-B3340CB684C4}" type="presParOf" srcId="{52FD489C-52D3-482B-993B-B1D5BB2E0670}" destId="{B5CFD82E-358B-451A-AEEB-EF725AA04F4C}" srcOrd="4" destOrd="0" presId="urn:microsoft.com/office/officeart/2005/8/layout/vList2"/>
    <dgm:cxn modelId="{0214DC48-863F-4A24-A7D6-A3F3B0C49159}" type="presParOf" srcId="{52FD489C-52D3-482B-993B-B1D5BB2E0670}" destId="{39E9B819-0C68-4CF4-99FF-51592FEF8131}" srcOrd="5" destOrd="0" presId="urn:microsoft.com/office/officeart/2005/8/layout/vList2"/>
    <dgm:cxn modelId="{F3386AE0-04D1-4FE4-83AC-D2EE8F0085D0}" type="presParOf" srcId="{52FD489C-52D3-482B-993B-B1D5BB2E0670}" destId="{E4D89EC4-C6A2-4B32-BA3A-17333F703E9C}" srcOrd="6" destOrd="0" presId="urn:microsoft.com/office/officeart/2005/8/layout/vList2"/>
    <dgm:cxn modelId="{BE9EE9C5-D271-40E9-A95D-9A8EE6F7EA18}" type="presParOf" srcId="{52FD489C-52D3-482B-993B-B1D5BB2E0670}" destId="{5E2E4508-E5D3-4B99-869E-7702298B4366}" srcOrd="7" destOrd="0" presId="urn:microsoft.com/office/officeart/2005/8/layout/vList2"/>
    <dgm:cxn modelId="{B2B84E7E-EACC-4215-AE8D-3E441366E130}" type="presParOf" srcId="{52FD489C-52D3-482B-993B-B1D5BB2E0670}" destId="{CE838B0C-A4DD-4F34-B67B-8815449CBFC2}" srcOrd="8" destOrd="0" presId="urn:microsoft.com/office/officeart/2005/8/layout/vList2"/>
    <dgm:cxn modelId="{8CC8558F-842B-4B84-871C-1CBE0BADEAEE}" type="presParOf" srcId="{52FD489C-52D3-482B-993B-B1D5BB2E0670}" destId="{3CF97A39-DE08-428A-A950-AA48508405F4}" srcOrd="9" destOrd="0" presId="urn:microsoft.com/office/officeart/2005/8/layout/vList2"/>
    <dgm:cxn modelId="{393F040F-746B-4FC0-8919-151C3904E1CB}" type="presParOf" srcId="{52FD489C-52D3-482B-993B-B1D5BB2E0670}" destId="{7DCAF733-8EB0-49FF-A06A-F8659384EE4A}" srcOrd="10" destOrd="0" presId="urn:microsoft.com/office/officeart/2005/8/layout/vList2"/>
    <dgm:cxn modelId="{12C5AAB5-5DFE-4C77-ACDB-1DF695005874}" type="presParOf" srcId="{52FD489C-52D3-482B-993B-B1D5BB2E0670}" destId="{52E57CBC-C6EB-43B9-A92C-CCA4ADB23156}" srcOrd="11" destOrd="0" presId="urn:microsoft.com/office/officeart/2005/8/layout/vList2"/>
    <dgm:cxn modelId="{FCBFE938-E71D-47A4-854F-F5D5D4066CEC}" type="presParOf" srcId="{52FD489C-52D3-482B-993B-B1D5BB2E0670}" destId="{523FFD3F-543A-416F-BAE9-8FE76A9EE8A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C28D0-6D1D-4E8E-A9E7-F8094FB79A9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5861A57-714F-4B1F-B3AD-A9BFC9BF9E34}">
      <dgm:prSet/>
      <dgm:spPr/>
      <dgm:t>
        <a:bodyPr/>
        <a:lstStyle/>
        <a:p>
          <a:r>
            <a:rPr lang="cs-CZ" dirty="0"/>
            <a:t>Většinou nejde poznat na první pohled</a:t>
          </a:r>
          <a:endParaRPr lang="en-US" dirty="0"/>
        </a:p>
      </dgm:t>
    </dgm:pt>
    <dgm:pt modelId="{C5E39205-8CA2-4112-945C-A1F7E71C15F4}" type="parTrans" cxnId="{A73EC117-877C-4B64-B125-F4274EF0C9E2}">
      <dgm:prSet/>
      <dgm:spPr/>
      <dgm:t>
        <a:bodyPr/>
        <a:lstStyle/>
        <a:p>
          <a:endParaRPr lang="en-US"/>
        </a:p>
      </dgm:t>
    </dgm:pt>
    <dgm:pt modelId="{DF044554-4B44-416C-862E-4B5E89B84DEA}" type="sibTrans" cxnId="{A73EC117-877C-4B64-B125-F4274EF0C9E2}">
      <dgm:prSet/>
      <dgm:spPr/>
      <dgm:t>
        <a:bodyPr/>
        <a:lstStyle/>
        <a:p>
          <a:endParaRPr lang="en-US"/>
        </a:p>
      </dgm:t>
    </dgm:pt>
    <dgm:pt modelId="{68107B9C-CD7D-4A15-A128-BF57D1EDCBB3}">
      <dgm:prSet custT="1"/>
      <dgm:spPr/>
      <dgm:t>
        <a:bodyPr/>
        <a:lstStyle/>
        <a:p>
          <a:r>
            <a:rPr lang="cs-CZ" sz="1800" dirty="0"/>
            <a:t>Vzhledově, sociálně, mentálně nebo tělesně handicapovaní jedinci</a:t>
          </a:r>
          <a:endParaRPr lang="en-US" sz="1800" dirty="0"/>
        </a:p>
      </dgm:t>
    </dgm:pt>
    <dgm:pt modelId="{D044BE2A-98C4-4F34-B466-D158E8C4C7AE}" type="parTrans" cxnId="{9A976F62-DC08-4EB6-9456-72715BC0109E}">
      <dgm:prSet/>
      <dgm:spPr/>
      <dgm:t>
        <a:bodyPr/>
        <a:lstStyle/>
        <a:p>
          <a:endParaRPr lang="en-US"/>
        </a:p>
      </dgm:t>
    </dgm:pt>
    <dgm:pt modelId="{2D7FA273-E5EE-43A9-B7EE-313E7F427867}" type="sibTrans" cxnId="{9A976F62-DC08-4EB6-9456-72715BC0109E}">
      <dgm:prSet/>
      <dgm:spPr/>
      <dgm:t>
        <a:bodyPr/>
        <a:lstStyle/>
        <a:p>
          <a:endParaRPr lang="en-US"/>
        </a:p>
      </dgm:t>
    </dgm:pt>
    <dgm:pt modelId="{FB7DAFF9-0855-418F-9F32-3A8494F30E49}">
      <dgm:prSet custT="1"/>
      <dgm:spPr/>
      <dgm:t>
        <a:bodyPr/>
        <a:lstStyle/>
        <a:p>
          <a:r>
            <a:rPr lang="cs-CZ" sz="1800" dirty="0"/>
            <a:t>Bývá častěji unavený</a:t>
          </a:r>
          <a:endParaRPr lang="en-US" sz="1800" dirty="0"/>
        </a:p>
      </dgm:t>
    </dgm:pt>
    <dgm:pt modelId="{F7AF9BBF-D91C-40C5-A024-8B87EAD9C76E}" type="parTrans" cxnId="{9DF53F3B-8E8E-48DD-80B6-7CE2BF5CD6D2}">
      <dgm:prSet/>
      <dgm:spPr/>
      <dgm:t>
        <a:bodyPr/>
        <a:lstStyle/>
        <a:p>
          <a:endParaRPr lang="en-US"/>
        </a:p>
      </dgm:t>
    </dgm:pt>
    <dgm:pt modelId="{C8A53D47-C1A9-489F-AB5E-DAE0FD15E8DF}" type="sibTrans" cxnId="{9DF53F3B-8E8E-48DD-80B6-7CE2BF5CD6D2}">
      <dgm:prSet/>
      <dgm:spPr/>
      <dgm:t>
        <a:bodyPr/>
        <a:lstStyle/>
        <a:p>
          <a:endParaRPr lang="en-US"/>
        </a:p>
      </dgm:t>
    </dgm:pt>
    <dgm:pt modelId="{D538A6F0-270E-463E-AF4D-AC597813DF35}">
      <dgm:prSet custT="1"/>
      <dgm:spPr/>
      <dgm:t>
        <a:bodyPr/>
        <a:lstStyle/>
        <a:p>
          <a:r>
            <a:rPr lang="cs-CZ" sz="1800" dirty="0"/>
            <a:t>Plaché, úzkostné dítě</a:t>
          </a:r>
          <a:endParaRPr lang="en-US" sz="1800" dirty="0"/>
        </a:p>
      </dgm:t>
    </dgm:pt>
    <dgm:pt modelId="{81F7E70E-A609-48FD-9765-C44FA2B63AB9}" type="parTrans" cxnId="{C5CFB5B8-94C0-4D95-B38E-A4FF400EAC47}">
      <dgm:prSet/>
      <dgm:spPr/>
      <dgm:t>
        <a:bodyPr/>
        <a:lstStyle/>
        <a:p>
          <a:endParaRPr lang="en-US"/>
        </a:p>
      </dgm:t>
    </dgm:pt>
    <dgm:pt modelId="{41CF08EB-3507-402A-A0C2-79C1878FE140}" type="sibTrans" cxnId="{C5CFB5B8-94C0-4D95-B38E-A4FF400EAC47}">
      <dgm:prSet/>
      <dgm:spPr/>
      <dgm:t>
        <a:bodyPr/>
        <a:lstStyle/>
        <a:p>
          <a:endParaRPr lang="en-US"/>
        </a:p>
      </dgm:t>
    </dgm:pt>
    <dgm:pt modelId="{6C8F2E49-211B-432C-854C-AC08B9281195}">
      <dgm:prSet custT="1"/>
      <dgm:spPr/>
      <dgm:t>
        <a:bodyPr/>
        <a:lstStyle/>
        <a:p>
          <a:r>
            <a:rPr lang="cs-CZ" sz="1800" dirty="0"/>
            <a:t>Dítě bývá častěji nemocné</a:t>
          </a:r>
          <a:endParaRPr lang="en-US" sz="1800" dirty="0"/>
        </a:p>
      </dgm:t>
    </dgm:pt>
    <dgm:pt modelId="{C526F448-57A1-4D89-B891-AB48DA1D6095}" type="parTrans" cxnId="{4AF9963A-A6C0-4B9E-864F-DC634E543E91}">
      <dgm:prSet/>
      <dgm:spPr/>
      <dgm:t>
        <a:bodyPr/>
        <a:lstStyle/>
        <a:p>
          <a:endParaRPr lang="en-US"/>
        </a:p>
      </dgm:t>
    </dgm:pt>
    <dgm:pt modelId="{E977AC18-EE92-4406-8080-DDBF8A5F48AD}" type="sibTrans" cxnId="{4AF9963A-A6C0-4B9E-864F-DC634E543E91}">
      <dgm:prSet/>
      <dgm:spPr/>
      <dgm:t>
        <a:bodyPr/>
        <a:lstStyle/>
        <a:p>
          <a:endParaRPr lang="en-US"/>
        </a:p>
      </dgm:t>
    </dgm:pt>
    <dgm:pt modelId="{2A0534E5-34D5-435E-AE54-BDFFDAD52A5A}">
      <dgm:prSet custT="1"/>
      <dgm:spPr/>
      <dgm:t>
        <a:bodyPr/>
        <a:lstStyle/>
        <a:p>
          <a:r>
            <a:rPr lang="cs-CZ" sz="1800" dirty="0"/>
            <a:t>„bezdůvodně“ se mu nechce do školy</a:t>
          </a:r>
          <a:endParaRPr lang="en-US" sz="1800" dirty="0"/>
        </a:p>
      </dgm:t>
    </dgm:pt>
    <dgm:pt modelId="{D0FF8A53-B266-4898-BB9C-C44F7C341A31}" type="parTrans" cxnId="{8C76FF79-9EE3-4C2E-86FB-413BF6DBD888}">
      <dgm:prSet/>
      <dgm:spPr/>
      <dgm:t>
        <a:bodyPr/>
        <a:lstStyle/>
        <a:p>
          <a:endParaRPr lang="en-US"/>
        </a:p>
      </dgm:t>
    </dgm:pt>
    <dgm:pt modelId="{2054D48B-AA91-4E22-9E69-EE146DDEAA12}" type="sibTrans" cxnId="{8C76FF79-9EE3-4C2E-86FB-413BF6DBD888}">
      <dgm:prSet/>
      <dgm:spPr/>
      <dgm:t>
        <a:bodyPr/>
        <a:lstStyle/>
        <a:p>
          <a:endParaRPr lang="en-US"/>
        </a:p>
      </dgm:t>
    </dgm:pt>
    <dgm:pt modelId="{A7D1B467-ECE9-4A81-837D-FA7A0D57DD4D}">
      <dgm:prSet/>
      <dgm:spPr/>
      <dgm:t>
        <a:bodyPr/>
        <a:lstStyle/>
        <a:p>
          <a:r>
            <a:rPr lang="cs-CZ"/>
            <a:t>Domů chodí hladové (i když dostává pravidelně svačiny)</a:t>
          </a:r>
          <a:endParaRPr lang="en-US"/>
        </a:p>
      </dgm:t>
    </dgm:pt>
    <dgm:pt modelId="{9E563ECF-AEB2-45AD-8E9A-552DB6A23136}" type="parTrans" cxnId="{6622A795-F92F-4E4A-83F7-6190BBCE583A}">
      <dgm:prSet/>
      <dgm:spPr/>
      <dgm:t>
        <a:bodyPr/>
        <a:lstStyle/>
        <a:p>
          <a:endParaRPr lang="en-US"/>
        </a:p>
      </dgm:t>
    </dgm:pt>
    <dgm:pt modelId="{8F492928-FE06-4979-9824-4B850E962042}" type="sibTrans" cxnId="{6622A795-F92F-4E4A-83F7-6190BBCE583A}">
      <dgm:prSet/>
      <dgm:spPr/>
      <dgm:t>
        <a:bodyPr/>
        <a:lstStyle/>
        <a:p>
          <a:endParaRPr lang="en-US"/>
        </a:p>
      </dgm:t>
    </dgm:pt>
    <dgm:pt modelId="{A791BAF2-91E5-4470-A2E2-A57FC38AFEAD}">
      <dgm:prSet custT="1"/>
      <dgm:spPr/>
      <dgm:t>
        <a:bodyPr/>
        <a:lstStyle/>
        <a:p>
          <a:r>
            <a:rPr lang="cs-CZ" sz="1800" dirty="0"/>
            <a:t>Potřebuje čím dál víc peněz</a:t>
          </a:r>
          <a:endParaRPr lang="en-US" sz="1800" dirty="0"/>
        </a:p>
      </dgm:t>
    </dgm:pt>
    <dgm:pt modelId="{04CF833B-8F1B-4454-A6D5-24F0C0D9E3A4}" type="parTrans" cxnId="{57CDC22D-D175-4CCB-9D49-B547837FAB50}">
      <dgm:prSet/>
      <dgm:spPr/>
      <dgm:t>
        <a:bodyPr/>
        <a:lstStyle/>
        <a:p>
          <a:endParaRPr lang="en-US"/>
        </a:p>
      </dgm:t>
    </dgm:pt>
    <dgm:pt modelId="{643044A5-7EE9-4C0C-9262-51D61F2D45F1}" type="sibTrans" cxnId="{57CDC22D-D175-4CCB-9D49-B547837FAB50}">
      <dgm:prSet/>
      <dgm:spPr/>
      <dgm:t>
        <a:bodyPr/>
        <a:lstStyle/>
        <a:p>
          <a:endParaRPr lang="en-US"/>
        </a:p>
      </dgm:t>
    </dgm:pt>
    <dgm:pt modelId="{ED2B87DA-D5B6-4E0B-9E02-1611E828B8E3}">
      <dgm:prSet custT="1"/>
      <dgm:spPr/>
      <dgm:t>
        <a:bodyPr/>
        <a:lstStyle/>
        <a:p>
          <a:r>
            <a:rPr lang="cs-CZ" sz="1800" dirty="0"/>
            <a:t>Může jím být nový člen skupiny</a:t>
          </a:r>
          <a:endParaRPr lang="en-US" sz="1800" dirty="0"/>
        </a:p>
      </dgm:t>
    </dgm:pt>
    <dgm:pt modelId="{F456C842-6F1B-4A8C-B596-F30613F5A256}" type="parTrans" cxnId="{462B6C61-2251-4CDB-A5F1-210495462F24}">
      <dgm:prSet/>
      <dgm:spPr/>
      <dgm:t>
        <a:bodyPr/>
        <a:lstStyle/>
        <a:p>
          <a:endParaRPr lang="en-US"/>
        </a:p>
      </dgm:t>
    </dgm:pt>
    <dgm:pt modelId="{0B9ACF0D-EDCF-4AC3-995D-31AB25216F31}" type="sibTrans" cxnId="{462B6C61-2251-4CDB-A5F1-210495462F24}">
      <dgm:prSet/>
      <dgm:spPr/>
      <dgm:t>
        <a:bodyPr/>
        <a:lstStyle/>
        <a:p>
          <a:endParaRPr lang="en-US"/>
        </a:p>
      </dgm:t>
    </dgm:pt>
    <dgm:pt modelId="{C4C0DEAC-D8FD-423F-A9E5-D0FB6E29B6A6}">
      <dgm:prSet custT="1"/>
      <dgm:spPr/>
      <dgm:t>
        <a:bodyPr/>
        <a:lstStyle/>
        <a:p>
          <a:r>
            <a:rPr lang="cs-CZ" sz="1800" dirty="0"/>
            <a:t>Osoba rasově, nábožensky, národnostně odlišná</a:t>
          </a:r>
          <a:endParaRPr lang="en-US" sz="1800" dirty="0"/>
        </a:p>
      </dgm:t>
    </dgm:pt>
    <dgm:pt modelId="{3D564E0B-AA68-4FF7-9C31-940DFE4DA774}" type="parTrans" cxnId="{F39076BB-F97D-4201-B798-87B8C1C64085}">
      <dgm:prSet/>
      <dgm:spPr/>
      <dgm:t>
        <a:bodyPr/>
        <a:lstStyle/>
        <a:p>
          <a:endParaRPr lang="en-US"/>
        </a:p>
      </dgm:t>
    </dgm:pt>
    <dgm:pt modelId="{4018AFA9-0082-46F9-A6FF-93C322C1A971}" type="sibTrans" cxnId="{F39076BB-F97D-4201-B798-87B8C1C64085}">
      <dgm:prSet/>
      <dgm:spPr/>
      <dgm:t>
        <a:bodyPr/>
        <a:lstStyle/>
        <a:p>
          <a:endParaRPr lang="en-US"/>
        </a:p>
      </dgm:t>
    </dgm:pt>
    <dgm:pt modelId="{195F5E12-4A7C-421A-BE8A-578A543768F5}" type="pres">
      <dgm:prSet presAssocID="{43DC28D0-6D1D-4E8E-A9E7-F8094FB79A9B}" presName="vert0" presStyleCnt="0">
        <dgm:presLayoutVars>
          <dgm:dir/>
          <dgm:animOne val="branch"/>
          <dgm:animLvl val="lvl"/>
        </dgm:presLayoutVars>
      </dgm:prSet>
      <dgm:spPr/>
    </dgm:pt>
    <dgm:pt modelId="{4CCD78A9-DB77-46E1-9F3A-648C056ABA0F}" type="pres">
      <dgm:prSet presAssocID="{F5861A57-714F-4B1F-B3AD-A9BFC9BF9E34}" presName="thickLine" presStyleLbl="alignNode1" presStyleIdx="0" presStyleCnt="10"/>
      <dgm:spPr/>
    </dgm:pt>
    <dgm:pt modelId="{56ABA03A-4CCE-40D4-8851-4E4DE734CB89}" type="pres">
      <dgm:prSet presAssocID="{F5861A57-714F-4B1F-B3AD-A9BFC9BF9E34}" presName="horz1" presStyleCnt="0"/>
      <dgm:spPr/>
    </dgm:pt>
    <dgm:pt modelId="{C689A698-F597-49C5-B510-D66B56E658F8}" type="pres">
      <dgm:prSet presAssocID="{F5861A57-714F-4B1F-B3AD-A9BFC9BF9E34}" presName="tx1" presStyleLbl="revTx" presStyleIdx="0" presStyleCnt="10"/>
      <dgm:spPr/>
    </dgm:pt>
    <dgm:pt modelId="{273E30B0-47B4-458A-9BAB-7A9142775E7B}" type="pres">
      <dgm:prSet presAssocID="{F5861A57-714F-4B1F-B3AD-A9BFC9BF9E34}" presName="vert1" presStyleCnt="0"/>
      <dgm:spPr/>
    </dgm:pt>
    <dgm:pt modelId="{C40C0E32-3CD0-4DDA-877C-DA14284532D4}" type="pres">
      <dgm:prSet presAssocID="{68107B9C-CD7D-4A15-A128-BF57D1EDCBB3}" presName="thickLine" presStyleLbl="alignNode1" presStyleIdx="1" presStyleCnt="10"/>
      <dgm:spPr/>
    </dgm:pt>
    <dgm:pt modelId="{99715966-41E4-430F-B05F-9B1294A96B08}" type="pres">
      <dgm:prSet presAssocID="{68107B9C-CD7D-4A15-A128-BF57D1EDCBB3}" presName="horz1" presStyleCnt="0"/>
      <dgm:spPr/>
    </dgm:pt>
    <dgm:pt modelId="{54370731-C00E-45F0-8F86-8B6B453D11BD}" type="pres">
      <dgm:prSet presAssocID="{68107B9C-CD7D-4A15-A128-BF57D1EDCBB3}" presName="tx1" presStyleLbl="revTx" presStyleIdx="1" presStyleCnt="10"/>
      <dgm:spPr/>
    </dgm:pt>
    <dgm:pt modelId="{6FBF0657-3296-473E-8FCF-CF902C9D6799}" type="pres">
      <dgm:prSet presAssocID="{68107B9C-CD7D-4A15-A128-BF57D1EDCBB3}" presName="vert1" presStyleCnt="0"/>
      <dgm:spPr/>
    </dgm:pt>
    <dgm:pt modelId="{12E49760-11A1-46D7-82C6-4ED2996C1314}" type="pres">
      <dgm:prSet presAssocID="{FB7DAFF9-0855-418F-9F32-3A8494F30E49}" presName="thickLine" presStyleLbl="alignNode1" presStyleIdx="2" presStyleCnt="10"/>
      <dgm:spPr/>
    </dgm:pt>
    <dgm:pt modelId="{A170AA9D-44A1-46F5-9118-49884494516A}" type="pres">
      <dgm:prSet presAssocID="{FB7DAFF9-0855-418F-9F32-3A8494F30E49}" presName="horz1" presStyleCnt="0"/>
      <dgm:spPr/>
    </dgm:pt>
    <dgm:pt modelId="{1DE6F156-7D65-4C88-92D2-AE93AB74453E}" type="pres">
      <dgm:prSet presAssocID="{FB7DAFF9-0855-418F-9F32-3A8494F30E49}" presName="tx1" presStyleLbl="revTx" presStyleIdx="2" presStyleCnt="10"/>
      <dgm:spPr/>
    </dgm:pt>
    <dgm:pt modelId="{DF13AD3E-FEE8-4257-8BED-8E316C6D497A}" type="pres">
      <dgm:prSet presAssocID="{FB7DAFF9-0855-418F-9F32-3A8494F30E49}" presName="vert1" presStyleCnt="0"/>
      <dgm:spPr/>
    </dgm:pt>
    <dgm:pt modelId="{929A079F-D82E-418C-89B0-F1DBC587F383}" type="pres">
      <dgm:prSet presAssocID="{D538A6F0-270E-463E-AF4D-AC597813DF35}" presName="thickLine" presStyleLbl="alignNode1" presStyleIdx="3" presStyleCnt="10"/>
      <dgm:spPr/>
    </dgm:pt>
    <dgm:pt modelId="{C7BFE1C7-B697-457A-8FCD-99DD0CAAD282}" type="pres">
      <dgm:prSet presAssocID="{D538A6F0-270E-463E-AF4D-AC597813DF35}" presName="horz1" presStyleCnt="0"/>
      <dgm:spPr/>
    </dgm:pt>
    <dgm:pt modelId="{9A10CC99-DA0E-4EC8-80D2-3F147CD83B8F}" type="pres">
      <dgm:prSet presAssocID="{D538A6F0-270E-463E-AF4D-AC597813DF35}" presName="tx1" presStyleLbl="revTx" presStyleIdx="3" presStyleCnt="10"/>
      <dgm:spPr/>
    </dgm:pt>
    <dgm:pt modelId="{A13DC870-D28C-4F0B-96A9-09C39B7AEA74}" type="pres">
      <dgm:prSet presAssocID="{D538A6F0-270E-463E-AF4D-AC597813DF35}" presName="vert1" presStyleCnt="0"/>
      <dgm:spPr/>
    </dgm:pt>
    <dgm:pt modelId="{F6EFB081-D744-4885-9AF6-5A62BBD35BB5}" type="pres">
      <dgm:prSet presAssocID="{6C8F2E49-211B-432C-854C-AC08B9281195}" presName="thickLine" presStyleLbl="alignNode1" presStyleIdx="4" presStyleCnt="10"/>
      <dgm:spPr/>
    </dgm:pt>
    <dgm:pt modelId="{198435BE-5106-47C8-8FD1-84606204F52F}" type="pres">
      <dgm:prSet presAssocID="{6C8F2E49-211B-432C-854C-AC08B9281195}" presName="horz1" presStyleCnt="0"/>
      <dgm:spPr/>
    </dgm:pt>
    <dgm:pt modelId="{A92545BB-F790-40B8-80E0-EFA28DE060E6}" type="pres">
      <dgm:prSet presAssocID="{6C8F2E49-211B-432C-854C-AC08B9281195}" presName="tx1" presStyleLbl="revTx" presStyleIdx="4" presStyleCnt="10"/>
      <dgm:spPr/>
    </dgm:pt>
    <dgm:pt modelId="{71B2F4DA-3660-4E02-A6D1-7113465B94D1}" type="pres">
      <dgm:prSet presAssocID="{6C8F2E49-211B-432C-854C-AC08B9281195}" presName="vert1" presStyleCnt="0"/>
      <dgm:spPr/>
    </dgm:pt>
    <dgm:pt modelId="{3FFA3BEB-7F52-4D84-A878-5DBE72B005C7}" type="pres">
      <dgm:prSet presAssocID="{2A0534E5-34D5-435E-AE54-BDFFDAD52A5A}" presName="thickLine" presStyleLbl="alignNode1" presStyleIdx="5" presStyleCnt="10"/>
      <dgm:spPr/>
    </dgm:pt>
    <dgm:pt modelId="{46D4573D-D6C5-4313-B9F8-4D1928F89DD1}" type="pres">
      <dgm:prSet presAssocID="{2A0534E5-34D5-435E-AE54-BDFFDAD52A5A}" presName="horz1" presStyleCnt="0"/>
      <dgm:spPr/>
    </dgm:pt>
    <dgm:pt modelId="{B3A4E1E9-28FB-486A-A3EF-71B68BFB650F}" type="pres">
      <dgm:prSet presAssocID="{2A0534E5-34D5-435E-AE54-BDFFDAD52A5A}" presName="tx1" presStyleLbl="revTx" presStyleIdx="5" presStyleCnt="10"/>
      <dgm:spPr/>
    </dgm:pt>
    <dgm:pt modelId="{56F6EC10-F048-4A0F-BB09-5D5146B6F718}" type="pres">
      <dgm:prSet presAssocID="{2A0534E5-34D5-435E-AE54-BDFFDAD52A5A}" presName="vert1" presStyleCnt="0"/>
      <dgm:spPr/>
    </dgm:pt>
    <dgm:pt modelId="{DB6B6E71-0BA7-4752-9074-80A5A32643E7}" type="pres">
      <dgm:prSet presAssocID="{A7D1B467-ECE9-4A81-837D-FA7A0D57DD4D}" presName="thickLine" presStyleLbl="alignNode1" presStyleIdx="6" presStyleCnt="10"/>
      <dgm:spPr/>
    </dgm:pt>
    <dgm:pt modelId="{40F23ADE-3ED9-4F6B-AD60-94846EBE16AB}" type="pres">
      <dgm:prSet presAssocID="{A7D1B467-ECE9-4A81-837D-FA7A0D57DD4D}" presName="horz1" presStyleCnt="0"/>
      <dgm:spPr/>
    </dgm:pt>
    <dgm:pt modelId="{41A3853F-E8AA-4A56-9605-3C938CF6A0EE}" type="pres">
      <dgm:prSet presAssocID="{A7D1B467-ECE9-4A81-837D-FA7A0D57DD4D}" presName="tx1" presStyleLbl="revTx" presStyleIdx="6" presStyleCnt="10"/>
      <dgm:spPr/>
    </dgm:pt>
    <dgm:pt modelId="{9682C7B3-CC48-4142-B483-F63932443D27}" type="pres">
      <dgm:prSet presAssocID="{A7D1B467-ECE9-4A81-837D-FA7A0D57DD4D}" presName="vert1" presStyleCnt="0"/>
      <dgm:spPr/>
    </dgm:pt>
    <dgm:pt modelId="{A49BD6F4-AC93-4877-9C3E-5BE063103A9A}" type="pres">
      <dgm:prSet presAssocID="{A791BAF2-91E5-4470-A2E2-A57FC38AFEAD}" presName="thickLine" presStyleLbl="alignNode1" presStyleIdx="7" presStyleCnt="10"/>
      <dgm:spPr/>
    </dgm:pt>
    <dgm:pt modelId="{935AE4F7-6B4C-4972-87F8-E1CF2AE48F60}" type="pres">
      <dgm:prSet presAssocID="{A791BAF2-91E5-4470-A2E2-A57FC38AFEAD}" presName="horz1" presStyleCnt="0"/>
      <dgm:spPr/>
    </dgm:pt>
    <dgm:pt modelId="{85771D7D-20A3-4AC5-8747-7958FD47FF6F}" type="pres">
      <dgm:prSet presAssocID="{A791BAF2-91E5-4470-A2E2-A57FC38AFEAD}" presName="tx1" presStyleLbl="revTx" presStyleIdx="7" presStyleCnt="10"/>
      <dgm:spPr/>
    </dgm:pt>
    <dgm:pt modelId="{4C428CCE-1BD4-4FC8-ABFF-024D5001A3BF}" type="pres">
      <dgm:prSet presAssocID="{A791BAF2-91E5-4470-A2E2-A57FC38AFEAD}" presName="vert1" presStyleCnt="0"/>
      <dgm:spPr/>
    </dgm:pt>
    <dgm:pt modelId="{331E32B1-C977-4F42-A557-1EE7201A3572}" type="pres">
      <dgm:prSet presAssocID="{ED2B87DA-D5B6-4E0B-9E02-1611E828B8E3}" presName="thickLine" presStyleLbl="alignNode1" presStyleIdx="8" presStyleCnt="10"/>
      <dgm:spPr/>
    </dgm:pt>
    <dgm:pt modelId="{A380C74B-6310-4BFA-B90F-E42D2E566FD0}" type="pres">
      <dgm:prSet presAssocID="{ED2B87DA-D5B6-4E0B-9E02-1611E828B8E3}" presName="horz1" presStyleCnt="0"/>
      <dgm:spPr/>
    </dgm:pt>
    <dgm:pt modelId="{9EB054D6-A00D-4F97-8B4F-330BE4D623A4}" type="pres">
      <dgm:prSet presAssocID="{ED2B87DA-D5B6-4E0B-9E02-1611E828B8E3}" presName="tx1" presStyleLbl="revTx" presStyleIdx="8" presStyleCnt="10"/>
      <dgm:spPr/>
    </dgm:pt>
    <dgm:pt modelId="{7B8F1923-3B02-4D11-B99B-D8F1FD93127B}" type="pres">
      <dgm:prSet presAssocID="{ED2B87DA-D5B6-4E0B-9E02-1611E828B8E3}" presName="vert1" presStyleCnt="0"/>
      <dgm:spPr/>
    </dgm:pt>
    <dgm:pt modelId="{F701E4FF-0111-4940-B3C2-8F782F2FE72E}" type="pres">
      <dgm:prSet presAssocID="{C4C0DEAC-D8FD-423F-A9E5-D0FB6E29B6A6}" presName="thickLine" presStyleLbl="alignNode1" presStyleIdx="9" presStyleCnt="10"/>
      <dgm:spPr/>
    </dgm:pt>
    <dgm:pt modelId="{3413BE2E-374A-437C-B85A-0670902D0C91}" type="pres">
      <dgm:prSet presAssocID="{C4C0DEAC-D8FD-423F-A9E5-D0FB6E29B6A6}" presName="horz1" presStyleCnt="0"/>
      <dgm:spPr/>
    </dgm:pt>
    <dgm:pt modelId="{3E3AD62F-633E-40C6-9C8D-255729B80F5B}" type="pres">
      <dgm:prSet presAssocID="{C4C0DEAC-D8FD-423F-A9E5-D0FB6E29B6A6}" presName="tx1" presStyleLbl="revTx" presStyleIdx="9" presStyleCnt="10"/>
      <dgm:spPr/>
    </dgm:pt>
    <dgm:pt modelId="{C5AC71D1-53D9-4A2C-BBC7-5CA3159CF478}" type="pres">
      <dgm:prSet presAssocID="{C4C0DEAC-D8FD-423F-A9E5-D0FB6E29B6A6}" presName="vert1" presStyleCnt="0"/>
      <dgm:spPr/>
    </dgm:pt>
  </dgm:ptLst>
  <dgm:cxnLst>
    <dgm:cxn modelId="{A09EE304-F33B-490C-870C-FBA8B058FFA6}" type="presOf" srcId="{68107B9C-CD7D-4A15-A128-BF57D1EDCBB3}" destId="{54370731-C00E-45F0-8F86-8B6B453D11BD}" srcOrd="0" destOrd="0" presId="urn:microsoft.com/office/officeart/2008/layout/LinedList"/>
    <dgm:cxn modelId="{AF87080A-2949-4F14-A1B6-34EBF615BAAC}" type="presOf" srcId="{2A0534E5-34D5-435E-AE54-BDFFDAD52A5A}" destId="{B3A4E1E9-28FB-486A-A3EF-71B68BFB650F}" srcOrd="0" destOrd="0" presId="urn:microsoft.com/office/officeart/2008/layout/LinedList"/>
    <dgm:cxn modelId="{5730410A-9DFD-4617-A156-9A8EDA3C8C7E}" type="presOf" srcId="{D538A6F0-270E-463E-AF4D-AC597813DF35}" destId="{9A10CC99-DA0E-4EC8-80D2-3F147CD83B8F}" srcOrd="0" destOrd="0" presId="urn:microsoft.com/office/officeart/2008/layout/LinedList"/>
    <dgm:cxn modelId="{A73EC117-877C-4B64-B125-F4274EF0C9E2}" srcId="{43DC28D0-6D1D-4E8E-A9E7-F8094FB79A9B}" destId="{F5861A57-714F-4B1F-B3AD-A9BFC9BF9E34}" srcOrd="0" destOrd="0" parTransId="{C5E39205-8CA2-4112-945C-A1F7E71C15F4}" sibTransId="{DF044554-4B44-416C-862E-4B5E89B84DEA}"/>
    <dgm:cxn modelId="{57CDC22D-D175-4CCB-9D49-B547837FAB50}" srcId="{43DC28D0-6D1D-4E8E-A9E7-F8094FB79A9B}" destId="{A791BAF2-91E5-4470-A2E2-A57FC38AFEAD}" srcOrd="7" destOrd="0" parTransId="{04CF833B-8F1B-4454-A6D5-24F0C0D9E3A4}" sibTransId="{643044A5-7EE9-4C0C-9262-51D61F2D45F1}"/>
    <dgm:cxn modelId="{FB0ACE35-67CB-4185-8930-5BD03F492FAB}" type="presOf" srcId="{A791BAF2-91E5-4470-A2E2-A57FC38AFEAD}" destId="{85771D7D-20A3-4AC5-8747-7958FD47FF6F}" srcOrd="0" destOrd="0" presId="urn:microsoft.com/office/officeart/2008/layout/LinedList"/>
    <dgm:cxn modelId="{4AF9963A-A6C0-4B9E-864F-DC634E543E91}" srcId="{43DC28D0-6D1D-4E8E-A9E7-F8094FB79A9B}" destId="{6C8F2E49-211B-432C-854C-AC08B9281195}" srcOrd="4" destOrd="0" parTransId="{C526F448-57A1-4D89-B891-AB48DA1D6095}" sibTransId="{E977AC18-EE92-4406-8080-DDBF8A5F48AD}"/>
    <dgm:cxn modelId="{9DF53F3B-8E8E-48DD-80B6-7CE2BF5CD6D2}" srcId="{43DC28D0-6D1D-4E8E-A9E7-F8094FB79A9B}" destId="{FB7DAFF9-0855-418F-9F32-3A8494F30E49}" srcOrd="2" destOrd="0" parTransId="{F7AF9BBF-D91C-40C5-A024-8B87EAD9C76E}" sibTransId="{C8A53D47-C1A9-489F-AB5E-DAE0FD15E8DF}"/>
    <dgm:cxn modelId="{4764DE5D-89CD-42CF-9797-7711CE55F8ED}" type="presOf" srcId="{F5861A57-714F-4B1F-B3AD-A9BFC9BF9E34}" destId="{C689A698-F597-49C5-B510-D66B56E658F8}" srcOrd="0" destOrd="0" presId="urn:microsoft.com/office/officeart/2008/layout/LinedList"/>
    <dgm:cxn modelId="{462B6C61-2251-4CDB-A5F1-210495462F24}" srcId="{43DC28D0-6D1D-4E8E-A9E7-F8094FB79A9B}" destId="{ED2B87DA-D5B6-4E0B-9E02-1611E828B8E3}" srcOrd="8" destOrd="0" parTransId="{F456C842-6F1B-4A8C-B596-F30613F5A256}" sibTransId="{0B9ACF0D-EDCF-4AC3-995D-31AB25216F31}"/>
    <dgm:cxn modelId="{9A976F62-DC08-4EB6-9456-72715BC0109E}" srcId="{43DC28D0-6D1D-4E8E-A9E7-F8094FB79A9B}" destId="{68107B9C-CD7D-4A15-A128-BF57D1EDCBB3}" srcOrd="1" destOrd="0" parTransId="{D044BE2A-98C4-4F34-B466-D158E8C4C7AE}" sibTransId="{2D7FA273-E5EE-43A9-B7EE-313E7F427867}"/>
    <dgm:cxn modelId="{EC4DF644-4B4A-45E8-B59D-76C82ACA8126}" type="presOf" srcId="{C4C0DEAC-D8FD-423F-A9E5-D0FB6E29B6A6}" destId="{3E3AD62F-633E-40C6-9C8D-255729B80F5B}" srcOrd="0" destOrd="0" presId="urn:microsoft.com/office/officeart/2008/layout/LinedList"/>
    <dgm:cxn modelId="{E708A766-7F87-49D0-A8F3-6D313C5843BB}" type="presOf" srcId="{6C8F2E49-211B-432C-854C-AC08B9281195}" destId="{A92545BB-F790-40B8-80E0-EFA28DE060E6}" srcOrd="0" destOrd="0" presId="urn:microsoft.com/office/officeart/2008/layout/LinedList"/>
    <dgm:cxn modelId="{8C76FF79-9EE3-4C2E-86FB-413BF6DBD888}" srcId="{43DC28D0-6D1D-4E8E-A9E7-F8094FB79A9B}" destId="{2A0534E5-34D5-435E-AE54-BDFFDAD52A5A}" srcOrd="5" destOrd="0" parTransId="{D0FF8A53-B266-4898-BB9C-C44F7C341A31}" sibTransId="{2054D48B-AA91-4E22-9E69-EE146DDEAA12}"/>
    <dgm:cxn modelId="{71EAA090-7357-4C27-84F6-7202C36412C4}" type="presOf" srcId="{43DC28D0-6D1D-4E8E-A9E7-F8094FB79A9B}" destId="{195F5E12-4A7C-421A-BE8A-578A543768F5}" srcOrd="0" destOrd="0" presId="urn:microsoft.com/office/officeart/2008/layout/LinedList"/>
    <dgm:cxn modelId="{6622A795-F92F-4E4A-83F7-6190BBCE583A}" srcId="{43DC28D0-6D1D-4E8E-A9E7-F8094FB79A9B}" destId="{A7D1B467-ECE9-4A81-837D-FA7A0D57DD4D}" srcOrd="6" destOrd="0" parTransId="{9E563ECF-AEB2-45AD-8E9A-552DB6A23136}" sibTransId="{8F492928-FE06-4979-9824-4B850E962042}"/>
    <dgm:cxn modelId="{3C7477A1-F8AE-422C-AA20-5D0C2D019EC7}" type="presOf" srcId="{A7D1B467-ECE9-4A81-837D-FA7A0D57DD4D}" destId="{41A3853F-E8AA-4A56-9605-3C938CF6A0EE}" srcOrd="0" destOrd="0" presId="urn:microsoft.com/office/officeart/2008/layout/LinedList"/>
    <dgm:cxn modelId="{C5CFB5B8-94C0-4D95-B38E-A4FF400EAC47}" srcId="{43DC28D0-6D1D-4E8E-A9E7-F8094FB79A9B}" destId="{D538A6F0-270E-463E-AF4D-AC597813DF35}" srcOrd="3" destOrd="0" parTransId="{81F7E70E-A609-48FD-9765-C44FA2B63AB9}" sibTransId="{41CF08EB-3507-402A-A0C2-79C1878FE140}"/>
    <dgm:cxn modelId="{F39076BB-F97D-4201-B798-87B8C1C64085}" srcId="{43DC28D0-6D1D-4E8E-A9E7-F8094FB79A9B}" destId="{C4C0DEAC-D8FD-423F-A9E5-D0FB6E29B6A6}" srcOrd="9" destOrd="0" parTransId="{3D564E0B-AA68-4FF7-9C31-940DFE4DA774}" sibTransId="{4018AFA9-0082-46F9-A6FF-93C322C1A971}"/>
    <dgm:cxn modelId="{CF2B63D4-9CD3-4439-B1D1-4B622ECC070D}" type="presOf" srcId="{ED2B87DA-D5B6-4E0B-9E02-1611E828B8E3}" destId="{9EB054D6-A00D-4F97-8B4F-330BE4D623A4}" srcOrd="0" destOrd="0" presId="urn:microsoft.com/office/officeart/2008/layout/LinedList"/>
    <dgm:cxn modelId="{4531C3EE-B9D1-4921-B038-5A519B3AFEE7}" type="presOf" srcId="{FB7DAFF9-0855-418F-9F32-3A8494F30E49}" destId="{1DE6F156-7D65-4C88-92D2-AE93AB74453E}" srcOrd="0" destOrd="0" presId="urn:microsoft.com/office/officeart/2008/layout/LinedList"/>
    <dgm:cxn modelId="{CA550295-1D7A-437B-9E65-FB244006479C}" type="presParOf" srcId="{195F5E12-4A7C-421A-BE8A-578A543768F5}" destId="{4CCD78A9-DB77-46E1-9F3A-648C056ABA0F}" srcOrd="0" destOrd="0" presId="urn:microsoft.com/office/officeart/2008/layout/LinedList"/>
    <dgm:cxn modelId="{58E5776A-6B5B-4AEE-BDA3-95F7615FE203}" type="presParOf" srcId="{195F5E12-4A7C-421A-BE8A-578A543768F5}" destId="{56ABA03A-4CCE-40D4-8851-4E4DE734CB89}" srcOrd="1" destOrd="0" presId="urn:microsoft.com/office/officeart/2008/layout/LinedList"/>
    <dgm:cxn modelId="{AC5C4998-B9DB-409A-A14B-2BEB767FB5DF}" type="presParOf" srcId="{56ABA03A-4CCE-40D4-8851-4E4DE734CB89}" destId="{C689A698-F597-49C5-B510-D66B56E658F8}" srcOrd="0" destOrd="0" presId="urn:microsoft.com/office/officeart/2008/layout/LinedList"/>
    <dgm:cxn modelId="{F13EA89F-E71E-449C-959F-89FA9B7F94BC}" type="presParOf" srcId="{56ABA03A-4CCE-40D4-8851-4E4DE734CB89}" destId="{273E30B0-47B4-458A-9BAB-7A9142775E7B}" srcOrd="1" destOrd="0" presId="urn:microsoft.com/office/officeart/2008/layout/LinedList"/>
    <dgm:cxn modelId="{5FA9AD38-4E7F-4B3C-AF89-C8AB07FD431D}" type="presParOf" srcId="{195F5E12-4A7C-421A-BE8A-578A543768F5}" destId="{C40C0E32-3CD0-4DDA-877C-DA14284532D4}" srcOrd="2" destOrd="0" presId="urn:microsoft.com/office/officeart/2008/layout/LinedList"/>
    <dgm:cxn modelId="{6A9265B3-9FEC-49D7-9F2F-D7C32741BCB8}" type="presParOf" srcId="{195F5E12-4A7C-421A-BE8A-578A543768F5}" destId="{99715966-41E4-430F-B05F-9B1294A96B08}" srcOrd="3" destOrd="0" presId="urn:microsoft.com/office/officeart/2008/layout/LinedList"/>
    <dgm:cxn modelId="{24B3C7B7-3712-4025-8A1F-0A18CB38DC54}" type="presParOf" srcId="{99715966-41E4-430F-B05F-9B1294A96B08}" destId="{54370731-C00E-45F0-8F86-8B6B453D11BD}" srcOrd="0" destOrd="0" presId="urn:microsoft.com/office/officeart/2008/layout/LinedList"/>
    <dgm:cxn modelId="{5A43861D-EBCB-43B2-ADDD-B77AB53E0AEA}" type="presParOf" srcId="{99715966-41E4-430F-B05F-9B1294A96B08}" destId="{6FBF0657-3296-473E-8FCF-CF902C9D6799}" srcOrd="1" destOrd="0" presId="urn:microsoft.com/office/officeart/2008/layout/LinedList"/>
    <dgm:cxn modelId="{DAE61F65-8158-4B27-A6D5-FE8523177FD2}" type="presParOf" srcId="{195F5E12-4A7C-421A-BE8A-578A543768F5}" destId="{12E49760-11A1-46D7-82C6-4ED2996C1314}" srcOrd="4" destOrd="0" presId="urn:microsoft.com/office/officeart/2008/layout/LinedList"/>
    <dgm:cxn modelId="{AC94E2DC-5EF0-4356-81A0-45EE0F4253D0}" type="presParOf" srcId="{195F5E12-4A7C-421A-BE8A-578A543768F5}" destId="{A170AA9D-44A1-46F5-9118-49884494516A}" srcOrd="5" destOrd="0" presId="urn:microsoft.com/office/officeart/2008/layout/LinedList"/>
    <dgm:cxn modelId="{F2F45550-485B-4BDE-8EDF-86BC64677294}" type="presParOf" srcId="{A170AA9D-44A1-46F5-9118-49884494516A}" destId="{1DE6F156-7D65-4C88-92D2-AE93AB74453E}" srcOrd="0" destOrd="0" presId="urn:microsoft.com/office/officeart/2008/layout/LinedList"/>
    <dgm:cxn modelId="{42880AEA-53AC-427F-AC63-3C312CEFE84C}" type="presParOf" srcId="{A170AA9D-44A1-46F5-9118-49884494516A}" destId="{DF13AD3E-FEE8-4257-8BED-8E316C6D497A}" srcOrd="1" destOrd="0" presId="urn:microsoft.com/office/officeart/2008/layout/LinedList"/>
    <dgm:cxn modelId="{4C3776C5-3870-4677-AAD6-C00D453B35AF}" type="presParOf" srcId="{195F5E12-4A7C-421A-BE8A-578A543768F5}" destId="{929A079F-D82E-418C-89B0-F1DBC587F383}" srcOrd="6" destOrd="0" presId="urn:microsoft.com/office/officeart/2008/layout/LinedList"/>
    <dgm:cxn modelId="{68F63337-8630-44C5-8102-329102EDF568}" type="presParOf" srcId="{195F5E12-4A7C-421A-BE8A-578A543768F5}" destId="{C7BFE1C7-B697-457A-8FCD-99DD0CAAD282}" srcOrd="7" destOrd="0" presId="urn:microsoft.com/office/officeart/2008/layout/LinedList"/>
    <dgm:cxn modelId="{719A1845-473B-460B-B4EC-AB645FEA1FA7}" type="presParOf" srcId="{C7BFE1C7-B697-457A-8FCD-99DD0CAAD282}" destId="{9A10CC99-DA0E-4EC8-80D2-3F147CD83B8F}" srcOrd="0" destOrd="0" presId="urn:microsoft.com/office/officeart/2008/layout/LinedList"/>
    <dgm:cxn modelId="{A818AC40-B60E-4F4B-A159-3AF3D153894B}" type="presParOf" srcId="{C7BFE1C7-B697-457A-8FCD-99DD0CAAD282}" destId="{A13DC870-D28C-4F0B-96A9-09C39B7AEA74}" srcOrd="1" destOrd="0" presId="urn:microsoft.com/office/officeart/2008/layout/LinedList"/>
    <dgm:cxn modelId="{CD226F8E-CB8E-46DC-B1E3-84646542698C}" type="presParOf" srcId="{195F5E12-4A7C-421A-BE8A-578A543768F5}" destId="{F6EFB081-D744-4885-9AF6-5A62BBD35BB5}" srcOrd="8" destOrd="0" presId="urn:microsoft.com/office/officeart/2008/layout/LinedList"/>
    <dgm:cxn modelId="{CBE5D729-E8E7-45F0-87E4-19A1C3DEB2D3}" type="presParOf" srcId="{195F5E12-4A7C-421A-BE8A-578A543768F5}" destId="{198435BE-5106-47C8-8FD1-84606204F52F}" srcOrd="9" destOrd="0" presId="urn:microsoft.com/office/officeart/2008/layout/LinedList"/>
    <dgm:cxn modelId="{221E848D-9032-485B-BAD3-DA101CAB5463}" type="presParOf" srcId="{198435BE-5106-47C8-8FD1-84606204F52F}" destId="{A92545BB-F790-40B8-80E0-EFA28DE060E6}" srcOrd="0" destOrd="0" presId="urn:microsoft.com/office/officeart/2008/layout/LinedList"/>
    <dgm:cxn modelId="{1888521A-46F2-4499-A817-70BB1D0BEE7A}" type="presParOf" srcId="{198435BE-5106-47C8-8FD1-84606204F52F}" destId="{71B2F4DA-3660-4E02-A6D1-7113465B94D1}" srcOrd="1" destOrd="0" presId="urn:microsoft.com/office/officeart/2008/layout/LinedList"/>
    <dgm:cxn modelId="{32277E24-E957-426D-AF99-18F1DE1A9196}" type="presParOf" srcId="{195F5E12-4A7C-421A-BE8A-578A543768F5}" destId="{3FFA3BEB-7F52-4D84-A878-5DBE72B005C7}" srcOrd="10" destOrd="0" presId="urn:microsoft.com/office/officeart/2008/layout/LinedList"/>
    <dgm:cxn modelId="{A7CE53B4-BCA7-4CB2-8548-630664EB78C9}" type="presParOf" srcId="{195F5E12-4A7C-421A-BE8A-578A543768F5}" destId="{46D4573D-D6C5-4313-B9F8-4D1928F89DD1}" srcOrd="11" destOrd="0" presId="urn:microsoft.com/office/officeart/2008/layout/LinedList"/>
    <dgm:cxn modelId="{310E738A-0424-418C-B10C-105A66077A28}" type="presParOf" srcId="{46D4573D-D6C5-4313-B9F8-4D1928F89DD1}" destId="{B3A4E1E9-28FB-486A-A3EF-71B68BFB650F}" srcOrd="0" destOrd="0" presId="urn:microsoft.com/office/officeart/2008/layout/LinedList"/>
    <dgm:cxn modelId="{0A2156D5-11CD-41E0-B451-B629643F80C3}" type="presParOf" srcId="{46D4573D-D6C5-4313-B9F8-4D1928F89DD1}" destId="{56F6EC10-F048-4A0F-BB09-5D5146B6F718}" srcOrd="1" destOrd="0" presId="urn:microsoft.com/office/officeart/2008/layout/LinedList"/>
    <dgm:cxn modelId="{E1C09A5C-646D-4014-83D6-597E2F5E94A2}" type="presParOf" srcId="{195F5E12-4A7C-421A-BE8A-578A543768F5}" destId="{DB6B6E71-0BA7-4752-9074-80A5A32643E7}" srcOrd="12" destOrd="0" presId="urn:microsoft.com/office/officeart/2008/layout/LinedList"/>
    <dgm:cxn modelId="{6AE75074-AFB0-4D0C-BB48-BCABA3C37683}" type="presParOf" srcId="{195F5E12-4A7C-421A-BE8A-578A543768F5}" destId="{40F23ADE-3ED9-4F6B-AD60-94846EBE16AB}" srcOrd="13" destOrd="0" presId="urn:microsoft.com/office/officeart/2008/layout/LinedList"/>
    <dgm:cxn modelId="{04E9FDEA-92CF-4163-AE04-E03E05B25278}" type="presParOf" srcId="{40F23ADE-3ED9-4F6B-AD60-94846EBE16AB}" destId="{41A3853F-E8AA-4A56-9605-3C938CF6A0EE}" srcOrd="0" destOrd="0" presId="urn:microsoft.com/office/officeart/2008/layout/LinedList"/>
    <dgm:cxn modelId="{3F8CD48C-18AB-4C03-AD0B-2806C7C21968}" type="presParOf" srcId="{40F23ADE-3ED9-4F6B-AD60-94846EBE16AB}" destId="{9682C7B3-CC48-4142-B483-F63932443D27}" srcOrd="1" destOrd="0" presId="urn:microsoft.com/office/officeart/2008/layout/LinedList"/>
    <dgm:cxn modelId="{1724BD2D-A913-4DA7-ABC6-3D48E17C0678}" type="presParOf" srcId="{195F5E12-4A7C-421A-BE8A-578A543768F5}" destId="{A49BD6F4-AC93-4877-9C3E-5BE063103A9A}" srcOrd="14" destOrd="0" presId="urn:microsoft.com/office/officeart/2008/layout/LinedList"/>
    <dgm:cxn modelId="{14B3E4D1-9CF5-494C-8141-44D71BB4C877}" type="presParOf" srcId="{195F5E12-4A7C-421A-BE8A-578A543768F5}" destId="{935AE4F7-6B4C-4972-87F8-E1CF2AE48F60}" srcOrd="15" destOrd="0" presId="urn:microsoft.com/office/officeart/2008/layout/LinedList"/>
    <dgm:cxn modelId="{2D6C0CE4-1126-490A-9A0F-ED6CF802EBD5}" type="presParOf" srcId="{935AE4F7-6B4C-4972-87F8-E1CF2AE48F60}" destId="{85771D7D-20A3-4AC5-8747-7958FD47FF6F}" srcOrd="0" destOrd="0" presId="urn:microsoft.com/office/officeart/2008/layout/LinedList"/>
    <dgm:cxn modelId="{4A85ECAA-A637-428F-A57E-A2D9C7F65C9F}" type="presParOf" srcId="{935AE4F7-6B4C-4972-87F8-E1CF2AE48F60}" destId="{4C428CCE-1BD4-4FC8-ABFF-024D5001A3BF}" srcOrd="1" destOrd="0" presId="urn:microsoft.com/office/officeart/2008/layout/LinedList"/>
    <dgm:cxn modelId="{F4072211-029C-42CB-B020-C4F3B0CDA0E2}" type="presParOf" srcId="{195F5E12-4A7C-421A-BE8A-578A543768F5}" destId="{331E32B1-C977-4F42-A557-1EE7201A3572}" srcOrd="16" destOrd="0" presId="urn:microsoft.com/office/officeart/2008/layout/LinedList"/>
    <dgm:cxn modelId="{26D36505-E832-4118-B763-A3F8FE20102B}" type="presParOf" srcId="{195F5E12-4A7C-421A-BE8A-578A543768F5}" destId="{A380C74B-6310-4BFA-B90F-E42D2E566FD0}" srcOrd="17" destOrd="0" presId="urn:microsoft.com/office/officeart/2008/layout/LinedList"/>
    <dgm:cxn modelId="{64456A32-3F04-4630-8B2F-52756B58FF9E}" type="presParOf" srcId="{A380C74B-6310-4BFA-B90F-E42D2E566FD0}" destId="{9EB054D6-A00D-4F97-8B4F-330BE4D623A4}" srcOrd="0" destOrd="0" presId="urn:microsoft.com/office/officeart/2008/layout/LinedList"/>
    <dgm:cxn modelId="{D7C2BCFC-F6CF-4CC2-8A07-219488323A72}" type="presParOf" srcId="{A380C74B-6310-4BFA-B90F-E42D2E566FD0}" destId="{7B8F1923-3B02-4D11-B99B-D8F1FD93127B}" srcOrd="1" destOrd="0" presId="urn:microsoft.com/office/officeart/2008/layout/LinedList"/>
    <dgm:cxn modelId="{E3455694-3155-4C94-8C7E-D587D6F7522D}" type="presParOf" srcId="{195F5E12-4A7C-421A-BE8A-578A543768F5}" destId="{F701E4FF-0111-4940-B3C2-8F782F2FE72E}" srcOrd="18" destOrd="0" presId="urn:microsoft.com/office/officeart/2008/layout/LinedList"/>
    <dgm:cxn modelId="{B2CB5454-5F39-4033-9BCC-8BDAAD6D1962}" type="presParOf" srcId="{195F5E12-4A7C-421A-BE8A-578A543768F5}" destId="{3413BE2E-374A-437C-B85A-0670902D0C91}" srcOrd="19" destOrd="0" presId="urn:microsoft.com/office/officeart/2008/layout/LinedList"/>
    <dgm:cxn modelId="{0233C1B3-5ACE-44BE-8F7B-98DDB1C0E8E4}" type="presParOf" srcId="{3413BE2E-374A-437C-B85A-0670902D0C91}" destId="{3E3AD62F-633E-40C6-9C8D-255729B80F5B}" srcOrd="0" destOrd="0" presId="urn:microsoft.com/office/officeart/2008/layout/LinedList"/>
    <dgm:cxn modelId="{246F319D-38BC-49B0-98BD-E53212B9ED41}" type="presParOf" srcId="{3413BE2E-374A-437C-B85A-0670902D0C91}" destId="{C5AC71D1-53D9-4A2C-BBC7-5CA3159CF4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12D88A-288B-4FE8-A12C-1DF274ED94AC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7F54D4A-8DDB-494E-8A7F-5353EE65B35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bg1"/>
              </a:solidFill>
            </a:rPr>
            <a:t>Fyzická agrese a používání zbraní</a:t>
          </a:r>
          <a:endParaRPr lang="en-US" dirty="0">
            <a:solidFill>
              <a:schemeClr val="bg1"/>
            </a:solidFill>
          </a:endParaRPr>
        </a:p>
      </dgm:t>
    </dgm:pt>
    <dgm:pt modelId="{6DD7CC15-8A80-4249-9B6B-8B855D94CADF}" type="parTrans" cxnId="{416C1D1A-0731-4EAB-A0F2-D1CEAD8E6CC3}">
      <dgm:prSet/>
      <dgm:spPr/>
      <dgm:t>
        <a:bodyPr/>
        <a:lstStyle/>
        <a:p>
          <a:endParaRPr lang="en-US"/>
        </a:p>
      </dgm:t>
    </dgm:pt>
    <dgm:pt modelId="{FEF7A7D5-FF90-4711-857D-44454BA97274}" type="sibTrans" cxnId="{416C1D1A-0731-4EAB-A0F2-D1CEAD8E6CC3}">
      <dgm:prSet/>
      <dgm:spPr/>
      <dgm:t>
        <a:bodyPr/>
        <a:lstStyle/>
        <a:p>
          <a:endParaRPr lang="en-US"/>
        </a:p>
      </dgm:t>
    </dgm:pt>
    <dgm:pt modelId="{649AEE53-82F9-42EF-AB2F-6478EECF59D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bg1"/>
              </a:solidFill>
            </a:rPr>
            <a:t>Slovní agrese a zastrašování zbraněmi</a:t>
          </a:r>
          <a:endParaRPr lang="en-US" dirty="0">
            <a:solidFill>
              <a:schemeClr val="bg1"/>
            </a:solidFill>
          </a:endParaRPr>
        </a:p>
      </dgm:t>
    </dgm:pt>
    <dgm:pt modelId="{486AFDA8-56DE-42DF-A20B-1E05A17F863C}" type="parTrans" cxnId="{76EE1932-AF0A-43BC-B5C8-33545A935F6D}">
      <dgm:prSet/>
      <dgm:spPr/>
      <dgm:t>
        <a:bodyPr/>
        <a:lstStyle/>
        <a:p>
          <a:endParaRPr lang="en-US"/>
        </a:p>
      </dgm:t>
    </dgm:pt>
    <dgm:pt modelId="{A23579D1-8830-4F5E-A437-94A52E7FF902}" type="sibTrans" cxnId="{76EE1932-AF0A-43BC-B5C8-33545A935F6D}">
      <dgm:prSet/>
      <dgm:spPr/>
      <dgm:t>
        <a:bodyPr/>
        <a:lstStyle/>
        <a:p>
          <a:endParaRPr lang="en-US"/>
        </a:p>
      </dgm:t>
    </dgm:pt>
    <dgm:pt modelId="{AC41229A-443B-4F4E-8DDF-011A2833D15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bg1"/>
              </a:solidFill>
            </a:rPr>
            <a:t>Krádeže, ničení a manipulace s věcmi</a:t>
          </a:r>
          <a:endParaRPr lang="en-US" dirty="0">
            <a:solidFill>
              <a:schemeClr val="bg1"/>
            </a:solidFill>
          </a:endParaRPr>
        </a:p>
      </dgm:t>
    </dgm:pt>
    <dgm:pt modelId="{B313ACF1-9134-4490-9C00-5EC5431B289A}" type="parTrans" cxnId="{CFF6A71D-86DE-4066-A8FD-C2CCD3237BB5}">
      <dgm:prSet/>
      <dgm:spPr/>
      <dgm:t>
        <a:bodyPr/>
        <a:lstStyle/>
        <a:p>
          <a:endParaRPr lang="en-US"/>
        </a:p>
      </dgm:t>
    </dgm:pt>
    <dgm:pt modelId="{B1E8FC90-F1B0-4FD5-AEDA-4F92A4A40306}" type="sibTrans" cxnId="{CFF6A71D-86DE-4066-A8FD-C2CCD3237BB5}">
      <dgm:prSet/>
      <dgm:spPr/>
      <dgm:t>
        <a:bodyPr/>
        <a:lstStyle/>
        <a:p>
          <a:endParaRPr lang="en-US"/>
        </a:p>
      </dgm:t>
    </dgm:pt>
    <dgm:pt modelId="{CDBCB79D-D7AE-481E-AB0F-CBFEC7F78D1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bg1"/>
              </a:solidFill>
            </a:rPr>
            <a:t>Násilné a manipulativní příkazy</a:t>
          </a:r>
          <a:endParaRPr lang="en-US" dirty="0">
            <a:solidFill>
              <a:schemeClr val="bg1"/>
            </a:solidFill>
          </a:endParaRPr>
        </a:p>
      </dgm:t>
    </dgm:pt>
    <dgm:pt modelId="{48F908BF-BCD1-4AAC-8E20-AF789E546BAE}" type="parTrans" cxnId="{441FE846-BBDA-4281-9041-3C960036F451}">
      <dgm:prSet/>
      <dgm:spPr/>
      <dgm:t>
        <a:bodyPr/>
        <a:lstStyle/>
        <a:p>
          <a:endParaRPr lang="en-US"/>
        </a:p>
      </dgm:t>
    </dgm:pt>
    <dgm:pt modelId="{0AF0C634-2FAB-471B-B372-F32EA09C3DBB}" type="sibTrans" cxnId="{441FE846-BBDA-4281-9041-3C960036F451}">
      <dgm:prSet/>
      <dgm:spPr/>
      <dgm:t>
        <a:bodyPr/>
        <a:lstStyle/>
        <a:p>
          <a:endParaRPr lang="en-US"/>
        </a:p>
      </dgm:t>
    </dgm:pt>
    <dgm:pt modelId="{8D647B98-2FC7-4953-A1FC-7350EF872E0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bg1"/>
              </a:solidFill>
            </a:rPr>
            <a:t>Zraňování izolací, oklikou a výtvory</a:t>
          </a:r>
          <a:endParaRPr lang="en-US" dirty="0">
            <a:solidFill>
              <a:schemeClr val="bg1"/>
            </a:solidFill>
          </a:endParaRPr>
        </a:p>
      </dgm:t>
    </dgm:pt>
    <dgm:pt modelId="{47CB5424-9DCB-46F7-A8B0-796A302254EB}" type="parTrans" cxnId="{AD7D2218-9C50-4C3E-BD4D-086E386063FE}">
      <dgm:prSet/>
      <dgm:spPr/>
      <dgm:t>
        <a:bodyPr/>
        <a:lstStyle/>
        <a:p>
          <a:endParaRPr lang="en-US"/>
        </a:p>
      </dgm:t>
    </dgm:pt>
    <dgm:pt modelId="{C8555F84-A1C8-4AC1-9F67-BDEB01DAA678}" type="sibTrans" cxnId="{AD7D2218-9C50-4C3E-BD4D-086E386063FE}">
      <dgm:prSet/>
      <dgm:spPr/>
      <dgm:t>
        <a:bodyPr/>
        <a:lstStyle/>
        <a:p>
          <a:endParaRPr lang="en-US"/>
        </a:p>
      </dgm:t>
    </dgm:pt>
    <dgm:pt modelId="{FF5DF261-392D-4151-8E3D-70CD877857D0}" type="pres">
      <dgm:prSet presAssocID="{C612D88A-288B-4FE8-A12C-1DF274ED94AC}" presName="root" presStyleCnt="0">
        <dgm:presLayoutVars>
          <dgm:dir/>
          <dgm:resizeHandles val="exact"/>
        </dgm:presLayoutVars>
      </dgm:prSet>
      <dgm:spPr/>
    </dgm:pt>
    <dgm:pt modelId="{3AAA5169-CF9B-4357-9969-B7289F90C2CF}" type="pres">
      <dgm:prSet presAssocID="{D7F54D4A-8DDB-494E-8A7F-5353EE65B355}" presName="compNode" presStyleCnt="0"/>
      <dgm:spPr/>
    </dgm:pt>
    <dgm:pt modelId="{3916362E-7EEA-4D97-ADB4-3FB58703E10E}" type="pres">
      <dgm:prSet presAssocID="{D7F54D4A-8DDB-494E-8A7F-5353EE65B355}" presName="bgRect" presStyleLbl="bgShp" presStyleIdx="0" presStyleCnt="5"/>
      <dgm:spPr/>
    </dgm:pt>
    <dgm:pt modelId="{5E7A6942-82F3-409C-814F-E2B2DA16CD12}" type="pres">
      <dgm:prSet presAssocID="{D7F54D4A-8DDB-494E-8A7F-5353EE65B35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B0D2BB38-86E2-414C-86C2-72EE46F98317}" type="pres">
      <dgm:prSet presAssocID="{D7F54D4A-8DDB-494E-8A7F-5353EE65B355}" presName="spaceRect" presStyleCnt="0"/>
      <dgm:spPr/>
    </dgm:pt>
    <dgm:pt modelId="{FDE1A069-350D-4983-8797-46D685909D23}" type="pres">
      <dgm:prSet presAssocID="{D7F54D4A-8DDB-494E-8A7F-5353EE65B355}" presName="parTx" presStyleLbl="revTx" presStyleIdx="0" presStyleCnt="5">
        <dgm:presLayoutVars>
          <dgm:chMax val="0"/>
          <dgm:chPref val="0"/>
        </dgm:presLayoutVars>
      </dgm:prSet>
      <dgm:spPr/>
    </dgm:pt>
    <dgm:pt modelId="{0F35D474-BB04-4F73-83C4-0E8D9E3DABDE}" type="pres">
      <dgm:prSet presAssocID="{FEF7A7D5-FF90-4711-857D-44454BA97274}" presName="sibTrans" presStyleCnt="0"/>
      <dgm:spPr/>
    </dgm:pt>
    <dgm:pt modelId="{4AAE5541-EAF3-468D-B27C-4A2EDDB50A80}" type="pres">
      <dgm:prSet presAssocID="{649AEE53-82F9-42EF-AB2F-6478EECF59D5}" presName="compNode" presStyleCnt="0"/>
      <dgm:spPr/>
    </dgm:pt>
    <dgm:pt modelId="{DE470177-DFE9-4D57-95DF-6E16824E4ADE}" type="pres">
      <dgm:prSet presAssocID="{649AEE53-82F9-42EF-AB2F-6478EECF59D5}" presName="bgRect" presStyleLbl="bgShp" presStyleIdx="1" presStyleCnt="5"/>
      <dgm:spPr/>
    </dgm:pt>
    <dgm:pt modelId="{CEE3B8BB-350E-4AE8-BC0E-A2BD50060625}" type="pres">
      <dgm:prSet presAssocID="{649AEE53-82F9-42EF-AB2F-6478EECF59D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59AB247D-B8F6-4A8C-BCCA-6BCA3F57DCC1}" type="pres">
      <dgm:prSet presAssocID="{649AEE53-82F9-42EF-AB2F-6478EECF59D5}" presName="spaceRect" presStyleCnt="0"/>
      <dgm:spPr/>
    </dgm:pt>
    <dgm:pt modelId="{44F77B16-A1A9-4327-92B3-BBA184C6F331}" type="pres">
      <dgm:prSet presAssocID="{649AEE53-82F9-42EF-AB2F-6478EECF59D5}" presName="parTx" presStyleLbl="revTx" presStyleIdx="1" presStyleCnt="5">
        <dgm:presLayoutVars>
          <dgm:chMax val="0"/>
          <dgm:chPref val="0"/>
        </dgm:presLayoutVars>
      </dgm:prSet>
      <dgm:spPr/>
    </dgm:pt>
    <dgm:pt modelId="{DAAA925E-84AF-4AC6-B274-5A409E97728D}" type="pres">
      <dgm:prSet presAssocID="{A23579D1-8830-4F5E-A437-94A52E7FF902}" presName="sibTrans" presStyleCnt="0"/>
      <dgm:spPr/>
    </dgm:pt>
    <dgm:pt modelId="{B7396EC8-0899-4159-8944-270A1C1420D1}" type="pres">
      <dgm:prSet presAssocID="{AC41229A-443B-4F4E-8DDF-011A2833D15A}" presName="compNode" presStyleCnt="0"/>
      <dgm:spPr/>
    </dgm:pt>
    <dgm:pt modelId="{2F9F83D4-5629-450E-80FF-865FAFD90E63}" type="pres">
      <dgm:prSet presAssocID="{AC41229A-443B-4F4E-8DDF-011A2833D15A}" presName="bgRect" presStyleLbl="bgShp" presStyleIdx="2" presStyleCnt="5" custLinFactNeighborX="5000"/>
      <dgm:spPr/>
    </dgm:pt>
    <dgm:pt modelId="{2B024306-131F-4416-A702-D414F8F72B12}" type="pres">
      <dgm:prSet presAssocID="{AC41229A-443B-4F4E-8DDF-011A2833D15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ber"/>
        </a:ext>
      </dgm:extLst>
    </dgm:pt>
    <dgm:pt modelId="{9D948EF7-4DF6-46CA-82E2-8535224C7057}" type="pres">
      <dgm:prSet presAssocID="{AC41229A-443B-4F4E-8DDF-011A2833D15A}" presName="spaceRect" presStyleCnt="0"/>
      <dgm:spPr/>
    </dgm:pt>
    <dgm:pt modelId="{22EF76EC-0D8E-40BD-97DB-21FD66D6E38E}" type="pres">
      <dgm:prSet presAssocID="{AC41229A-443B-4F4E-8DDF-011A2833D15A}" presName="parTx" presStyleLbl="revTx" presStyleIdx="2" presStyleCnt="5">
        <dgm:presLayoutVars>
          <dgm:chMax val="0"/>
          <dgm:chPref val="0"/>
        </dgm:presLayoutVars>
      </dgm:prSet>
      <dgm:spPr/>
    </dgm:pt>
    <dgm:pt modelId="{B263A43A-000D-47F3-A13E-994A04FCA292}" type="pres">
      <dgm:prSet presAssocID="{B1E8FC90-F1B0-4FD5-AEDA-4F92A4A40306}" presName="sibTrans" presStyleCnt="0"/>
      <dgm:spPr/>
    </dgm:pt>
    <dgm:pt modelId="{9375743C-D6E5-4AA5-BF95-958E95B1CA8E}" type="pres">
      <dgm:prSet presAssocID="{CDBCB79D-D7AE-481E-AB0F-CBFEC7F78D1E}" presName="compNode" presStyleCnt="0"/>
      <dgm:spPr/>
    </dgm:pt>
    <dgm:pt modelId="{C7ED70E3-08BE-4600-935B-54A2F872403A}" type="pres">
      <dgm:prSet presAssocID="{CDBCB79D-D7AE-481E-AB0F-CBFEC7F78D1E}" presName="bgRect" presStyleLbl="bgShp" presStyleIdx="3" presStyleCnt="5"/>
      <dgm:spPr/>
    </dgm:pt>
    <dgm:pt modelId="{DDF58675-12BD-42DC-8A90-28047D7BE87C}" type="pres">
      <dgm:prSet presAssocID="{CDBCB79D-D7AE-481E-AB0F-CBFEC7F78D1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cuffs"/>
        </a:ext>
      </dgm:extLst>
    </dgm:pt>
    <dgm:pt modelId="{B7CBFD08-D579-4CC9-8051-7E6EBB2804B2}" type="pres">
      <dgm:prSet presAssocID="{CDBCB79D-D7AE-481E-AB0F-CBFEC7F78D1E}" presName="spaceRect" presStyleCnt="0"/>
      <dgm:spPr/>
    </dgm:pt>
    <dgm:pt modelId="{06A459F8-8621-4242-AEC1-3F7FDF7B86F6}" type="pres">
      <dgm:prSet presAssocID="{CDBCB79D-D7AE-481E-AB0F-CBFEC7F78D1E}" presName="parTx" presStyleLbl="revTx" presStyleIdx="3" presStyleCnt="5">
        <dgm:presLayoutVars>
          <dgm:chMax val="0"/>
          <dgm:chPref val="0"/>
        </dgm:presLayoutVars>
      </dgm:prSet>
      <dgm:spPr/>
    </dgm:pt>
    <dgm:pt modelId="{4E99C3C8-3876-4CF3-B11E-8E666C3CFC8A}" type="pres">
      <dgm:prSet presAssocID="{0AF0C634-2FAB-471B-B372-F32EA09C3DBB}" presName="sibTrans" presStyleCnt="0"/>
      <dgm:spPr/>
    </dgm:pt>
    <dgm:pt modelId="{B80E462F-0D0B-4F01-80FB-2EAAA0585FDA}" type="pres">
      <dgm:prSet presAssocID="{8D647B98-2FC7-4953-A1FC-7350EF872E01}" presName="compNode" presStyleCnt="0"/>
      <dgm:spPr/>
    </dgm:pt>
    <dgm:pt modelId="{9AB77EA8-7CF1-4E0E-9EAF-00377BA8A3DE}" type="pres">
      <dgm:prSet presAssocID="{8D647B98-2FC7-4953-A1FC-7350EF872E01}" presName="bgRect" presStyleLbl="bgShp" presStyleIdx="4" presStyleCnt="5"/>
      <dgm:spPr/>
    </dgm:pt>
    <dgm:pt modelId="{7D827F6C-B400-4C41-8A07-58EF7735DF37}" type="pres">
      <dgm:prSet presAssocID="{8D647B98-2FC7-4953-A1FC-7350EF872E0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43A5AB1-F244-4F67-8B9F-8C5828581A9B}" type="pres">
      <dgm:prSet presAssocID="{8D647B98-2FC7-4953-A1FC-7350EF872E01}" presName="spaceRect" presStyleCnt="0"/>
      <dgm:spPr/>
    </dgm:pt>
    <dgm:pt modelId="{C114D4BF-4549-4986-AB32-F4C14CE78D8A}" type="pres">
      <dgm:prSet presAssocID="{8D647B98-2FC7-4953-A1FC-7350EF872E0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6FC2000-30DE-41D0-A3FE-5E31540D3C0B}" type="presOf" srcId="{D7F54D4A-8DDB-494E-8A7F-5353EE65B355}" destId="{FDE1A069-350D-4983-8797-46D685909D23}" srcOrd="0" destOrd="0" presId="urn:microsoft.com/office/officeart/2018/2/layout/IconVerticalSolidList"/>
    <dgm:cxn modelId="{AD7D2218-9C50-4C3E-BD4D-086E386063FE}" srcId="{C612D88A-288B-4FE8-A12C-1DF274ED94AC}" destId="{8D647B98-2FC7-4953-A1FC-7350EF872E01}" srcOrd="4" destOrd="0" parTransId="{47CB5424-9DCB-46F7-A8B0-796A302254EB}" sibTransId="{C8555F84-A1C8-4AC1-9F67-BDEB01DAA678}"/>
    <dgm:cxn modelId="{416C1D1A-0731-4EAB-A0F2-D1CEAD8E6CC3}" srcId="{C612D88A-288B-4FE8-A12C-1DF274ED94AC}" destId="{D7F54D4A-8DDB-494E-8A7F-5353EE65B355}" srcOrd="0" destOrd="0" parTransId="{6DD7CC15-8A80-4249-9B6B-8B855D94CADF}" sibTransId="{FEF7A7D5-FF90-4711-857D-44454BA97274}"/>
    <dgm:cxn modelId="{CFF6A71D-86DE-4066-A8FD-C2CCD3237BB5}" srcId="{C612D88A-288B-4FE8-A12C-1DF274ED94AC}" destId="{AC41229A-443B-4F4E-8DDF-011A2833D15A}" srcOrd="2" destOrd="0" parTransId="{B313ACF1-9134-4490-9C00-5EC5431B289A}" sibTransId="{B1E8FC90-F1B0-4FD5-AEDA-4F92A4A40306}"/>
    <dgm:cxn modelId="{76EE1932-AF0A-43BC-B5C8-33545A935F6D}" srcId="{C612D88A-288B-4FE8-A12C-1DF274ED94AC}" destId="{649AEE53-82F9-42EF-AB2F-6478EECF59D5}" srcOrd="1" destOrd="0" parTransId="{486AFDA8-56DE-42DF-A20B-1E05A17F863C}" sibTransId="{A23579D1-8830-4F5E-A437-94A52E7FF902}"/>
    <dgm:cxn modelId="{441FE846-BBDA-4281-9041-3C960036F451}" srcId="{C612D88A-288B-4FE8-A12C-1DF274ED94AC}" destId="{CDBCB79D-D7AE-481E-AB0F-CBFEC7F78D1E}" srcOrd="3" destOrd="0" parTransId="{48F908BF-BCD1-4AAC-8E20-AF789E546BAE}" sibTransId="{0AF0C634-2FAB-471B-B372-F32EA09C3DBB}"/>
    <dgm:cxn modelId="{9AD7E768-46FD-4F45-9115-AF9B2DA64756}" type="presOf" srcId="{8D647B98-2FC7-4953-A1FC-7350EF872E01}" destId="{C114D4BF-4549-4986-AB32-F4C14CE78D8A}" srcOrd="0" destOrd="0" presId="urn:microsoft.com/office/officeart/2018/2/layout/IconVerticalSolidList"/>
    <dgm:cxn modelId="{F408115A-41D5-4C6D-AA70-75D5E6B1A203}" type="presOf" srcId="{649AEE53-82F9-42EF-AB2F-6478EECF59D5}" destId="{44F77B16-A1A9-4327-92B3-BBA184C6F331}" srcOrd="0" destOrd="0" presId="urn:microsoft.com/office/officeart/2018/2/layout/IconVerticalSolidList"/>
    <dgm:cxn modelId="{4D329C85-22F1-455A-A31F-374230546A24}" type="presOf" srcId="{C612D88A-288B-4FE8-A12C-1DF274ED94AC}" destId="{FF5DF261-392D-4151-8E3D-70CD877857D0}" srcOrd="0" destOrd="0" presId="urn:microsoft.com/office/officeart/2018/2/layout/IconVerticalSolidList"/>
    <dgm:cxn modelId="{07A33496-A294-4509-BDE0-DE80CAEC23BA}" type="presOf" srcId="{AC41229A-443B-4F4E-8DDF-011A2833D15A}" destId="{22EF76EC-0D8E-40BD-97DB-21FD66D6E38E}" srcOrd="0" destOrd="0" presId="urn:microsoft.com/office/officeart/2018/2/layout/IconVerticalSolidList"/>
    <dgm:cxn modelId="{B1CA50DF-E0CF-4279-8320-24B777B72389}" type="presOf" srcId="{CDBCB79D-D7AE-481E-AB0F-CBFEC7F78D1E}" destId="{06A459F8-8621-4242-AEC1-3F7FDF7B86F6}" srcOrd="0" destOrd="0" presId="urn:microsoft.com/office/officeart/2018/2/layout/IconVerticalSolidList"/>
    <dgm:cxn modelId="{FE05ADE6-794C-497B-825B-4D68E960B141}" type="presParOf" srcId="{FF5DF261-392D-4151-8E3D-70CD877857D0}" destId="{3AAA5169-CF9B-4357-9969-B7289F90C2CF}" srcOrd="0" destOrd="0" presId="urn:microsoft.com/office/officeart/2018/2/layout/IconVerticalSolidList"/>
    <dgm:cxn modelId="{BDBFBDE7-E982-42F2-8D70-F7D0378546BC}" type="presParOf" srcId="{3AAA5169-CF9B-4357-9969-B7289F90C2CF}" destId="{3916362E-7EEA-4D97-ADB4-3FB58703E10E}" srcOrd="0" destOrd="0" presId="urn:microsoft.com/office/officeart/2018/2/layout/IconVerticalSolidList"/>
    <dgm:cxn modelId="{0D783F71-4AF1-493C-BB77-A10E23134F7A}" type="presParOf" srcId="{3AAA5169-CF9B-4357-9969-B7289F90C2CF}" destId="{5E7A6942-82F3-409C-814F-E2B2DA16CD12}" srcOrd="1" destOrd="0" presId="urn:microsoft.com/office/officeart/2018/2/layout/IconVerticalSolidList"/>
    <dgm:cxn modelId="{48D2E7CD-4F7B-4D82-B1A0-4A656FBB1AB5}" type="presParOf" srcId="{3AAA5169-CF9B-4357-9969-B7289F90C2CF}" destId="{B0D2BB38-86E2-414C-86C2-72EE46F98317}" srcOrd="2" destOrd="0" presId="urn:microsoft.com/office/officeart/2018/2/layout/IconVerticalSolidList"/>
    <dgm:cxn modelId="{98DB850C-EC78-4F7E-8673-F635A771C7B5}" type="presParOf" srcId="{3AAA5169-CF9B-4357-9969-B7289F90C2CF}" destId="{FDE1A069-350D-4983-8797-46D685909D23}" srcOrd="3" destOrd="0" presId="urn:microsoft.com/office/officeart/2018/2/layout/IconVerticalSolidList"/>
    <dgm:cxn modelId="{A8040F2F-55A6-4EB0-8AAB-3859EFF21850}" type="presParOf" srcId="{FF5DF261-392D-4151-8E3D-70CD877857D0}" destId="{0F35D474-BB04-4F73-83C4-0E8D9E3DABDE}" srcOrd="1" destOrd="0" presId="urn:microsoft.com/office/officeart/2018/2/layout/IconVerticalSolidList"/>
    <dgm:cxn modelId="{8B082DA8-4406-4B11-98A8-25127698E2A4}" type="presParOf" srcId="{FF5DF261-392D-4151-8E3D-70CD877857D0}" destId="{4AAE5541-EAF3-468D-B27C-4A2EDDB50A80}" srcOrd="2" destOrd="0" presId="urn:microsoft.com/office/officeart/2018/2/layout/IconVerticalSolidList"/>
    <dgm:cxn modelId="{B8DE0350-8DF7-490E-8EA7-5F4165EE4A92}" type="presParOf" srcId="{4AAE5541-EAF3-468D-B27C-4A2EDDB50A80}" destId="{DE470177-DFE9-4D57-95DF-6E16824E4ADE}" srcOrd="0" destOrd="0" presId="urn:microsoft.com/office/officeart/2018/2/layout/IconVerticalSolidList"/>
    <dgm:cxn modelId="{7AC36E4E-215B-4E76-BB66-C38FE1DFEBAA}" type="presParOf" srcId="{4AAE5541-EAF3-468D-B27C-4A2EDDB50A80}" destId="{CEE3B8BB-350E-4AE8-BC0E-A2BD50060625}" srcOrd="1" destOrd="0" presId="urn:microsoft.com/office/officeart/2018/2/layout/IconVerticalSolidList"/>
    <dgm:cxn modelId="{291D6C5C-E90F-4EAA-87C2-32ABCB675730}" type="presParOf" srcId="{4AAE5541-EAF3-468D-B27C-4A2EDDB50A80}" destId="{59AB247D-B8F6-4A8C-BCCA-6BCA3F57DCC1}" srcOrd="2" destOrd="0" presId="urn:microsoft.com/office/officeart/2018/2/layout/IconVerticalSolidList"/>
    <dgm:cxn modelId="{DB409B11-3EC9-4A13-8242-5DA20E307C19}" type="presParOf" srcId="{4AAE5541-EAF3-468D-B27C-4A2EDDB50A80}" destId="{44F77B16-A1A9-4327-92B3-BBA184C6F331}" srcOrd="3" destOrd="0" presId="urn:microsoft.com/office/officeart/2018/2/layout/IconVerticalSolidList"/>
    <dgm:cxn modelId="{B77738DC-5D6A-4760-BE36-904013867743}" type="presParOf" srcId="{FF5DF261-392D-4151-8E3D-70CD877857D0}" destId="{DAAA925E-84AF-4AC6-B274-5A409E97728D}" srcOrd="3" destOrd="0" presId="urn:microsoft.com/office/officeart/2018/2/layout/IconVerticalSolidList"/>
    <dgm:cxn modelId="{B618B8B8-D977-4928-ADCF-F49B1FA1718B}" type="presParOf" srcId="{FF5DF261-392D-4151-8E3D-70CD877857D0}" destId="{B7396EC8-0899-4159-8944-270A1C1420D1}" srcOrd="4" destOrd="0" presId="urn:microsoft.com/office/officeart/2018/2/layout/IconVerticalSolidList"/>
    <dgm:cxn modelId="{A11B0BD0-7FC5-416D-8D46-DEB9B879DEDD}" type="presParOf" srcId="{B7396EC8-0899-4159-8944-270A1C1420D1}" destId="{2F9F83D4-5629-450E-80FF-865FAFD90E63}" srcOrd="0" destOrd="0" presId="urn:microsoft.com/office/officeart/2018/2/layout/IconVerticalSolidList"/>
    <dgm:cxn modelId="{D283468F-7CB7-4DFE-8C66-E9F3D6CEF4E8}" type="presParOf" srcId="{B7396EC8-0899-4159-8944-270A1C1420D1}" destId="{2B024306-131F-4416-A702-D414F8F72B12}" srcOrd="1" destOrd="0" presId="urn:microsoft.com/office/officeart/2018/2/layout/IconVerticalSolidList"/>
    <dgm:cxn modelId="{F235E38E-1E88-4FA6-8640-2F72885EFC9D}" type="presParOf" srcId="{B7396EC8-0899-4159-8944-270A1C1420D1}" destId="{9D948EF7-4DF6-46CA-82E2-8535224C7057}" srcOrd="2" destOrd="0" presId="urn:microsoft.com/office/officeart/2018/2/layout/IconVerticalSolidList"/>
    <dgm:cxn modelId="{5023470F-5BBD-48C8-BA48-7C97C4A47F40}" type="presParOf" srcId="{B7396EC8-0899-4159-8944-270A1C1420D1}" destId="{22EF76EC-0D8E-40BD-97DB-21FD66D6E38E}" srcOrd="3" destOrd="0" presId="urn:microsoft.com/office/officeart/2018/2/layout/IconVerticalSolidList"/>
    <dgm:cxn modelId="{982BE8D5-CE9F-4218-AD33-04C1C084BC5F}" type="presParOf" srcId="{FF5DF261-392D-4151-8E3D-70CD877857D0}" destId="{B263A43A-000D-47F3-A13E-994A04FCA292}" srcOrd="5" destOrd="0" presId="urn:microsoft.com/office/officeart/2018/2/layout/IconVerticalSolidList"/>
    <dgm:cxn modelId="{81B01AE0-793D-4106-8CDD-1CD8B5F2B168}" type="presParOf" srcId="{FF5DF261-392D-4151-8E3D-70CD877857D0}" destId="{9375743C-D6E5-4AA5-BF95-958E95B1CA8E}" srcOrd="6" destOrd="0" presId="urn:microsoft.com/office/officeart/2018/2/layout/IconVerticalSolidList"/>
    <dgm:cxn modelId="{5BE2DA60-821C-4368-85DD-963380420CE0}" type="presParOf" srcId="{9375743C-D6E5-4AA5-BF95-958E95B1CA8E}" destId="{C7ED70E3-08BE-4600-935B-54A2F872403A}" srcOrd="0" destOrd="0" presId="urn:microsoft.com/office/officeart/2018/2/layout/IconVerticalSolidList"/>
    <dgm:cxn modelId="{7A9ACB05-A4F4-49D7-8B2E-8C761119306A}" type="presParOf" srcId="{9375743C-D6E5-4AA5-BF95-958E95B1CA8E}" destId="{DDF58675-12BD-42DC-8A90-28047D7BE87C}" srcOrd="1" destOrd="0" presId="urn:microsoft.com/office/officeart/2018/2/layout/IconVerticalSolidList"/>
    <dgm:cxn modelId="{4442A7A1-A633-490D-BC7C-6440029324B6}" type="presParOf" srcId="{9375743C-D6E5-4AA5-BF95-958E95B1CA8E}" destId="{B7CBFD08-D579-4CC9-8051-7E6EBB2804B2}" srcOrd="2" destOrd="0" presId="urn:microsoft.com/office/officeart/2018/2/layout/IconVerticalSolidList"/>
    <dgm:cxn modelId="{143D393B-19C0-42C5-A979-D0870245C307}" type="presParOf" srcId="{9375743C-D6E5-4AA5-BF95-958E95B1CA8E}" destId="{06A459F8-8621-4242-AEC1-3F7FDF7B86F6}" srcOrd="3" destOrd="0" presId="urn:microsoft.com/office/officeart/2018/2/layout/IconVerticalSolidList"/>
    <dgm:cxn modelId="{224D8CA4-E193-4AAD-A8BF-61E0D6020700}" type="presParOf" srcId="{FF5DF261-392D-4151-8E3D-70CD877857D0}" destId="{4E99C3C8-3876-4CF3-B11E-8E666C3CFC8A}" srcOrd="7" destOrd="0" presId="urn:microsoft.com/office/officeart/2018/2/layout/IconVerticalSolidList"/>
    <dgm:cxn modelId="{4C65DFA9-373F-4469-869A-6DDDCDA5BB89}" type="presParOf" srcId="{FF5DF261-392D-4151-8E3D-70CD877857D0}" destId="{B80E462F-0D0B-4F01-80FB-2EAAA0585FDA}" srcOrd="8" destOrd="0" presId="urn:microsoft.com/office/officeart/2018/2/layout/IconVerticalSolidList"/>
    <dgm:cxn modelId="{48A762EB-E6FE-4EF7-9F25-A3FDE0E33C89}" type="presParOf" srcId="{B80E462F-0D0B-4F01-80FB-2EAAA0585FDA}" destId="{9AB77EA8-7CF1-4E0E-9EAF-00377BA8A3DE}" srcOrd="0" destOrd="0" presId="urn:microsoft.com/office/officeart/2018/2/layout/IconVerticalSolidList"/>
    <dgm:cxn modelId="{7A1F2EE2-136A-4F20-9FDB-F4A4BF7D2996}" type="presParOf" srcId="{B80E462F-0D0B-4F01-80FB-2EAAA0585FDA}" destId="{7D827F6C-B400-4C41-8A07-58EF7735DF37}" srcOrd="1" destOrd="0" presId="urn:microsoft.com/office/officeart/2018/2/layout/IconVerticalSolidList"/>
    <dgm:cxn modelId="{4158F5AF-AEC8-4508-8768-278F1704CB6E}" type="presParOf" srcId="{B80E462F-0D0B-4F01-80FB-2EAAA0585FDA}" destId="{643A5AB1-F244-4F67-8B9F-8C5828581A9B}" srcOrd="2" destOrd="0" presId="urn:microsoft.com/office/officeart/2018/2/layout/IconVerticalSolidList"/>
    <dgm:cxn modelId="{58ED248F-4AC6-463B-9BE9-2B6C2F818289}" type="presParOf" srcId="{B80E462F-0D0B-4F01-80FB-2EAAA0585FDA}" destId="{C114D4BF-4549-4986-AB32-F4C14CE78D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87E722-EFF9-4E61-B871-85966B6E7837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27E4441-E851-40E8-94A4-48227515955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bg1"/>
              </a:solidFill>
            </a:rPr>
            <a:t>1. fáze – zrod ostrakismu</a:t>
          </a:r>
          <a:endParaRPr lang="en-US" dirty="0">
            <a:solidFill>
              <a:schemeClr val="bg1"/>
            </a:solidFill>
          </a:endParaRPr>
        </a:p>
      </dgm:t>
    </dgm:pt>
    <dgm:pt modelId="{6A0AAA77-8D7C-4CD5-A74F-15F31F99370F}" type="parTrans" cxnId="{13EF8B2C-0845-4AE1-B239-7FB25EAE9419}">
      <dgm:prSet/>
      <dgm:spPr/>
      <dgm:t>
        <a:bodyPr/>
        <a:lstStyle/>
        <a:p>
          <a:endParaRPr lang="en-US"/>
        </a:p>
      </dgm:t>
    </dgm:pt>
    <dgm:pt modelId="{E88DB9BA-F01F-4F21-892F-06F2FD8109C9}" type="sibTrans" cxnId="{13EF8B2C-0845-4AE1-B239-7FB25EAE9419}">
      <dgm:prSet/>
      <dgm:spPr/>
      <dgm:t>
        <a:bodyPr/>
        <a:lstStyle/>
        <a:p>
          <a:endParaRPr lang="en-US"/>
        </a:p>
      </dgm:t>
    </dgm:pt>
    <dgm:pt modelId="{7465599D-4806-4919-B59F-235AB18E15C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bg1"/>
              </a:solidFill>
            </a:rPr>
            <a:t>2. fáze – fyzická agrese, přitvrzování manipulace</a:t>
          </a:r>
          <a:endParaRPr lang="en-US" dirty="0">
            <a:solidFill>
              <a:schemeClr val="bg1"/>
            </a:solidFill>
          </a:endParaRPr>
        </a:p>
      </dgm:t>
    </dgm:pt>
    <dgm:pt modelId="{782A7B35-DEF3-4AE5-B9D3-498BEFE7CC88}" type="parTrans" cxnId="{BC4E3F76-B47B-4C0D-90F3-DCAD705407E2}">
      <dgm:prSet/>
      <dgm:spPr/>
      <dgm:t>
        <a:bodyPr/>
        <a:lstStyle/>
        <a:p>
          <a:endParaRPr lang="en-US"/>
        </a:p>
      </dgm:t>
    </dgm:pt>
    <dgm:pt modelId="{0941C0C9-6A72-4F13-9D1D-9A8EDA0BB013}" type="sibTrans" cxnId="{BC4E3F76-B47B-4C0D-90F3-DCAD705407E2}">
      <dgm:prSet/>
      <dgm:spPr/>
      <dgm:t>
        <a:bodyPr/>
        <a:lstStyle/>
        <a:p>
          <a:endParaRPr lang="en-US"/>
        </a:p>
      </dgm:t>
    </dgm:pt>
    <dgm:pt modelId="{EF935874-2118-4BEF-B7E1-13150074C10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bg1"/>
              </a:solidFill>
            </a:rPr>
            <a:t>3. fáze – vytvoření jádra (klíčový moment)</a:t>
          </a:r>
          <a:endParaRPr lang="en-US" dirty="0">
            <a:solidFill>
              <a:schemeClr val="bg1"/>
            </a:solidFill>
          </a:endParaRPr>
        </a:p>
      </dgm:t>
    </dgm:pt>
    <dgm:pt modelId="{ECCC0F53-9EB4-42DD-AC6C-BF5248E545CA}" type="parTrans" cxnId="{1247C3A8-4A40-45D4-812A-35698D423342}">
      <dgm:prSet/>
      <dgm:spPr/>
      <dgm:t>
        <a:bodyPr/>
        <a:lstStyle/>
        <a:p>
          <a:endParaRPr lang="en-US"/>
        </a:p>
      </dgm:t>
    </dgm:pt>
    <dgm:pt modelId="{639B9278-7486-45CA-8D05-68AF8C0EEF8B}" type="sibTrans" cxnId="{1247C3A8-4A40-45D4-812A-35698D423342}">
      <dgm:prSet/>
      <dgm:spPr/>
      <dgm:t>
        <a:bodyPr/>
        <a:lstStyle/>
        <a:p>
          <a:endParaRPr lang="en-US"/>
        </a:p>
      </dgm:t>
    </dgm:pt>
    <dgm:pt modelId="{5C562483-C7DA-4777-8C88-DB9F5A5EE2A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bg1"/>
              </a:solidFill>
            </a:rPr>
            <a:t>4. fáze – většina přijímá normy agresorů</a:t>
          </a:r>
          <a:endParaRPr lang="en-US" dirty="0">
            <a:solidFill>
              <a:schemeClr val="bg1"/>
            </a:solidFill>
          </a:endParaRPr>
        </a:p>
      </dgm:t>
    </dgm:pt>
    <dgm:pt modelId="{50821E40-4A45-4A22-8474-8B1820558FED}" type="parTrans" cxnId="{23204D5B-D8DD-4C74-AA3B-2713D81E5AFB}">
      <dgm:prSet/>
      <dgm:spPr/>
      <dgm:t>
        <a:bodyPr/>
        <a:lstStyle/>
        <a:p>
          <a:endParaRPr lang="en-US"/>
        </a:p>
      </dgm:t>
    </dgm:pt>
    <dgm:pt modelId="{5861EA03-3E2F-469B-9E95-749EB6ED1120}" type="sibTrans" cxnId="{23204D5B-D8DD-4C74-AA3B-2713D81E5AFB}">
      <dgm:prSet/>
      <dgm:spPr/>
      <dgm:t>
        <a:bodyPr/>
        <a:lstStyle/>
        <a:p>
          <a:endParaRPr lang="en-US"/>
        </a:p>
      </dgm:t>
    </dgm:pt>
    <dgm:pt modelId="{5A9D50FE-A715-45A3-81FE-204645F35BF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bg1"/>
              </a:solidFill>
            </a:rPr>
            <a:t>5. fáze – totalita, neboli dokonalá šikana</a:t>
          </a:r>
          <a:endParaRPr lang="en-US" dirty="0">
            <a:solidFill>
              <a:schemeClr val="bg1"/>
            </a:solidFill>
          </a:endParaRPr>
        </a:p>
      </dgm:t>
    </dgm:pt>
    <dgm:pt modelId="{3C2A18FB-13A0-4D1F-A4A2-520162213847}" type="parTrans" cxnId="{2EA73D75-F296-4418-858B-40A4F8CEF253}">
      <dgm:prSet/>
      <dgm:spPr/>
      <dgm:t>
        <a:bodyPr/>
        <a:lstStyle/>
        <a:p>
          <a:endParaRPr lang="en-US"/>
        </a:p>
      </dgm:t>
    </dgm:pt>
    <dgm:pt modelId="{11185023-34D5-4B78-B053-A54D741BF300}" type="sibTrans" cxnId="{2EA73D75-F296-4418-858B-40A4F8CEF253}">
      <dgm:prSet/>
      <dgm:spPr/>
      <dgm:t>
        <a:bodyPr/>
        <a:lstStyle/>
        <a:p>
          <a:endParaRPr lang="en-US"/>
        </a:p>
      </dgm:t>
    </dgm:pt>
    <dgm:pt modelId="{F26B8FCE-1893-4286-A81C-17CCFA49098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bg1"/>
              </a:solidFill>
            </a:rPr>
            <a:t>Čím dříve dojde k odhalení šikany, tím lépe</a:t>
          </a:r>
          <a:endParaRPr lang="en-US" dirty="0">
            <a:solidFill>
              <a:schemeClr val="bg1"/>
            </a:solidFill>
          </a:endParaRPr>
        </a:p>
      </dgm:t>
    </dgm:pt>
    <dgm:pt modelId="{9221043C-5B7E-407F-B298-D07975E7B847}" type="parTrans" cxnId="{E26B3CB0-BB56-4CB5-B1ED-4C9FF1F737F0}">
      <dgm:prSet/>
      <dgm:spPr/>
      <dgm:t>
        <a:bodyPr/>
        <a:lstStyle/>
        <a:p>
          <a:endParaRPr lang="en-US"/>
        </a:p>
      </dgm:t>
    </dgm:pt>
    <dgm:pt modelId="{5E4DE696-3D6C-4B1B-9BAF-937D1D318A95}" type="sibTrans" cxnId="{E26B3CB0-BB56-4CB5-B1ED-4C9FF1F737F0}">
      <dgm:prSet/>
      <dgm:spPr/>
      <dgm:t>
        <a:bodyPr/>
        <a:lstStyle/>
        <a:p>
          <a:endParaRPr lang="en-US"/>
        </a:p>
      </dgm:t>
    </dgm:pt>
    <dgm:pt modelId="{F43879DC-B45C-4FBB-BF65-7ABABA90811B}" type="pres">
      <dgm:prSet presAssocID="{8A87E722-EFF9-4E61-B871-85966B6E7837}" presName="root" presStyleCnt="0">
        <dgm:presLayoutVars>
          <dgm:dir/>
          <dgm:resizeHandles val="exact"/>
        </dgm:presLayoutVars>
      </dgm:prSet>
      <dgm:spPr/>
    </dgm:pt>
    <dgm:pt modelId="{B372060A-512C-40E8-912A-2C09097679A5}" type="pres">
      <dgm:prSet presAssocID="{A27E4441-E851-40E8-94A4-482275159557}" presName="compNode" presStyleCnt="0"/>
      <dgm:spPr/>
    </dgm:pt>
    <dgm:pt modelId="{6DB760C3-E4B1-471F-907D-E229F19C6EC7}" type="pres">
      <dgm:prSet presAssocID="{A27E4441-E851-40E8-94A4-482275159557}" presName="bgRect" presStyleLbl="bgShp" presStyleIdx="0" presStyleCnt="6"/>
      <dgm:spPr/>
    </dgm:pt>
    <dgm:pt modelId="{B987CCD8-C5A2-4AE4-8073-16AFA21DA5CC}" type="pres">
      <dgm:prSet presAssocID="{A27E4441-E851-40E8-94A4-48227515955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58AC3DB-B750-42CA-B9D9-A52DF688E23A}" type="pres">
      <dgm:prSet presAssocID="{A27E4441-E851-40E8-94A4-482275159557}" presName="spaceRect" presStyleCnt="0"/>
      <dgm:spPr/>
    </dgm:pt>
    <dgm:pt modelId="{FE988E43-8344-49BB-9575-7390B8C5B087}" type="pres">
      <dgm:prSet presAssocID="{A27E4441-E851-40E8-94A4-482275159557}" presName="parTx" presStyleLbl="revTx" presStyleIdx="0" presStyleCnt="6">
        <dgm:presLayoutVars>
          <dgm:chMax val="0"/>
          <dgm:chPref val="0"/>
        </dgm:presLayoutVars>
      </dgm:prSet>
      <dgm:spPr/>
    </dgm:pt>
    <dgm:pt modelId="{F2B8AD31-05B6-4183-A934-3E68510A24FE}" type="pres">
      <dgm:prSet presAssocID="{E88DB9BA-F01F-4F21-892F-06F2FD8109C9}" presName="sibTrans" presStyleCnt="0"/>
      <dgm:spPr/>
    </dgm:pt>
    <dgm:pt modelId="{619A7D0E-81A1-46F8-9AC7-F68A6C51C443}" type="pres">
      <dgm:prSet presAssocID="{7465599D-4806-4919-B59F-235AB18E15CD}" presName="compNode" presStyleCnt="0"/>
      <dgm:spPr/>
    </dgm:pt>
    <dgm:pt modelId="{C8DBCBCA-31A6-40E5-808F-FD3A1D872714}" type="pres">
      <dgm:prSet presAssocID="{7465599D-4806-4919-B59F-235AB18E15CD}" presName="bgRect" presStyleLbl="bgShp" presStyleIdx="1" presStyleCnt="6"/>
      <dgm:spPr/>
    </dgm:pt>
    <dgm:pt modelId="{0FA72486-E653-40DB-8998-F54470FC3315}" type="pres">
      <dgm:prSet presAssocID="{7465599D-4806-4919-B59F-235AB18E15C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tnutá pěst"/>
        </a:ext>
      </dgm:extLst>
    </dgm:pt>
    <dgm:pt modelId="{359342CF-A60E-407B-A12E-E723C862A19B}" type="pres">
      <dgm:prSet presAssocID="{7465599D-4806-4919-B59F-235AB18E15CD}" presName="spaceRect" presStyleCnt="0"/>
      <dgm:spPr/>
    </dgm:pt>
    <dgm:pt modelId="{588FA52E-CF88-48D8-819B-6963B71A9361}" type="pres">
      <dgm:prSet presAssocID="{7465599D-4806-4919-B59F-235AB18E15CD}" presName="parTx" presStyleLbl="revTx" presStyleIdx="1" presStyleCnt="6">
        <dgm:presLayoutVars>
          <dgm:chMax val="0"/>
          <dgm:chPref val="0"/>
        </dgm:presLayoutVars>
      </dgm:prSet>
      <dgm:spPr/>
    </dgm:pt>
    <dgm:pt modelId="{69D4E775-94E4-4E25-87BB-3F63B71347B0}" type="pres">
      <dgm:prSet presAssocID="{0941C0C9-6A72-4F13-9D1D-9A8EDA0BB013}" presName="sibTrans" presStyleCnt="0"/>
      <dgm:spPr/>
    </dgm:pt>
    <dgm:pt modelId="{6D5AF9FC-4748-4269-A19E-434304091B41}" type="pres">
      <dgm:prSet presAssocID="{EF935874-2118-4BEF-B7E1-13150074C108}" presName="compNode" presStyleCnt="0"/>
      <dgm:spPr/>
    </dgm:pt>
    <dgm:pt modelId="{CDE7E469-8758-4C60-84BA-F11027495ABF}" type="pres">
      <dgm:prSet presAssocID="{EF935874-2118-4BEF-B7E1-13150074C108}" presName="bgRect" presStyleLbl="bgShp" presStyleIdx="2" presStyleCnt="6"/>
      <dgm:spPr/>
    </dgm:pt>
    <dgm:pt modelId="{77DC194D-E544-4F61-8B80-0927405FCB50}" type="pres">
      <dgm:prSet presAssocID="{EF935874-2118-4BEF-B7E1-13150074C10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íč"/>
        </a:ext>
      </dgm:extLst>
    </dgm:pt>
    <dgm:pt modelId="{87DC9D03-B00F-44E4-ADAD-FF7A07ACB26C}" type="pres">
      <dgm:prSet presAssocID="{EF935874-2118-4BEF-B7E1-13150074C108}" presName="spaceRect" presStyleCnt="0"/>
      <dgm:spPr/>
    </dgm:pt>
    <dgm:pt modelId="{F9578F78-F8A6-4E92-9B37-6EF2BE0AF517}" type="pres">
      <dgm:prSet presAssocID="{EF935874-2118-4BEF-B7E1-13150074C108}" presName="parTx" presStyleLbl="revTx" presStyleIdx="2" presStyleCnt="6">
        <dgm:presLayoutVars>
          <dgm:chMax val="0"/>
          <dgm:chPref val="0"/>
        </dgm:presLayoutVars>
      </dgm:prSet>
      <dgm:spPr/>
    </dgm:pt>
    <dgm:pt modelId="{0F53BEAB-6A69-49AF-9E5A-451A79E94E60}" type="pres">
      <dgm:prSet presAssocID="{639B9278-7486-45CA-8D05-68AF8C0EEF8B}" presName="sibTrans" presStyleCnt="0"/>
      <dgm:spPr/>
    </dgm:pt>
    <dgm:pt modelId="{D4791A71-1AAB-4A69-A4F6-D3A3FDE8B878}" type="pres">
      <dgm:prSet presAssocID="{5C562483-C7DA-4777-8C88-DB9F5A5EE2A2}" presName="compNode" presStyleCnt="0"/>
      <dgm:spPr/>
    </dgm:pt>
    <dgm:pt modelId="{0B6CDB45-D454-4A60-8DA4-04768235E755}" type="pres">
      <dgm:prSet presAssocID="{5C562483-C7DA-4777-8C88-DB9F5A5EE2A2}" presName="bgRect" presStyleLbl="bgShp" presStyleIdx="3" presStyleCnt="6" custLinFactNeighborY="-1271"/>
      <dgm:spPr/>
    </dgm:pt>
    <dgm:pt modelId="{82AA8571-21FA-43DF-B60F-2278B432DD6E}" type="pres">
      <dgm:prSet presAssocID="{5C562483-C7DA-4777-8C88-DB9F5A5EE2A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C6D3E57-D794-48BA-B6F8-2128798A9852}" type="pres">
      <dgm:prSet presAssocID="{5C562483-C7DA-4777-8C88-DB9F5A5EE2A2}" presName="spaceRect" presStyleCnt="0"/>
      <dgm:spPr/>
    </dgm:pt>
    <dgm:pt modelId="{0367F02B-0056-4847-AB5C-8F37E4A7A0C2}" type="pres">
      <dgm:prSet presAssocID="{5C562483-C7DA-4777-8C88-DB9F5A5EE2A2}" presName="parTx" presStyleLbl="revTx" presStyleIdx="3" presStyleCnt="6">
        <dgm:presLayoutVars>
          <dgm:chMax val="0"/>
          <dgm:chPref val="0"/>
        </dgm:presLayoutVars>
      </dgm:prSet>
      <dgm:spPr/>
    </dgm:pt>
    <dgm:pt modelId="{B2F5EBF7-7D9D-4A16-B2DE-0B2495830CD3}" type="pres">
      <dgm:prSet presAssocID="{5861EA03-3E2F-469B-9E95-749EB6ED1120}" presName="sibTrans" presStyleCnt="0"/>
      <dgm:spPr/>
    </dgm:pt>
    <dgm:pt modelId="{FFBCA141-4E10-4322-B4F4-30C8D938C207}" type="pres">
      <dgm:prSet presAssocID="{5A9D50FE-A715-45A3-81FE-204645F35BF4}" presName="compNode" presStyleCnt="0"/>
      <dgm:spPr/>
    </dgm:pt>
    <dgm:pt modelId="{6ABB173C-5E0A-418B-BFFE-5CB33886F785}" type="pres">
      <dgm:prSet presAssocID="{5A9D50FE-A715-45A3-81FE-204645F35BF4}" presName="bgRect" presStyleLbl="bgShp" presStyleIdx="4" presStyleCnt="6"/>
      <dgm:spPr/>
    </dgm:pt>
    <dgm:pt modelId="{FAAFF084-96C7-4D42-8599-7E4FDB8CAC29}" type="pres">
      <dgm:prSet presAssocID="{5A9D50FE-A715-45A3-81FE-204645F35BF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ykřičník"/>
        </a:ext>
      </dgm:extLst>
    </dgm:pt>
    <dgm:pt modelId="{461F86E2-C4FB-45C6-906F-F83B423660BE}" type="pres">
      <dgm:prSet presAssocID="{5A9D50FE-A715-45A3-81FE-204645F35BF4}" presName="spaceRect" presStyleCnt="0"/>
      <dgm:spPr/>
    </dgm:pt>
    <dgm:pt modelId="{950915BF-3278-4D81-8B8A-E7A44B5C3714}" type="pres">
      <dgm:prSet presAssocID="{5A9D50FE-A715-45A3-81FE-204645F35BF4}" presName="parTx" presStyleLbl="revTx" presStyleIdx="4" presStyleCnt="6">
        <dgm:presLayoutVars>
          <dgm:chMax val="0"/>
          <dgm:chPref val="0"/>
        </dgm:presLayoutVars>
      </dgm:prSet>
      <dgm:spPr/>
    </dgm:pt>
    <dgm:pt modelId="{41EAF9B5-13D5-4D0C-BF6D-1E64E8C263BE}" type="pres">
      <dgm:prSet presAssocID="{11185023-34D5-4B78-B053-A54D741BF300}" presName="sibTrans" presStyleCnt="0"/>
      <dgm:spPr/>
    </dgm:pt>
    <dgm:pt modelId="{F0BD8EC2-FA5C-42E7-B216-53E50637E39B}" type="pres">
      <dgm:prSet presAssocID="{F26B8FCE-1893-4286-A81C-17CCFA49098B}" presName="compNode" presStyleCnt="0"/>
      <dgm:spPr/>
    </dgm:pt>
    <dgm:pt modelId="{952C505E-E169-4461-9136-C3A5BA89F031}" type="pres">
      <dgm:prSet presAssocID="{F26B8FCE-1893-4286-A81C-17CCFA49098B}" presName="bgRect" presStyleLbl="bgShp" presStyleIdx="5" presStyleCnt="6"/>
      <dgm:spPr/>
    </dgm:pt>
    <dgm:pt modelId="{999611DE-62D0-4863-B0DB-387E931F5573}" type="pres">
      <dgm:prSet presAssocID="{F26B8FCE-1893-4286-A81C-17CCFA49098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809F51D-38F2-4E46-8D32-2B3118D6076E}" type="pres">
      <dgm:prSet presAssocID="{F26B8FCE-1893-4286-A81C-17CCFA49098B}" presName="spaceRect" presStyleCnt="0"/>
      <dgm:spPr/>
    </dgm:pt>
    <dgm:pt modelId="{67337F6C-ABC7-449F-ACE9-430C854167BB}" type="pres">
      <dgm:prSet presAssocID="{F26B8FCE-1893-4286-A81C-17CCFA49098B}" presName="parTx" presStyleLbl="revTx" presStyleIdx="5" presStyleCnt="6" custScaleX="97066" custScaleY="124998">
        <dgm:presLayoutVars>
          <dgm:chMax val="0"/>
          <dgm:chPref val="0"/>
        </dgm:presLayoutVars>
      </dgm:prSet>
      <dgm:spPr/>
    </dgm:pt>
  </dgm:ptLst>
  <dgm:cxnLst>
    <dgm:cxn modelId="{0E423E21-A44E-49F2-9994-04FAE2EC5569}" type="presOf" srcId="{5C562483-C7DA-4777-8C88-DB9F5A5EE2A2}" destId="{0367F02B-0056-4847-AB5C-8F37E4A7A0C2}" srcOrd="0" destOrd="0" presId="urn:microsoft.com/office/officeart/2018/2/layout/IconVerticalSolidList"/>
    <dgm:cxn modelId="{13EF8B2C-0845-4AE1-B239-7FB25EAE9419}" srcId="{8A87E722-EFF9-4E61-B871-85966B6E7837}" destId="{A27E4441-E851-40E8-94A4-482275159557}" srcOrd="0" destOrd="0" parTransId="{6A0AAA77-8D7C-4CD5-A74F-15F31F99370F}" sibTransId="{E88DB9BA-F01F-4F21-892F-06F2FD8109C9}"/>
    <dgm:cxn modelId="{DBCA102E-F118-4CA3-84B3-03F60F1935B5}" type="presOf" srcId="{5A9D50FE-A715-45A3-81FE-204645F35BF4}" destId="{950915BF-3278-4D81-8B8A-E7A44B5C3714}" srcOrd="0" destOrd="0" presId="urn:microsoft.com/office/officeart/2018/2/layout/IconVerticalSolidList"/>
    <dgm:cxn modelId="{23204D5B-D8DD-4C74-AA3B-2713D81E5AFB}" srcId="{8A87E722-EFF9-4E61-B871-85966B6E7837}" destId="{5C562483-C7DA-4777-8C88-DB9F5A5EE2A2}" srcOrd="3" destOrd="0" parTransId="{50821E40-4A45-4A22-8474-8B1820558FED}" sibTransId="{5861EA03-3E2F-469B-9E95-749EB6ED1120}"/>
    <dgm:cxn modelId="{AB648B60-3277-4D13-9A20-CDC8BB37E52C}" type="presOf" srcId="{7465599D-4806-4919-B59F-235AB18E15CD}" destId="{588FA52E-CF88-48D8-819B-6963B71A9361}" srcOrd="0" destOrd="0" presId="urn:microsoft.com/office/officeart/2018/2/layout/IconVerticalSolidList"/>
    <dgm:cxn modelId="{960CDC6E-2C33-4205-8135-8473B915DFCE}" type="presOf" srcId="{EF935874-2118-4BEF-B7E1-13150074C108}" destId="{F9578F78-F8A6-4E92-9B37-6EF2BE0AF517}" srcOrd="0" destOrd="0" presId="urn:microsoft.com/office/officeart/2018/2/layout/IconVerticalSolidList"/>
    <dgm:cxn modelId="{2EA73D75-F296-4418-858B-40A4F8CEF253}" srcId="{8A87E722-EFF9-4E61-B871-85966B6E7837}" destId="{5A9D50FE-A715-45A3-81FE-204645F35BF4}" srcOrd="4" destOrd="0" parTransId="{3C2A18FB-13A0-4D1F-A4A2-520162213847}" sibTransId="{11185023-34D5-4B78-B053-A54D741BF300}"/>
    <dgm:cxn modelId="{BC4E3F76-B47B-4C0D-90F3-DCAD705407E2}" srcId="{8A87E722-EFF9-4E61-B871-85966B6E7837}" destId="{7465599D-4806-4919-B59F-235AB18E15CD}" srcOrd="1" destOrd="0" parTransId="{782A7B35-DEF3-4AE5-B9D3-498BEFE7CC88}" sibTransId="{0941C0C9-6A72-4F13-9D1D-9A8EDA0BB013}"/>
    <dgm:cxn modelId="{1247C3A8-4A40-45D4-812A-35698D423342}" srcId="{8A87E722-EFF9-4E61-B871-85966B6E7837}" destId="{EF935874-2118-4BEF-B7E1-13150074C108}" srcOrd="2" destOrd="0" parTransId="{ECCC0F53-9EB4-42DD-AC6C-BF5248E545CA}" sibTransId="{639B9278-7486-45CA-8D05-68AF8C0EEF8B}"/>
    <dgm:cxn modelId="{E26B3CB0-BB56-4CB5-B1ED-4C9FF1F737F0}" srcId="{8A87E722-EFF9-4E61-B871-85966B6E7837}" destId="{F26B8FCE-1893-4286-A81C-17CCFA49098B}" srcOrd="5" destOrd="0" parTransId="{9221043C-5B7E-407F-B298-D07975E7B847}" sibTransId="{5E4DE696-3D6C-4B1B-9BAF-937D1D318A95}"/>
    <dgm:cxn modelId="{F1F8F6BD-001D-4C7E-821B-B898EF93C625}" type="presOf" srcId="{8A87E722-EFF9-4E61-B871-85966B6E7837}" destId="{F43879DC-B45C-4FBB-BF65-7ABABA90811B}" srcOrd="0" destOrd="0" presId="urn:microsoft.com/office/officeart/2018/2/layout/IconVerticalSolidList"/>
    <dgm:cxn modelId="{BD48B2D9-1DF6-4518-B2CD-DDE80C02BE86}" type="presOf" srcId="{F26B8FCE-1893-4286-A81C-17CCFA49098B}" destId="{67337F6C-ABC7-449F-ACE9-430C854167BB}" srcOrd="0" destOrd="0" presId="urn:microsoft.com/office/officeart/2018/2/layout/IconVerticalSolidList"/>
    <dgm:cxn modelId="{130029F3-7F12-41F6-8340-1EF4AC00F821}" type="presOf" srcId="{A27E4441-E851-40E8-94A4-482275159557}" destId="{FE988E43-8344-49BB-9575-7390B8C5B087}" srcOrd="0" destOrd="0" presId="urn:microsoft.com/office/officeart/2018/2/layout/IconVerticalSolidList"/>
    <dgm:cxn modelId="{447EB445-3AFE-4D0F-8257-CEFEB6C31C39}" type="presParOf" srcId="{F43879DC-B45C-4FBB-BF65-7ABABA90811B}" destId="{B372060A-512C-40E8-912A-2C09097679A5}" srcOrd="0" destOrd="0" presId="urn:microsoft.com/office/officeart/2018/2/layout/IconVerticalSolidList"/>
    <dgm:cxn modelId="{3A4646AC-05DD-4587-90E8-D278E258D537}" type="presParOf" srcId="{B372060A-512C-40E8-912A-2C09097679A5}" destId="{6DB760C3-E4B1-471F-907D-E229F19C6EC7}" srcOrd="0" destOrd="0" presId="urn:microsoft.com/office/officeart/2018/2/layout/IconVerticalSolidList"/>
    <dgm:cxn modelId="{2CF13F9A-D3A5-4074-A93B-D6363A1581DB}" type="presParOf" srcId="{B372060A-512C-40E8-912A-2C09097679A5}" destId="{B987CCD8-C5A2-4AE4-8073-16AFA21DA5CC}" srcOrd="1" destOrd="0" presId="urn:microsoft.com/office/officeart/2018/2/layout/IconVerticalSolidList"/>
    <dgm:cxn modelId="{ECF56466-B219-4167-AAB0-CCEEEE377230}" type="presParOf" srcId="{B372060A-512C-40E8-912A-2C09097679A5}" destId="{A58AC3DB-B750-42CA-B9D9-A52DF688E23A}" srcOrd="2" destOrd="0" presId="urn:microsoft.com/office/officeart/2018/2/layout/IconVerticalSolidList"/>
    <dgm:cxn modelId="{E22C45A9-94A3-43A4-95E9-C7805424FF7A}" type="presParOf" srcId="{B372060A-512C-40E8-912A-2C09097679A5}" destId="{FE988E43-8344-49BB-9575-7390B8C5B087}" srcOrd="3" destOrd="0" presId="urn:microsoft.com/office/officeart/2018/2/layout/IconVerticalSolidList"/>
    <dgm:cxn modelId="{3E14557E-8268-434A-9457-71D335A0F3DB}" type="presParOf" srcId="{F43879DC-B45C-4FBB-BF65-7ABABA90811B}" destId="{F2B8AD31-05B6-4183-A934-3E68510A24FE}" srcOrd="1" destOrd="0" presId="urn:microsoft.com/office/officeart/2018/2/layout/IconVerticalSolidList"/>
    <dgm:cxn modelId="{E7D61735-157A-4F12-9817-604EC8851BDE}" type="presParOf" srcId="{F43879DC-B45C-4FBB-BF65-7ABABA90811B}" destId="{619A7D0E-81A1-46F8-9AC7-F68A6C51C443}" srcOrd="2" destOrd="0" presId="urn:microsoft.com/office/officeart/2018/2/layout/IconVerticalSolidList"/>
    <dgm:cxn modelId="{CBD0402E-83FF-4380-A079-6F13F79C6C07}" type="presParOf" srcId="{619A7D0E-81A1-46F8-9AC7-F68A6C51C443}" destId="{C8DBCBCA-31A6-40E5-808F-FD3A1D872714}" srcOrd="0" destOrd="0" presId="urn:microsoft.com/office/officeart/2018/2/layout/IconVerticalSolidList"/>
    <dgm:cxn modelId="{CDFCA2EE-3FF6-458F-B754-9EF49A19B5F4}" type="presParOf" srcId="{619A7D0E-81A1-46F8-9AC7-F68A6C51C443}" destId="{0FA72486-E653-40DB-8998-F54470FC3315}" srcOrd="1" destOrd="0" presId="urn:microsoft.com/office/officeart/2018/2/layout/IconVerticalSolidList"/>
    <dgm:cxn modelId="{D2F45D7F-E3A2-4C03-80D4-639320C68A75}" type="presParOf" srcId="{619A7D0E-81A1-46F8-9AC7-F68A6C51C443}" destId="{359342CF-A60E-407B-A12E-E723C862A19B}" srcOrd="2" destOrd="0" presId="urn:microsoft.com/office/officeart/2018/2/layout/IconVerticalSolidList"/>
    <dgm:cxn modelId="{1CB2E4FE-7F85-49E5-BE0C-28F8A9C96BBA}" type="presParOf" srcId="{619A7D0E-81A1-46F8-9AC7-F68A6C51C443}" destId="{588FA52E-CF88-48D8-819B-6963B71A9361}" srcOrd="3" destOrd="0" presId="urn:microsoft.com/office/officeart/2018/2/layout/IconVerticalSolidList"/>
    <dgm:cxn modelId="{FAF88EBF-D549-4A71-9118-AC61D35C50DA}" type="presParOf" srcId="{F43879DC-B45C-4FBB-BF65-7ABABA90811B}" destId="{69D4E775-94E4-4E25-87BB-3F63B71347B0}" srcOrd="3" destOrd="0" presId="urn:microsoft.com/office/officeart/2018/2/layout/IconVerticalSolidList"/>
    <dgm:cxn modelId="{3EE394CB-0788-444E-9A7B-7C0D37838A99}" type="presParOf" srcId="{F43879DC-B45C-4FBB-BF65-7ABABA90811B}" destId="{6D5AF9FC-4748-4269-A19E-434304091B41}" srcOrd="4" destOrd="0" presId="urn:microsoft.com/office/officeart/2018/2/layout/IconVerticalSolidList"/>
    <dgm:cxn modelId="{32315891-5850-4028-B63B-8A0F5D989E6B}" type="presParOf" srcId="{6D5AF9FC-4748-4269-A19E-434304091B41}" destId="{CDE7E469-8758-4C60-84BA-F11027495ABF}" srcOrd="0" destOrd="0" presId="urn:microsoft.com/office/officeart/2018/2/layout/IconVerticalSolidList"/>
    <dgm:cxn modelId="{7D47FB35-D768-4507-88FC-570433C56A1A}" type="presParOf" srcId="{6D5AF9FC-4748-4269-A19E-434304091B41}" destId="{77DC194D-E544-4F61-8B80-0927405FCB50}" srcOrd="1" destOrd="0" presId="urn:microsoft.com/office/officeart/2018/2/layout/IconVerticalSolidList"/>
    <dgm:cxn modelId="{DCE22B97-566A-4F6D-AC84-7653C2038241}" type="presParOf" srcId="{6D5AF9FC-4748-4269-A19E-434304091B41}" destId="{87DC9D03-B00F-44E4-ADAD-FF7A07ACB26C}" srcOrd="2" destOrd="0" presId="urn:microsoft.com/office/officeart/2018/2/layout/IconVerticalSolidList"/>
    <dgm:cxn modelId="{84D46C08-CDCB-40CD-ADA2-7B697833B48C}" type="presParOf" srcId="{6D5AF9FC-4748-4269-A19E-434304091B41}" destId="{F9578F78-F8A6-4E92-9B37-6EF2BE0AF517}" srcOrd="3" destOrd="0" presId="urn:microsoft.com/office/officeart/2018/2/layout/IconVerticalSolidList"/>
    <dgm:cxn modelId="{B815B28D-00FE-4AE6-AA17-8D1B0D1920D0}" type="presParOf" srcId="{F43879DC-B45C-4FBB-BF65-7ABABA90811B}" destId="{0F53BEAB-6A69-49AF-9E5A-451A79E94E60}" srcOrd="5" destOrd="0" presId="urn:microsoft.com/office/officeart/2018/2/layout/IconVerticalSolidList"/>
    <dgm:cxn modelId="{99B06C9D-25A6-469A-9E7F-52D7F9E3AC84}" type="presParOf" srcId="{F43879DC-B45C-4FBB-BF65-7ABABA90811B}" destId="{D4791A71-1AAB-4A69-A4F6-D3A3FDE8B878}" srcOrd="6" destOrd="0" presId="urn:microsoft.com/office/officeart/2018/2/layout/IconVerticalSolidList"/>
    <dgm:cxn modelId="{B5A2ADDB-C730-40D7-BF51-D427C72610BF}" type="presParOf" srcId="{D4791A71-1AAB-4A69-A4F6-D3A3FDE8B878}" destId="{0B6CDB45-D454-4A60-8DA4-04768235E755}" srcOrd="0" destOrd="0" presId="urn:microsoft.com/office/officeart/2018/2/layout/IconVerticalSolidList"/>
    <dgm:cxn modelId="{29DF5A2F-A351-4A71-A533-8137D81061BC}" type="presParOf" srcId="{D4791A71-1AAB-4A69-A4F6-D3A3FDE8B878}" destId="{82AA8571-21FA-43DF-B60F-2278B432DD6E}" srcOrd="1" destOrd="0" presId="urn:microsoft.com/office/officeart/2018/2/layout/IconVerticalSolidList"/>
    <dgm:cxn modelId="{9D7C0105-D56C-40DE-928B-189E179E4120}" type="presParOf" srcId="{D4791A71-1AAB-4A69-A4F6-D3A3FDE8B878}" destId="{AC6D3E57-D794-48BA-B6F8-2128798A9852}" srcOrd="2" destOrd="0" presId="urn:microsoft.com/office/officeart/2018/2/layout/IconVerticalSolidList"/>
    <dgm:cxn modelId="{A075603B-C233-4814-87A2-D6EA46F98B52}" type="presParOf" srcId="{D4791A71-1AAB-4A69-A4F6-D3A3FDE8B878}" destId="{0367F02B-0056-4847-AB5C-8F37E4A7A0C2}" srcOrd="3" destOrd="0" presId="urn:microsoft.com/office/officeart/2018/2/layout/IconVerticalSolidList"/>
    <dgm:cxn modelId="{B76307DE-E8DC-4E82-BCFB-E972C728BEBE}" type="presParOf" srcId="{F43879DC-B45C-4FBB-BF65-7ABABA90811B}" destId="{B2F5EBF7-7D9D-4A16-B2DE-0B2495830CD3}" srcOrd="7" destOrd="0" presId="urn:microsoft.com/office/officeart/2018/2/layout/IconVerticalSolidList"/>
    <dgm:cxn modelId="{A84634E5-DCCA-4BD8-A7CA-1C788B31A511}" type="presParOf" srcId="{F43879DC-B45C-4FBB-BF65-7ABABA90811B}" destId="{FFBCA141-4E10-4322-B4F4-30C8D938C207}" srcOrd="8" destOrd="0" presId="urn:microsoft.com/office/officeart/2018/2/layout/IconVerticalSolidList"/>
    <dgm:cxn modelId="{822DB44A-0744-4537-94B1-6A1F74738FF0}" type="presParOf" srcId="{FFBCA141-4E10-4322-B4F4-30C8D938C207}" destId="{6ABB173C-5E0A-418B-BFFE-5CB33886F785}" srcOrd="0" destOrd="0" presId="urn:microsoft.com/office/officeart/2018/2/layout/IconVerticalSolidList"/>
    <dgm:cxn modelId="{48A845A4-7373-4935-B576-3300C52F6854}" type="presParOf" srcId="{FFBCA141-4E10-4322-B4F4-30C8D938C207}" destId="{FAAFF084-96C7-4D42-8599-7E4FDB8CAC29}" srcOrd="1" destOrd="0" presId="urn:microsoft.com/office/officeart/2018/2/layout/IconVerticalSolidList"/>
    <dgm:cxn modelId="{BABE6D6F-3803-445E-8825-80E1B9445254}" type="presParOf" srcId="{FFBCA141-4E10-4322-B4F4-30C8D938C207}" destId="{461F86E2-C4FB-45C6-906F-F83B423660BE}" srcOrd="2" destOrd="0" presId="urn:microsoft.com/office/officeart/2018/2/layout/IconVerticalSolidList"/>
    <dgm:cxn modelId="{0A346647-F9DE-4F57-83B6-2968E79B60B4}" type="presParOf" srcId="{FFBCA141-4E10-4322-B4F4-30C8D938C207}" destId="{950915BF-3278-4D81-8B8A-E7A44B5C3714}" srcOrd="3" destOrd="0" presId="urn:microsoft.com/office/officeart/2018/2/layout/IconVerticalSolidList"/>
    <dgm:cxn modelId="{C6555CA8-DCE4-4F98-8D25-A5DDACB4002A}" type="presParOf" srcId="{F43879DC-B45C-4FBB-BF65-7ABABA90811B}" destId="{41EAF9B5-13D5-4D0C-BF6D-1E64E8C263BE}" srcOrd="9" destOrd="0" presId="urn:microsoft.com/office/officeart/2018/2/layout/IconVerticalSolidList"/>
    <dgm:cxn modelId="{9CB1A907-336B-4098-ACA1-0DCCF82BD38F}" type="presParOf" srcId="{F43879DC-B45C-4FBB-BF65-7ABABA90811B}" destId="{F0BD8EC2-FA5C-42E7-B216-53E50637E39B}" srcOrd="10" destOrd="0" presId="urn:microsoft.com/office/officeart/2018/2/layout/IconVerticalSolidList"/>
    <dgm:cxn modelId="{1D3BD524-AEBD-4E33-9E80-442C4E861C0D}" type="presParOf" srcId="{F0BD8EC2-FA5C-42E7-B216-53E50637E39B}" destId="{952C505E-E169-4461-9136-C3A5BA89F031}" srcOrd="0" destOrd="0" presId="urn:microsoft.com/office/officeart/2018/2/layout/IconVerticalSolidList"/>
    <dgm:cxn modelId="{CB9D6890-58F2-4EB6-9C77-074032B08C99}" type="presParOf" srcId="{F0BD8EC2-FA5C-42E7-B216-53E50637E39B}" destId="{999611DE-62D0-4863-B0DB-387E931F5573}" srcOrd="1" destOrd="0" presId="urn:microsoft.com/office/officeart/2018/2/layout/IconVerticalSolidList"/>
    <dgm:cxn modelId="{DA3BCC4B-1610-4034-AE40-09E08FB1C96E}" type="presParOf" srcId="{F0BD8EC2-FA5C-42E7-B216-53E50637E39B}" destId="{3809F51D-38F2-4E46-8D32-2B3118D6076E}" srcOrd="2" destOrd="0" presId="urn:microsoft.com/office/officeart/2018/2/layout/IconVerticalSolidList"/>
    <dgm:cxn modelId="{5C726E38-4233-4AFA-9A81-654210E8FE40}" type="presParOf" srcId="{F0BD8EC2-FA5C-42E7-B216-53E50637E39B}" destId="{67337F6C-ABC7-449F-ACE9-430C854167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D902B0-9C66-4B39-95EB-22BC8E77E85D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1D5EC9-19A0-493A-A58D-21E4491D5E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Šikana se objevuje na </a:t>
          </a:r>
          <a:r>
            <a:rPr lang="cs-CZ" sz="1800" b="1" dirty="0">
              <a:solidFill>
                <a:schemeClr val="bg1"/>
              </a:solidFill>
            </a:rPr>
            <a:t>KAŽDÉ</a:t>
          </a:r>
          <a:r>
            <a:rPr lang="cs-CZ" sz="1800" dirty="0">
              <a:solidFill>
                <a:schemeClr val="bg1"/>
              </a:solidFill>
            </a:rPr>
            <a:t> škole</a:t>
          </a:r>
          <a:endParaRPr lang="en-US" sz="1800" dirty="0">
            <a:solidFill>
              <a:schemeClr val="bg1"/>
            </a:solidFill>
          </a:endParaRPr>
        </a:p>
      </dgm:t>
    </dgm:pt>
    <dgm:pt modelId="{0776E117-63A0-40F7-93C0-79E2181C1879}" type="parTrans" cxnId="{D26D7601-742F-4C23-8DE9-917570E82314}">
      <dgm:prSet/>
      <dgm:spPr/>
      <dgm:t>
        <a:bodyPr/>
        <a:lstStyle/>
        <a:p>
          <a:endParaRPr lang="en-US"/>
        </a:p>
      </dgm:t>
    </dgm:pt>
    <dgm:pt modelId="{8E594F35-A860-4E5B-BDC2-41D046AA4F29}" type="sibTrans" cxnId="{D26D7601-742F-4C23-8DE9-917570E82314}">
      <dgm:prSet/>
      <dgm:spPr/>
      <dgm:t>
        <a:bodyPr/>
        <a:lstStyle/>
        <a:p>
          <a:endParaRPr lang="en-US"/>
        </a:p>
      </dgm:t>
    </dgm:pt>
    <dgm:pt modelId="{87C15C6B-E01B-4AB6-ABDC-7A152682AD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>
              <a:solidFill>
                <a:schemeClr val="bg1"/>
              </a:solidFill>
            </a:rPr>
            <a:t>Může probíhat při cestě do i ze školy, před školou, přímo ve škole, v okolí bydliště</a:t>
          </a:r>
          <a:endParaRPr lang="en-US" sz="1800" dirty="0">
            <a:solidFill>
              <a:schemeClr val="bg1"/>
            </a:solidFill>
          </a:endParaRPr>
        </a:p>
      </dgm:t>
    </dgm:pt>
    <dgm:pt modelId="{A720A5C1-B4BF-4FF4-A434-A4010F7E6A7A}" type="parTrans" cxnId="{3C632E79-36CA-4510-B8A9-5336E2944F00}">
      <dgm:prSet/>
      <dgm:spPr/>
      <dgm:t>
        <a:bodyPr/>
        <a:lstStyle/>
        <a:p>
          <a:endParaRPr lang="en-US"/>
        </a:p>
      </dgm:t>
    </dgm:pt>
    <dgm:pt modelId="{39188C9C-AA0D-4D37-927C-88EF0FBD5796}" type="sibTrans" cxnId="{3C632E79-36CA-4510-B8A9-5336E2944F00}">
      <dgm:prSet/>
      <dgm:spPr/>
      <dgm:t>
        <a:bodyPr/>
        <a:lstStyle/>
        <a:p>
          <a:endParaRPr lang="en-US"/>
        </a:p>
      </dgm:t>
    </dgm:pt>
    <dgm:pt modelId="{288A9E53-B0FF-4998-BBD1-703C7186C7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>
              <a:solidFill>
                <a:schemeClr val="bg1"/>
              </a:solidFill>
            </a:rPr>
            <a:t>Kyberšikana – přes telefon, sociální sítě</a:t>
          </a:r>
          <a:endParaRPr lang="en-US" sz="1800" dirty="0">
            <a:solidFill>
              <a:schemeClr val="bg1"/>
            </a:solidFill>
          </a:endParaRPr>
        </a:p>
      </dgm:t>
    </dgm:pt>
    <dgm:pt modelId="{CFF53809-E26E-4330-B953-FB10EB884783}" type="parTrans" cxnId="{DA05EC4F-FD58-4253-A9B6-F4F7F348543B}">
      <dgm:prSet/>
      <dgm:spPr/>
      <dgm:t>
        <a:bodyPr/>
        <a:lstStyle/>
        <a:p>
          <a:endParaRPr lang="en-US"/>
        </a:p>
      </dgm:t>
    </dgm:pt>
    <dgm:pt modelId="{D88CDE2E-2161-40E8-BC85-F96379BED912}" type="sibTrans" cxnId="{DA05EC4F-FD58-4253-A9B6-F4F7F348543B}">
      <dgm:prSet/>
      <dgm:spPr/>
      <dgm:t>
        <a:bodyPr/>
        <a:lstStyle/>
        <a:p>
          <a:endParaRPr lang="en-US"/>
        </a:p>
      </dgm:t>
    </dgm:pt>
    <dgm:pt modelId="{3F01779F-DC8D-4BA5-834D-ADD53EF455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>
              <a:solidFill>
                <a:schemeClr val="bg1"/>
              </a:solidFill>
            </a:rPr>
            <a:t>Učitelé mohou svým chováním a jednáním šikanu podpořit nebo se jí dokonce i účastnit!</a:t>
          </a:r>
          <a:endParaRPr lang="en-US" sz="1800" dirty="0">
            <a:solidFill>
              <a:schemeClr val="bg1"/>
            </a:solidFill>
          </a:endParaRPr>
        </a:p>
      </dgm:t>
    </dgm:pt>
    <dgm:pt modelId="{1A984023-B928-435F-8318-59CD17569CDA}" type="parTrans" cxnId="{637DBD29-0EA7-4AEA-840D-2AB1F5159515}">
      <dgm:prSet/>
      <dgm:spPr/>
      <dgm:t>
        <a:bodyPr/>
        <a:lstStyle/>
        <a:p>
          <a:endParaRPr lang="en-US"/>
        </a:p>
      </dgm:t>
    </dgm:pt>
    <dgm:pt modelId="{F970A36C-E8FF-46E7-A06E-51672B6A9666}" type="sibTrans" cxnId="{637DBD29-0EA7-4AEA-840D-2AB1F5159515}">
      <dgm:prSet/>
      <dgm:spPr/>
      <dgm:t>
        <a:bodyPr/>
        <a:lstStyle/>
        <a:p>
          <a:endParaRPr lang="en-US"/>
        </a:p>
      </dgm:t>
    </dgm:pt>
    <dgm:pt modelId="{F0774A94-F525-4D16-ABC0-A57410F4C6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>
              <a:solidFill>
                <a:schemeClr val="bg1"/>
              </a:solidFill>
            </a:rPr>
            <a:t>Obětí šikany se může stát i učitel, nejen žák</a:t>
          </a:r>
          <a:endParaRPr lang="en-US" sz="1800" dirty="0">
            <a:solidFill>
              <a:schemeClr val="bg1"/>
            </a:solidFill>
          </a:endParaRPr>
        </a:p>
      </dgm:t>
    </dgm:pt>
    <dgm:pt modelId="{7205D044-CF57-4D3C-8DA8-96C19E0445F3}" type="parTrans" cxnId="{E888150F-8230-4B1B-B14F-23A5A0E19F42}">
      <dgm:prSet/>
      <dgm:spPr/>
      <dgm:t>
        <a:bodyPr/>
        <a:lstStyle/>
        <a:p>
          <a:endParaRPr lang="en-US"/>
        </a:p>
      </dgm:t>
    </dgm:pt>
    <dgm:pt modelId="{C9B5C7A3-401D-409D-A6AE-B740EDB5464B}" type="sibTrans" cxnId="{E888150F-8230-4B1B-B14F-23A5A0E19F42}">
      <dgm:prSet/>
      <dgm:spPr/>
      <dgm:t>
        <a:bodyPr/>
        <a:lstStyle/>
        <a:p>
          <a:endParaRPr lang="en-US"/>
        </a:p>
      </dgm:t>
    </dgm:pt>
    <dgm:pt modelId="{55587E29-7776-4779-B0F7-B42EC7C15C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>
              <a:solidFill>
                <a:schemeClr val="bg1"/>
              </a:solidFill>
            </a:rPr>
            <a:t>Pokud šikanu ve škole odhalíme, je potřeba ji ihned začít řešit</a:t>
          </a:r>
          <a:endParaRPr lang="en-US" sz="1800" dirty="0">
            <a:solidFill>
              <a:schemeClr val="bg1"/>
            </a:solidFill>
          </a:endParaRPr>
        </a:p>
      </dgm:t>
    </dgm:pt>
    <dgm:pt modelId="{4B20582F-FF9B-4BBB-9ACC-408D7944C051}" type="parTrans" cxnId="{EBD18B97-4E73-4F5D-8C1B-8FBE21AC3E63}">
      <dgm:prSet/>
      <dgm:spPr/>
      <dgm:t>
        <a:bodyPr/>
        <a:lstStyle/>
        <a:p>
          <a:endParaRPr lang="en-US"/>
        </a:p>
      </dgm:t>
    </dgm:pt>
    <dgm:pt modelId="{9E975AA0-3EB2-4FF8-A43F-96C9CAF65F7E}" type="sibTrans" cxnId="{EBD18B97-4E73-4F5D-8C1B-8FBE21AC3E63}">
      <dgm:prSet/>
      <dgm:spPr/>
      <dgm:t>
        <a:bodyPr/>
        <a:lstStyle/>
        <a:p>
          <a:endParaRPr lang="en-US"/>
        </a:p>
      </dgm:t>
    </dgm:pt>
    <dgm:pt modelId="{49D9B1C6-F530-4F2F-97A9-209E0ABF09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>
              <a:solidFill>
                <a:schemeClr val="bg1"/>
              </a:solidFill>
            </a:rPr>
            <a:t>Pomoc může: učitel vkz, školní psycholog, metodik prevence, pedagogicko-psychologická poradna, speciální pedagog - etoped</a:t>
          </a:r>
          <a:endParaRPr lang="en-US" sz="1800" dirty="0">
            <a:solidFill>
              <a:schemeClr val="bg1"/>
            </a:solidFill>
          </a:endParaRPr>
        </a:p>
      </dgm:t>
    </dgm:pt>
    <dgm:pt modelId="{8EE9E1BA-1410-48DD-BE64-583EF85B3C67}" type="parTrans" cxnId="{ADAC980A-CAE8-4DE6-B9E0-690AF283086C}">
      <dgm:prSet/>
      <dgm:spPr/>
      <dgm:t>
        <a:bodyPr/>
        <a:lstStyle/>
        <a:p>
          <a:endParaRPr lang="en-US"/>
        </a:p>
      </dgm:t>
    </dgm:pt>
    <dgm:pt modelId="{B8E14715-94EC-489C-8269-19E63DFFFC91}" type="sibTrans" cxnId="{ADAC980A-CAE8-4DE6-B9E0-690AF283086C}">
      <dgm:prSet/>
      <dgm:spPr/>
      <dgm:t>
        <a:bodyPr/>
        <a:lstStyle/>
        <a:p>
          <a:endParaRPr lang="en-US"/>
        </a:p>
      </dgm:t>
    </dgm:pt>
    <dgm:pt modelId="{94FACF25-EB0E-456B-8717-E03C0A78733A}" type="pres">
      <dgm:prSet presAssocID="{D2D902B0-9C66-4B39-95EB-22BC8E77E85D}" presName="root" presStyleCnt="0">
        <dgm:presLayoutVars>
          <dgm:dir/>
          <dgm:resizeHandles val="exact"/>
        </dgm:presLayoutVars>
      </dgm:prSet>
      <dgm:spPr/>
    </dgm:pt>
    <dgm:pt modelId="{C07AC6DB-6925-46CF-911D-287260FC99ED}" type="pres">
      <dgm:prSet presAssocID="{7E1D5EC9-19A0-493A-A58D-21E4491D5EF9}" presName="compNode" presStyleCnt="0"/>
      <dgm:spPr/>
    </dgm:pt>
    <dgm:pt modelId="{613D18D3-70A0-4F48-9B4F-5652653B0916}" type="pres">
      <dgm:prSet presAssocID="{7E1D5EC9-19A0-493A-A58D-21E4491D5EF9}" presName="bgRect" presStyleLbl="bgShp" presStyleIdx="0" presStyleCnt="7" custLinFactNeighborX="-1441" custLinFactNeighborY="2487"/>
      <dgm:spPr/>
    </dgm:pt>
    <dgm:pt modelId="{0093743C-65D0-4D5D-A130-465A1923D449}" type="pres">
      <dgm:prSet presAssocID="{7E1D5EC9-19A0-493A-A58D-21E4491D5EF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892F89F8-EF19-4440-BA8C-50FB0EBCC3C1}" type="pres">
      <dgm:prSet presAssocID="{7E1D5EC9-19A0-493A-A58D-21E4491D5EF9}" presName="spaceRect" presStyleCnt="0"/>
      <dgm:spPr/>
    </dgm:pt>
    <dgm:pt modelId="{AAB5C20E-50C8-4DBB-BD46-E56D49F2E70F}" type="pres">
      <dgm:prSet presAssocID="{7E1D5EC9-19A0-493A-A58D-21E4491D5EF9}" presName="parTx" presStyleLbl="revTx" presStyleIdx="0" presStyleCnt="7">
        <dgm:presLayoutVars>
          <dgm:chMax val="0"/>
          <dgm:chPref val="0"/>
        </dgm:presLayoutVars>
      </dgm:prSet>
      <dgm:spPr/>
    </dgm:pt>
    <dgm:pt modelId="{F48D5D7E-B850-459C-94EA-FC744906DCCA}" type="pres">
      <dgm:prSet presAssocID="{8E594F35-A860-4E5B-BDC2-41D046AA4F29}" presName="sibTrans" presStyleCnt="0"/>
      <dgm:spPr/>
    </dgm:pt>
    <dgm:pt modelId="{A9A4A9C7-C274-4DB5-8289-1BF38866DC2A}" type="pres">
      <dgm:prSet presAssocID="{87C15C6B-E01B-4AB6-ABDC-7A152682AD29}" presName="compNode" presStyleCnt="0"/>
      <dgm:spPr/>
    </dgm:pt>
    <dgm:pt modelId="{3F410131-74A9-4DD3-B228-DEFA8E4274B1}" type="pres">
      <dgm:prSet presAssocID="{87C15C6B-E01B-4AB6-ABDC-7A152682AD29}" presName="bgRect" presStyleLbl="bgShp" presStyleIdx="1" presStyleCnt="7"/>
      <dgm:spPr/>
    </dgm:pt>
    <dgm:pt modelId="{26E18044-9069-42AF-96E6-31996436F3CF}" type="pres">
      <dgm:prSet presAssocID="{87C15C6B-E01B-4AB6-ABDC-7A152682AD2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863AFA22-5F36-413A-829E-FC9E774EE3A0}" type="pres">
      <dgm:prSet presAssocID="{87C15C6B-E01B-4AB6-ABDC-7A152682AD29}" presName="spaceRect" presStyleCnt="0"/>
      <dgm:spPr/>
    </dgm:pt>
    <dgm:pt modelId="{D43B6E52-151D-454B-A817-95802F92F163}" type="pres">
      <dgm:prSet presAssocID="{87C15C6B-E01B-4AB6-ABDC-7A152682AD29}" presName="parTx" presStyleLbl="revTx" presStyleIdx="1" presStyleCnt="7">
        <dgm:presLayoutVars>
          <dgm:chMax val="0"/>
          <dgm:chPref val="0"/>
        </dgm:presLayoutVars>
      </dgm:prSet>
      <dgm:spPr/>
    </dgm:pt>
    <dgm:pt modelId="{3A7BB41A-E062-4BBB-A725-7EAD8679B267}" type="pres">
      <dgm:prSet presAssocID="{39188C9C-AA0D-4D37-927C-88EF0FBD5796}" presName="sibTrans" presStyleCnt="0"/>
      <dgm:spPr/>
    </dgm:pt>
    <dgm:pt modelId="{5D2B2CA1-7BB2-401B-8D73-C73C8A7FC1C9}" type="pres">
      <dgm:prSet presAssocID="{288A9E53-B0FF-4998-BBD1-703C7186C7A1}" presName="compNode" presStyleCnt="0"/>
      <dgm:spPr/>
    </dgm:pt>
    <dgm:pt modelId="{5372D1D4-613D-413B-8633-CCEC8C3268E0}" type="pres">
      <dgm:prSet presAssocID="{288A9E53-B0FF-4998-BBD1-703C7186C7A1}" presName="bgRect" presStyleLbl="bgShp" presStyleIdx="2" presStyleCnt="7"/>
      <dgm:spPr/>
    </dgm:pt>
    <dgm:pt modelId="{69C9D862-CF8E-4026-A34C-BB5E545346F4}" type="pres">
      <dgm:prSet presAssocID="{288A9E53-B0FF-4998-BBD1-703C7186C7A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254BE7E7-C1A8-4C9E-A525-78E6886E4E45}" type="pres">
      <dgm:prSet presAssocID="{288A9E53-B0FF-4998-BBD1-703C7186C7A1}" presName="spaceRect" presStyleCnt="0"/>
      <dgm:spPr/>
    </dgm:pt>
    <dgm:pt modelId="{60B7BD0E-3AB3-47FA-A6E1-B6709175A895}" type="pres">
      <dgm:prSet presAssocID="{288A9E53-B0FF-4998-BBD1-703C7186C7A1}" presName="parTx" presStyleLbl="revTx" presStyleIdx="2" presStyleCnt="7">
        <dgm:presLayoutVars>
          <dgm:chMax val="0"/>
          <dgm:chPref val="0"/>
        </dgm:presLayoutVars>
      </dgm:prSet>
      <dgm:spPr/>
    </dgm:pt>
    <dgm:pt modelId="{D44766A2-587E-480A-B1D3-5D17AB51DF19}" type="pres">
      <dgm:prSet presAssocID="{D88CDE2E-2161-40E8-BC85-F96379BED912}" presName="sibTrans" presStyleCnt="0"/>
      <dgm:spPr/>
    </dgm:pt>
    <dgm:pt modelId="{6F76713F-8C24-41C8-AF7C-E6FC6B0D20B2}" type="pres">
      <dgm:prSet presAssocID="{3F01779F-DC8D-4BA5-834D-ADD53EF455EC}" presName="compNode" presStyleCnt="0"/>
      <dgm:spPr/>
    </dgm:pt>
    <dgm:pt modelId="{2B3039F5-1FBB-4B79-B634-21566607F544}" type="pres">
      <dgm:prSet presAssocID="{3F01779F-DC8D-4BA5-834D-ADD53EF455EC}" presName="bgRect" presStyleLbl="bgShp" presStyleIdx="3" presStyleCnt="7"/>
      <dgm:spPr/>
    </dgm:pt>
    <dgm:pt modelId="{70938085-793D-4E73-A0F5-F0352820A902}" type="pres">
      <dgm:prSet presAssocID="{3F01779F-DC8D-4BA5-834D-ADD53EF455E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588F88A-0086-44E1-B7AD-051DF289A539}" type="pres">
      <dgm:prSet presAssocID="{3F01779F-DC8D-4BA5-834D-ADD53EF455EC}" presName="spaceRect" presStyleCnt="0"/>
      <dgm:spPr/>
    </dgm:pt>
    <dgm:pt modelId="{823A6A03-C12A-42F0-8FF8-BBE5B112FFA0}" type="pres">
      <dgm:prSet presAssocID="{3F01779F-DC8D-4BA5-834D-ADD53EF455EC}" presName="parTx" presStyleLbl="revTx" presStyleIdx="3" presStyleCnt="7">
        <dgm:presLayoutVars>
          <dgm:chMax val="0"/>
          <dgm:chPref val="0"/>
        </dgm:presLayoutVars>
      </dgm:prSet>
      <dgm:spPr/>
    </dgm:pt>
    <dgm:pt modelId="{6F79EC7C-C9C5-423C-BC59-D6DFEACD23D0}" type="pres">
      <dgm:prSet presAssocID="{F970A36C-E8FF-46E7-A06E-51672B6A9666}" presName="sibTrans" presStyleCnt="0"/>
      <dgm:spPr/>
    </dgm:pt>
    <dgm:pt modelId="{93F80F14-A029-4A76-BC17-B379976F1D89}" type="pres">
      <dgm:prSet presAssocID="{F0774A94-F525-4D16-ABC0-A57410F4C66A}" presName="compNode" presStyleCnt="0"/>
      <dgm:spPr/>
    </dgm:pt>
    <dgm:pt modelId="{7056A3A2-FA79-43E8-B394-9AB9AAC84D1F}" type="pres">
      <dgm:prSet presAssocID="{F0774A94-F525-4D16-ABC0-A57410F4C66A}" presName="bgRect" presStyleLbl="bgShp" presStyleIdx="4" presStyleCnt="7"/>
      <dgm:spPr/>
    </dgm:pt>
    <dgm:pt modelId="{F680BF2E-AED8-4B07-8D36-DF58B408B4BE}" type="pres">
      <dgm:prSet presAssocID="{F0774A94-F525-4D16-ABC0-A57410F4C66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72D5613-9C4D-41F5-9281-FFE5536896F9}" type="pres">
      <dgm:prSet presAssocID="{F0774A94-F525-4D16-ABC0-A57410F4C66A}" presName="spaceRect" presStyleCnt="0"/>
      <dgm:spPr/>
    </dgm:pt>
    <dgm:pt modelId="{4E383ED2-EC4B-4508-B0CA-F2C879850210}" type="pres">
      <dgm:prSet presAssocID="{F0774A94-F525-4D16-ABC0-A57410F4C66A}" presName="parTx" presStyleLbl="revTx" presStyleIdx="4" presStyleCnt="7">
        <dgm:presLayoutVars>
          <dgm:chMax val="0"/>
          <dgm:chPref val="0"/>
        </dgm:presLayoutVars>
      </dgm:prSet>
      <dgm:spPr/>
    </dgm:pt>
    <dgm:pt modelId="{1FF9B154-F2BB-41CE-8EF6-EDA1274A883B}" type="pres">
      <dgm:prSet presAssocID="{C9B5C7A3-401D-409D-A6AE-B740EDB5464B}" presName="sibTrans" presStyleCnt="0"/>
      <dgm:spPr/>
    </dgm:pt>
    <dgm:pt modelId="{DE7E60F7-4AAB-4802-93C2-5BF2709BA140}" type="pres">
      <dgm:prSet presAssocID="{55587E29-7776-4779-B0F7-B42EC7C15C3B}" presName="compNode" presStyleCnt="0"/>
      <dgm:spPr/>
    </dgm:pt>
    <dgm:pt modelId="{39553222-4A2F-49C9-B715-11488F3608CB}" type="pres">
      <dgm:prSet presAssocID="{55587E29-7776-4779-B0F7-B42EC7C15C3B}" presName="bgRect" presStyleLbl="bgShp" presStyleIdx="5" presStyleCnt="7"/>
      <dgm:spPr/>
    </dgm:pt>
    <dgm:pt modelId="{D9B4DEF2-BE0E-4AFD-BF37-74496AC73C5C}" type="pres">
      <dgm:prSet presAssocID="{55587E29-7776-4779-B0F7-B42EC7C15C3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E7F9132-5EA7-4821-BCA9-0F6CA7BD22C6}" type="pres">
      <dgm:prSet presAssocID="{55587E29-7776-4779-B0F7-B42EC7C15C3B}" presName="spaceRect" presStyleCnt="0"/>
      <dgm:spPr/>
    </dgm:pt>
    <dgm:pt modelId="{2E25C69B-43AB-4B43-B0B5-9D70B12FDEE5}" type="pres">
      <dgm:prSet presAssocID="{55587E29-7776-4779-B0F7-B42EC7C15C3B}" presName="parTx" presStyleLbl="revTx" presStyleIdx="5" presStyleCnt="7">
        <dgm:presLayoutVars>
          <dgm:chMax val="0"/>
          <dgm:chPref val="0"/>
        </dgm:presLayoutVars>
      </dgm:prSet>
      <dgm:spPr/>
    </dgm:pt>
    <dgm:pt modelId="{0CA79315-9618-4DB1-B085-244DD3DCD98B}" type="pres">
      <dgm:prSet presAssocID="{9E975AA0-3EB2-4FF8-A43F-96C9CAF65F7E}" presName="sibTrans" presStyleCnt="0"/>
      <dgm:spPr/>
    </dgm:pt>
    <dgm:pt modelId="{941A5F83-D738-42C3-BF30-718C34EEC5F9}" type="pres">
      <dgm:prSet presAssocID="{49D9B1C6-F530-4F2F-97A9-209E0ABF09D3}" presName="compNode" presStyleCnt="0"/>
      <dgm:spPr/>
    </dgm:pt>
    <dgm:pt modelId="{E220032D-F5CB-42CD-A1D0-F0D58A272A45}" type="pres">
      <dgm:prSet presAssocID="{49D9B1C6-F530-4F2F-97A9-209E0ABF09D3}" presName="bgRect" presStyleLbl="bgShp" presStyleIdx="6" presStyleCnt="7"/>
      <dgm:spPr/>
    </dgm:pt>
    <dgm:pt modelId="{C18C6C76-031F-41F8-AB84-231410298B99}" type="pres">
      <dgm:prSet presAssocID="{49D9B1C6-F530-4F2F-97A9-209E0ABF09D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620CA52B-7D89-4AE7-80A8-509EB2EDE3E3}" type="pres">
      <dgm:prSet presAssocID="{49D9B1C6-F530-4F2F-97A9-209E0ABF09D3}" presName="spaceRect" presStyleCnt="0"/>
      <dgm:spPr/>
    </dgm:pt>
    <dgm:pt modelId="{67692017-A0BD-46AD-A3C4-EB999617A4C1}" type="pres">
      <dgm:prSet presAssocID="{49D9B1C6-F530-4F2F-97A9-209E0ABF09D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26D7601-742F-4C23-8DE9-917570E82314}" srcId="{D2D902B0-9C66-4B39-95EB-22BC8E77E85D}" destId="{7E1D5EC9-19A0-493A-A58D-21E4491D5EF9}" srcOrd="0" destOrd="0" parTransId="{0776E117-63A0-40F7-93C0-79E2181C1879}" sibTransId="{8E594F35-A860-4E5B-BDC2-41D046AA4F29}"/>
    <dgm:cxn modelId="{ADAC980A-CAE8-4DE6-B9E0-690AF283086C}" srcId="{D2D902B0-9C66-4B39-95EB-22BC8E77E85D}" destId="{49D9B1C6-F530-4F2F-97A9-209E0ABF09D3}" srcOrd="6" destOrd="0" parTransId="{8EE9E1BA-1410-48DD-BE64-583EF85B3C67}" sibTransId="{B8E14715-94EC-489C-8269-19E63DFFFC91}"/>
    <dgm:cxn modelId="{E888150F-8230-4B1B-B14F-23A5A0E19F42}" srcId="{D2D902B0-9C66-4B39-95EB-22BC8E77E85D}" destId="{F0774A94-F525-4D16-ABC0-A57410F4C66A}" srcOrd="4" destOrd="0" parTransId="{7205D044-CF57-4D3C-8DA8-96C19E0445F3}" sibTransId="{C9B5C7A3-401D-409D-A6AE-B740EDB5464B}"/>
    <dgm:cxn modelId="{0BDF4727-33FC-4319-A9CA-27C756BBD1A3}" type="presOf" srcId="{3F01779F-DC8D-4BA5-834D-ADD53EF455EC}" destId="{823A6A03-C12A-42F0-8FF8-BBE5B112FFA0}" srcOrd="0" destOrd="0" presId="urn:microsoft.com/office/officeart/2018/2/layout/IconVerticalSolidList"/>
    <dgm:cxn modelId="{637DBD29-0EA7-4AEA-840D-2AB1F5159515}" srcId="{D2D902B0-9C66-4B39-95EB-22BC8E77E85D}" destId="{3F01779F-DC8D-4BA5-834D-ADD53EF455EC}" srcOrd="3" destOrd="0" parTransId="{1A984023-B928-435F-8318-59CD17569CDA}" sibTransId="{F970A36C-E8FF-46E7-A06E-51672B6A9666}"/>
    <dgm:cxn modelId="{DA05EC4F-FD58-4253-A9B6-F4F7F348543B}" srcId="{D2D902B0-9C66-4B39-95EB-22BC8E77E85D}" destId="{288A9E53-B0FF-4998-BBD1-703C7186C7A1}" srcOrd="2" destOrd="0" parTransId="{CFF53809-E26E-4330-B953-FB10EB884783}" sibTransId="{D88CDE2E-2161-40E8-BC85-F96379BED912}"/>
    <dgm:cxn modelId="{3C632E79-36CA-4510-B8A9-5336E2944F00}" srcId="{D2D902B0-9C66-4B39-95EB-22BC8E77E85D}" destId="{87C15C6B-E01B-4AB6-ABDC-7A152682AD29}" srcOrd="1" destOrd="0" parTransId="{A720A5C1-B4BF-4FF4-A434-A4010F7E6A7A}" sibTransId="{39188C9C-AA0D-4D37-927C-88EF0FBD5796}"/>
    <dgm:cxn modelId="{C05F155A-3463-4873-A0E4-E25AE3CD6EAA}" type="presOf" srcId="{87C15C6B-E01B-4AB6-ABDC-7A152682AD29}" destId="{D43B6E52-151D-454B-A817-95802F92F163}" srcOrd="0" destOrd="0" presId="urn:microsoft.com/office/officeart/2018/2/layout/IconVerticalSolidList"/>
    <dgm:cxn modelId="{0D3DD986-0B72-4DF5-9C82-469C5FCF5A9E}" type="presOf" srcId="{55587E29-7776-4779-B0F7-B42EC7C15C3B}" destId="{2E25C69B-43AB-4B43-B0B5-9D70B12FDEE5}" srcOrd="0" destOrd="0" presId="urn:microsoft.com/office/officeart/2018/2/layout/IconVerticalSolidList"/>
    <dgm:cxn modelId="{EBD18B97-4E73-4F5D-8C1B-8FBE21AC3E63}" srcId="{D2D902B0-9C66-4B39-95EB-22BC8E77E85D}" destId="{55587E29-7776-4779-B0F7-B42EC7C15C3B}" srcOrd="5" destOrd="0" parTransId="{4B20582F-FF9B-4BBB-9ACC-408D7944C051}" sibTransId="{9E975AA0-3EB2-4FF8-A43F-96C9CAF65F7E}"/>
    <dgm:cxn modelId="{809C02A3-7E84-4DB5-92CF-8FC057C88608}" type="presOf" srcId="{D2D902B0-9C66-4B39-95EB-22BC8E77E85D}" destId="{94FACF25-EB0E-456B-8717-E03C0A78733A}" srcOrd="0" destOrd="0" presId="urn:microsoft.com/office/officeart/2018/2/layout/IconVerticalSolidList"/>
    <dgm:cxn modelId="{AE3C1BAB-8603-4B49-9E9B-BFAB9607F500}" type="presOf" srcId="{288A9E53-B0FF-4998-BBD1-703C7186C7A1}" destId="{60B7BD0E-3AB3-47FA-A6E1-B6709175A895}" srcOrd="0" destOrd="0" presId="urn:microsoft.com/office/officeart/2018/2/layout/IconVerticalSolidList"/>
    <dgm:cxn modelId="{DD0CA4AE-62F4-4F1C-B583-99EC918B8BDE}" type="presOf" srcId="{F0774A94-F525-4D16-ABC0-A57410F4C66A}" destId="{4E383ED2-EC4B-4508-B0CA-F2C879850210}" srcOrd="0" destOrd="0" presId="urn:microsoft.com/office/officeart/2018/2/layout/IconVerticalSolidList"/>
    <dgm:cxn modelId="{BB3EA3BA-8B61-4778-9877-85756FF18572}" type="presOf" srcId="{49D9B1C6-F530-4F2F-97A9-209E0ABF09D3}" destId="{67692017-A0BD-46AD-A3C4-EB999617A4C1}" srcOrd="0" destOrd="0" presId="urn:microsoft.com/office/officeart/2018/2/layout/IconVerticalSolidList"/>
    <dgm:cxn modelId="{D20A07DB-EE5B-4419-A7BE-84B6C78E90C6}" type="presOf" srcId="{7E1D5EC9-19A0-493A-A58D-21E4491D5EF9}" destId="{AAB5C20E-50C8-4DBB-BD46-E56D49F2E70F}" srcOrd="0" destOrd="0" presId="urn:microsoft.com/office/officeart/2018/2/layout/IconVerticalSolidList"/>
    <dgm:cxn modelId="{D54E4D10-36A8-42B7-9DDA-F086BC466853}" type="presParOf" srcId="{94FACF25-EB0E-456B-8717-E03C0A78733A}" destId="{C07AC6DB-6925-46CF-911D-287260FC99ED}" srcOrd="0" destOrd="0" presId="urn:microsoft.com/office/officeart/2018/2/layout/IconVerticalSolidList"/>
    <dgm:cxn modelId="{A5123935-531B-4A1F-9E4C-3A285F329B1C}" type="presParOf" srcId="{C07AC6DB-6925-46CF-911D-287260FC99ED}" destId="{613D18D3-70A0-4F48-9B4F-5652653B0916}" srcOrd="0" destOrd="0" presId="urn:microsoft.com/office/officeart/2018/2/layout/IconVerticalSolidList"/>
    <dgm:cxn modelId="{BB4DCD27-F2F1-4992-B021-FF711050474B}" type="presParOf" srcId="{C07AC6DB-6925-46CF-911D-287260FC99ED}" destId="{0093743C-65D0-4D5D-A130-465A1923D449}" srcOrd="1" destOrd="0" presId="urn:microsoft.com/office/officeart/2018/2/layout/IconVerticalSolidList"/>
    <dgm:cxn modelId="{FA8485FC-737F-48A2-A5F9-24BFF7E6935C}" type="presParOf" srcId="{C07AC6DB-6925-46CF-911D-287260FC99ED}" destId="{892F89F8-EF19-4440-BA8C-50FB0EBCC3C1}" srcOrd="2" destOrd="0" presId="urn:microsoft.com/office/officeart/2018/2/layout/IconVerticalSolidList"/>
    <dgm:cxn modelId="{D12B7C9B-E93E-4232-B667-8F5653DF801F}" type="presParOf" srcId="{C07AC6DB-6925-46CF-911D-287260FC99ED}" destId="{AAB5C20E-50C8-4DBB-BD46-E56D49F2E70F}" srcOrd="3" destOrd="0" presId="urn:microsoft.com/office/officeart/2018/2/layout/IconVerticalSolidList"/>
    <dgm:cxn modelId="{0B71E071-534E-445F-8A10-271EABD530C8}" type="presParOf" srcId="{94FACF25-EB0E-456B-8717-E03C0A78733A}" destId="{F48D5D7E-B850-459C-94EA-FC744906DCCA}" srcOrd="1" destOrd="0" presId="urn:microsoft.com/office/officeart/2018/2/layout/IconVerticalSolidList"/>
    <dgm:cxn modelId="{8CD69AAC-31DC-4151-96CB-A1FDBCAA2CCD}" type="presParOf" srcId="{94FACF25-EB0E-456B-8717-E03C0A78733A}" destId="{A9A4A9C7-C274-4DB5-8289-1BF38866DC2A}" srcOrd="2" destOrd="0" presId="urn:microsoft.com/office/officeart/2018/2/layout/IconVerticalSolidList"/>
    <dgm:cxn modelId="{8C4B68AA-E99F-4765-949F-FA12C7518CA1}" type="presParOf" srcId="{A9A4A9C7-C274-4DB5-8289-1BF38866DC2A}" destId="{3F410131-74A9-4DD3-B228-DEFA8E4274B1}" srcOrd="0" destOrd="0" presId="urn:microsoft.com/office/officeart/2018/2/layout/IconVerticalSolidList"/>
    <dgm:cxn modelId="{755A113D-1F56-406B-AC8F-A9BB7DD2283C}" type="presParOf" srcId="{A9A4A9C7-C274-4DB5-8289-1BF38866DC2A}" destId="{26E18044-9069-42AF-96E6-31996436F3CF}" srcOrd="1" destOrd="0" presId="urn:microsoft.com/office/officeart/2018/2/layout/IconVerticalSolidList"/>
    <dgm:cxn modelId="{89265205-4FA2-482A-8156-4B2E604D213E}" type="presParOf" srcId="{A9A4A9C7-C274-4DB5-8289-1BF38866DC2A}" destId="{863AFA22-5F36-413A-829E-FC9E774EE3A0}" srcOrd="2" destOrd="0" presId="urn:microsoft.com/office/officeart/2018/2/layout/IconVerticalSolidList"/>
    <dgm:cxn modelId="{04337592-A5FD-43AE-81EB-E1C7BF09D2EA}" type="presParOf" srcId="{A9A4A9C7-C274-4DB5-8289-1BF38866DC2A}" destId="{D43B6E52-151D-454B-A817-95802F92F163}" srcOrd="3" destOrd="0" presId="urn:microsoft.com/office/officeart/2018/2/layout/IconVerticalSolidList"/>
    <dgm:cxn modelId="{BF75A33C-453D-4675-B406-618B0EC76ADB}" type="presParOf" srcId="{94FACF25-EB0E-456B-8717-E03C0A78733A}" destId="{3A7BB41A-E062-4BBB-A725-7EAD8679B267}" srcOrd="3" destOrd="0" presId="urn:microsoft.com/office/officeart/2018/2/layout/IconVerticalSolidList"/>
    <dgm:cxn modelId="{0C86EB58-E10A-4F08-8729-6E9A04B21F33}" type="presParOf" srcId="{94FACF25-EB0E-456B-8717-E03C0A78733A}" destId="{5D2B2CA1-7BB2-401B-8D73-C73C8A7FC1C9}" srcOrd="4" destOrd="0" presId="urn:microsoft.com/office/officeart/2018/2/layout/IconVerticalSolidList"/>
    <dgm:cxn modelId="{C774B015-E015-4D8D-B0F4-5F277121F023}" type="presParOf" srcId="{5D2B2CA1-7BB2-401B-8D73-C73C8A7FC1C9}" destId="{5372D1D4-613D-413B-8633-CCEC8C3268E0}" srcOrd="0" destOrd="0" presId="urn:microsoft.com/office/officeart/2018/2/layout/IconVerticalSolidList"/>
    <dgm:cxn modelId="{73153417-1CAC-4098-9C08-B6D13B4002F9}" type="presParOf" srcId="{5D2B2CA1-7BB2-401B-8D73-C73C8A7FC1C9}" destId="{69C9D862-CF8E-4026-A34C-BB5E545346F4}" srcOrd="1" destOrd="0" presId="urn:microsoft.com/office/officeart/2018/2/layout/IconVerticalSolidList"/>
    <dgm:cxn modelId="{7A3A2322-CD7F-47A8-A37E-014187EF9198}" type="presParOf" srcId="{5D2B2CA1-7BB2-401B-8D73-C73C8A7FC1C9}" destId="{254BE7E7-C1A8-4C9E-A525-78E6886E4E45}" srcOrd="2" destOrd="0" presId="urn:microsoft.com/office/officeart/2018/2/layout/IconVerticalSolidList"/>
    <dgm:cxn modelId="{7E693746-ED05-4E2B-8447-85A5FD51A987}" type="presParOf" srcId="{5D2B2CA1-7BB2-401B-8D73-C73C8A7FC1C9}" destId="{60B7BD0E-3AB3-47FA-A6E1-B6709175A895}" srcOrd="3" destOrd="0" presId="urn:microsoft.com/office/officeart/2018/2/layout/IconVerticalSolidList"/>
    <dgm:cxn modelId="{770FE001-0161-4A7A-B86A-2C26CA579213}" type="presParOf" srcId="{94FACF25-EB0E-456B-8717-E03C0A78733A}" destId="{D44766A2-587E-480A-B1D3-5D17AB51DF19}" srcOrd="5" destOrd="0" presId="urn:microsoft.com/office/officeart/2018/2/layout/IconVerticalSolidList"/>
    <dgm:cxn modelId="{C07CFAFF-B427-49D4-A69A-BB96CF2DA5C4}" type="presParOf" srcId="{94FACF25-EB0E-456B-8717-E03C0A78733A}" destId="{6F76713F-8C24-41C8-AF7C-E6FC6B0D20B2}" srcOrd="6" destOrd="0" presId="urn:microsoft.com/office/officeart/2018/2/layout/IconVerticalSolidList"/>
    <dgm:cxn modelId="{AB6ED0C6-4FF8-40BD-A72C-6656BCA83763}" type="presParOf" srcId="{6F76713F-8C24-41C8-AF7C-E6FC6B0D20B2}" destId="{2B3039F5-1FBB-4B79-B634-21566607F544}" srcOrd="0" destOrd="0" presId="urn:microsoft.com/office/officeart/2018/2/layout/IconVerticalSolidList"/>
    <dgm:cxn modelId="{00F667A6-49F6-44BF-B8A3-6BCB46DC4451}" type="presParOf" srcId="{6F76713F-8C24-41C8-AF7C-E6FC6B0D20B2}" destId="{70938085-793D-4E73-A0F5-F0352820A902}" srcOrd="1" destOrd="0" presId="urn:microsoft.com/office/officeart/2018/2/layout/IconVerticalSolidList"/>
    <dgm:cxn modelId="{15DDB0FD-5875-436C-8BF3-87EBF42E01B4}" type="presParOf" srcId="{6F76713F-8C24-41C8-AF7C-E6FC6B0D20B2}" destId="{0588F88A-0086-44E1-B7AD-051DF289A539}" srcOrd="2" destOrd="0" presId="urn:microsoft.com/office/officeart/2018/2/layout/IconVerticalSolidList"/>
    <dgm:cxn modelId="{B9121040-D9CE-4ED3-ABF1-C7ABEA77A9E7}" type="presParOf" srcId="{6F76713F-8C24-41C8-AF7C-E6FC6B0D20B2}" destId="{823A6A03-C12A-42F0-8FF8-BBE5B112FFA0}" srcOrd="3" destOrd="0" presId="urn:microsoft.com/office/officeart/2018/2/layout/IconVerticalSolidList"/>
    <dgm:cxn modelId="{477D2D53-90F2-425A-973D-88C9A50FCABE}" type="presParOf" srcId="{94FACF25-EB0E-456B-8717-E03C0A78733A}" destId="{6F79EC7C-C9C5-423C-BC59-D6DFEACD23D0}" srcOrd="7" destOrd="0" presId="urn:microsoft.com/office/officeart/2018/2/layout/IconVerticalSolidList"/>
    <dgm:cxn modelId="{57C505B2-2732-4798-B1E2-45B0554D02D5}" type="presParOf" srcId="{94FACF25-EB0E-456B-8717-E03C0A78733A}" destId="{93F80F14-A029-4A76-BC17-B379976F1D89}" srcOrd="8" destOrd="0" presId="urn:microsoft.com/office/officeart/2018/2/layout/IconVerticalSolidList"/>
    <dgm:cxn modelId="{DC378475-CE3F-42E6-9700-01EB56D0164D}" type="presParOf" srcId="{93F80F14-A029-4A76-BC17-B379976F1D89}" destId="{7056A3A2-FA79-43E8-B394-9AB9AAC84D1F}" srcOrd="0" destOrd="0" presId="urn:microsoft.com/office/officeart/2018/2/layout/IconVerticalSolidList"/>
    <dgm:cxn modelId="{B74CCEDA-026B-4F91-84E3-C3F2B2764F15}" type="presParOf" srcId="{93F80F14-A029-4A76-BC17-B379976F1D89}" destId="{F680BF2E-AED8-4B07-8D36-DF58B408B4BE}" srcOrd="1" destOrd="0" presId="urn:microsoft.com/office/officeart/2018/2/layout/IconVerticalSolidList"/>
    <dgm:cxn modelId="{F62607AD-B024-485E-8A89-228BCE37B1CF}" type="presParOf" srcId="{93F80F14-A029-4A76-BC17-B379976F1D89}" destId="{172D5613-9C4D-41F5-9281-FFE5536896F9}" srcOrd="2" destOrd="0" presId="urn:microsoft.com/office/officeart/2018/2/layout/IconVerticalSolidList"/>
    <dgm:cxn modelId="{36DAAB12-1D31-4AB0-BF48-EE6F66A2133F}" type="presParOf" srcId="{93F80F14-A029-4A76-BC17-B379976F1D89}" destId="{4E383ED2-EC4B-4508-B0CA-F2C879850210}" srcOrd="3" destOrd="0" presId="urn:microsoft.com/office/officeart/2018/2/layout/IconVerticalSolidList"/>
    <dgm:cxn modelId="{290272A4-99BE-43E7-BB70-4261D0DFBCA9}" type="presParOf" srcId="{94FACF25-EB0E-456B-8717-E03C0A78733A}" destId="{1FF9B154-F2BB-41CE-8EF6-EDA1274A883B}" srcOrd="9" destOrd="0" presId="urn:microsoft.com/office/officeart/2018/2/layout/IconVerticalSolidList"/>
    <dgm:cxn modelId="{56CA9CB6-4AE2-4492-9700-6DAE525C97D7}" type="presParOf" srcId="{94FACF25-EB0E-456B-8717-E03C0A78733A}" destId="{DE7E60F7-4AAB-4802-93C2-5BF2709BA140}" srcOrd="10" destOrd="0" presId="urn:microsoft.com/office/officeart/2018/2/layout/IconVerticalSolidList"/>
    <dgm:cxn modelId="{CF5266FD-CCE3-42CA-957F-9FBE36718590}" type="presParOf" srcId="{DE7E60F7-4AAB-4802-93C2-5BF2709BA140}" destId="{39553222-4A2F-49C9-B715-11488F3608CB}" srcOrd="0" destOrd="0" presId="urn:microsoft.com/office/officeart/2018/2/layout/IconVerticalSolidList"/>
    <dgm:cxn modelId="{B2B543E7-729A-4C0A-B62D-3FD6A563628D}" type="presParOf" srcId="{DE7E60F7-4AAB-4802-93C2-5BF2709BA140}" destId="{D9B4DEF2-BE0E-4AFD-BF37-74496AC73C5C}" srcOrd="1" destOrd="0" presId="urn:microsoft.com/office/officeart/2018/2/layout/IconVerticalSolidList"/>
    <dgm:cxn modelId="{6C41832F-3085-41FC-8ACA-66394B08E0A0}" type="presParOf" srcId="{DE7E60F7-4AAB-4802-93C2-5BF2709BA140}" destId="{6E7F9132-5EA7-4821-BCA9-0F6CA7BD22C6}" srcOrd="2" destOrd="0" presId="urn:microsoft.com/office/officeart/2018/2/layout/IconVerticalSolidList"/>
    <dgm:cxn modelId="{629B7663-2908-4D27-B57E-C326596EAA47}" type="presParOf" srcId="{DE7E60F7-4AAB-4802-93C2-5BF2709BA140}" destId="{2E25C69B-43AB-4B43-B0B5-9D70B12FDEE5}" srcOrd="3" destOrd="0" presId="urn:microsoft.com/office/officeart/2018/2/layout/IconVerticalSolidList"/>
    <dgm:cxn modelId="{FD0F15BE-35ED-49DA-BBDD-37DE7580698F}" type="presParOf" srcId="{94FACF25-EB0E-456B-8717-E03C0A78733A}" destId="{0CA79315-9618-4DB1-B085-244DD3DCD98B}" srcOrd="11" destOrd="0" presId="urn:microsoft.com/office/officeart/2018/2/layout/IconVerticalSolidList"/>
    <dgm:cxn modelId="{B24F570F-C52C-4F9E-864B-002A3F76DC4F}" type="presParOf" srcId="{94FACF25-EB0E-456B-8717-E03C0A78733A}" destId="{941A5F83-D738-42C3-BF30-718C34EEC5F9}" srcOrd="12" destOrd="0" presId="urn:microsoft.com/office/officeart/2018/2/layout/IconVerticalSolidList"/>
    <dgm:cxn modelId="{C55BF5A0-FA66-492B-B5BF-12D81128E362}" type="presParOf" srcId="{941A5F83-D738-42C3-BF30-718C34EEC5F9}" destId="{E220032D-F5CB-42CD-A1D0-F0D58A272A45}" srcOrd="0" destOrd="0" presId="urn:microsoft.com/office/officeart/2018/2/layout/IconVerticalSolidList"/>
    <dgm:cxn modelId="{B8CDB668-2290-465E-A47D-DD526BD7DF87}" type="presParOf" srcId="{941A5F83-D738-42C3-BF30-718C34EEC5F9}" destId="{C18C6C76-031F-41F8-AB84-231410298B99}" srcOrd="1" destOrd="0" presId="urn:microsoft.com/office/officeart/2018/2/layout/IconVerticalSolidList"/>
    <dgm:cxn modelId="{18C77E63-3ADF-413A-A574-0A5841B88576}" type="presParOf" srcId="{941A5F83-D738-42C3-BF30-718C34EEC5F9}" destId="{620CA52B-7D89-4AE7-80A8-509EB2EDE3E3}" srcOrd="2" destOrd="0" presId="urn:microsoft.com/office/officeart/2018/2/layout/IconVerticalSolidList"/>
    <dgm:cxn modelId="{63BE547F-47E3-434C-9E67-339D9E5E96C4}" type="presParOf" srcId="{941A5F83-D738-42C3-BF30-718C34EEC5F9}" destId="{67692017-A0BD-46AD-A3C4-EB999617A4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8B072C-6D67-4DF8-A187-AD241251689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3F61D1-86A9-484F-9AEA-090010890214}">
      <dgm:prSet custT="1"/>
      <dgm:spPr/>
      <dgm:t>
        <a:bodyPr/>
        <a:lstStyle/>
        <a:p>
          <a:r>
            <a:rPr lang="cs-CZ" sz="1800" dirty="0"/>
            <a:t>1. Rozhovor s informátory a obětmi </a:t>
          </a:r>
          <a:endParaRPr lang="en-US" sz="1800" dirty="0"/>
        </a:p>
      </dgm:t>
    </dgm:pt>
    <dgm:pt modelId="{3805485A-5D54-4942-99BA-539556D28C32}" type="parTrans" cxnId="{003CDB46-9A8E-48F9-9269-C42CAF022BDC}">
      <dgm:prSet/>
      <dgm:spPr/>
      <dgm:t>
        <a:bodyPr/>
        <a:lstStyle/>
        <a:p>
          <a:endParaRPr lang="en-US"/>
        </a:p>
      </dgm:t>
    </dgm:pt>
    <dgm:pt modelId="{64508EA5-78D2-45B6-B617-8D41F4382B1B}" type="sibTrans" cxnId="{003CDB46-9A8E-48F9-9269-C42CAF022BDC}">
      <dgm:prSet/>
      <dgm:spPr/>
      <dgm:t>
        <a:bodyPr/>
        <a:lstStyle/>
        <a:p>
          <a:endParaRPr lang="en-US"/>
        </a:p>
      </dgm:t>
    </dgm:pt>
    <dgm:pt modelId="{318D8C68-563F-4044-B227-3FC6190E5883}">
      <dgm:prSet custT="1"/>
      <dgm:spPr/>
      <dgm:t>
        <a:bodyPr/>
        <a:lstStyle/>
        <a:p>
          <a:r>
            <a:rPr lang="cs-CZ" sz="1800" dirty="0"/>
            <a:t>2. Nalezení vhodných svědků, případně konfrontační rozhovory se svědky (nikoliv konfrontace oběti a agresorů!)</a:t>
          </a:r>
          <a:endParaRPr lang="en-US" sz="1800" dirty="0"/>
        </a:p>
      </dgm:t>
    </dgm:pt>
    <dgm:pt modelId="{2E9F537F-D8E0-49BF-8780-F97D83857839}" type="parTrans" cxnId="{F8F4481A-2409-4F0D-9666-D7FA342C3697}">
      <dgm:prSet/>
      <dgm:spPr/>
      <dgm:t>
        <a:bodyPr/>
        <a:lstStyle/>
        <a:p>
          <a:endParaRPr lang="en-US"/>
        </a:p>
      </dgm:t>
    </dgm:pt>
    <dgm:pt modelId="{E77FB359-39DE-439C-86F4-DCA95BB89A84}" type="sibTrans" cxnId="{F8F4481A-2409-4F0D-9666-D7FA342C3697}">
      <dgm:prSet/>
      <dgm:spPr/>
      <dgm:t>
        <a:bodyPr/>
        <a:lstStyle/>
        <a:p>
          <a:endParaRPr lang="en-US"/>
        </a:p>
      </dgm:t>
    </dgm:pt>
    <dgm:pt modelId="{7C708659-0876-4641-8C41-DA39BF749AE3}">
      <dgm:prSet custT="1"/>
      <dgm:spPr/>
      <dgm:t>
        <a:bodyPr/>
        <a:lstStyle/>
        <a:p>
          <a:r>
            <a:rPr lang="cs-CZ" sz="1800" dirty="0"/>
            <a:t>3. Individuální rozhovory se svědky</a:t>
          </a:r>
          <a:endParaRPr lang="en-US" sz="1800" dirty="0"/>
        </a:p>
      </dgm:t>
    </dgm:pt>
    <dgm:pt modelId="{B8E63FC2-2510-448A-8486-5F7CCFB704C8}" type="parTrans" cxnId="{5155DB2E-7342-4DD1-B4CE-01E88A1AA7DA}">
      <dgm:prSet/>
      <dgm:spPr/>
      <dgm:t>
        <a:bodyPr/>
        <a:lstStyle/>
        <a:p>
          <a:endParaRPr lang="en-US"/>
        </a:p>
      </dgm:t>
    </dgm:pt>
    <dgm:pt modelId="{BAD45E34-BC4B-47A0-83AE-44303E1E3DC9}" type="sibTrans" cxnId="{5155DB2E-7342-4DD1-B4CE-01E88A1AA7DA}">
      <dgm:prSet/>
      <dgm:spPr/>
      <dgm:t>
        <a:bodyPr/>
        <a:lstStyle/>
        <a:p>
          <a:endParaRPr lang="en-US"/>
        </a:p>
      </dgm:t>
    </dgm:pt>
    <dgm:pt modelId="{6B3D8802-72AC-4A9E-A770-6A9C8EF634BA}">
      <dgm:prSet custT="1"/>
      <dgm:spPr/>
      <dgm:t>
        <a:bodyPr/>
        <a:lstStyle/>
        <a:p>
          <a:r>
            <a:rPr lang="cs-CZ" sz="1800" dirty="0"/>
            <a:t>4. Zajištění ochrany obětem</a:t>
          </a:r>
          <a:endParaRPr lang="en-US" sz="1800" dirty="0"/>
        </a:p>
      </dgm:t>
    </dgm:pt>
    <dgm:pt modelId="{4C89E979-CCE7-480C-B53A-02430C765E5F}" type="parTrans" cxnId="{5B04F134-EC36-4392-9593-CF7ED889A607}">
      <dgm:prSet/>
      <dgm:spPr/>
      <dgm:t>
        <a:bodyPr/>
        <a:lstStyle/>
        <a:p>
          <a:endParaRPr lang="en-US"/>
        </a:p>
      </dgm:t>
    </dgm:pt>
    <dgm:pt modelId="{7DC5DCAF-1C2F-4DD1-BF38-625E0DBBA5EC}" type="sibTrans" cxnId="{5B04F134-EC36-4392-9593-CF7ED889A607}">
      <dgm:prSet/>
      <dgm:spPr/>
      <dgm:t>
        <a:bodyPr/>
        <a:lstStyle/>
        <a:p>
          <a:endParaRPr lang="en-US"/>
        </a:p>
      </dgm:t>
    </dgm:pt>
    <dgm:pt modelId="{AAD8068B-1B4C-43DE-9AAE-0D496D09A355}">
      <dgm:prSet custT="1"/>
      <dgm:spPr/>
      <dgm:t>
        <a:bodyPr/>
        <a:lstStyle/>
        <a:p>
          <a:r>
            <a:rPr lang="cs-CZ" sz="1800" dirty="0"/>
            <a:t>5. Rozhovor s agresory, případná konfrontace mezi nimi</a:t>
          </a:r>
          <a:endParaRPr lang="en-US" sz="1800" dirty="0"/>
        </a:p>
      </dgm:t>
    </dgm:pt>
    <dgm:pt modelId="{B8A99F5B-7105-494B-B9C3-C81B36AA0BB9}" type="parTrans" cxnId="{9B48246C-7A3D-4EE3-8A92-87BCC180C2BD}">
      <dgm:prSet/>
      <dgm:spPr/>
      <dgm:t>
        <a:bodyPr/>
        <a:lstStyle/>
        <a:p>
          <a:endParaRPr lang="en-US"/>
        </a:p>
      </dgm:t>
    </dgm:pt>
    <dgm:pt modelId="{3B6DC99F-B174-4355-9216-EDD7B86BB0EB}" type="sibTrans" cxnId="{9B48246C-7A3D-4EE3-8A92-87BCC180C2BD}">
      <dgm:prSet/>
      <dgm:spPr/>
      <dgm:t>
        <a:bodyPr/>
        <a:lstStyle/>
        <a:p>
          <a:endParaRPr lang="en-US"/>
        </a:p>
      </dgm:t>
    </dgm:pt>
    <dgm:pt modelId="{C285DDC4-8B73-4A7D-8C26-400733198D22}" type="pres">
      <dgm:prSet presAssocID="{A88B072C-6D67-4DF8-A187-AD2412516891}" presName="outerComposite" presStyleCnt="0">
        <dgm:presLayoutVars>
          <dgm:chMax val="5"/>
          <dgm:dir/>
          <dgm:resizeHandles val="exact"/>
        </dgm:presLayoutVars>
      </dgm:prSet>
      <dgm:spPr/>
    </dgm:pt>
    <dgm:pt modelId="{FBDA1430-BC24-48AF-BA7E-11E38CC07A67}" type="pres">
      <dgm:prSet presAssocID="{A88B072C-6D67-4DF8-A187-AD2412516891}" presName="dummyMaxCanvas" presStyleCnt="0">
        <dgm:presLayoutVars/>
      </dgm:prSet>
      <dgm:spPr/>
    </dgm:pt>
    <dgm:pt modelId="{C1D2F5F9-6FBC-43BA-921B-AC6F633F588B}" type="pres">
      <dgm:prSet presAssocID="{A88B072C-6D67-4DF8-A187-AD2412516891}" presName="FiveNodes_1" presStyleLbl="node1" presStyleIdx="0" presStyleCnt="5">
        <dgm:presLayoutVars>
          <dgm:bulletEnabled val="1"/>
        </dgm:presLayoutVars>
      </dgm:prSet>
      <dgm:spPr/>
    </dgm:pt>
    <dgm:pt modelId="{73DE47AC-0BD8-4140-A64D-D5738668358F}" type="pres">
      <dgm:prSet presAssocID="{A88B072C-6D67-4DF8-A187-AD2412516891}" presName="FiveNodes_2" presStyleLbl="node1" presStyleIdx="1" presStyleCnt="5">
        <dgm:presLayoutVars>
          <dgm:bulletEnabled val="1"/>
        </dgm:presLayoutVars>
      </dgm:prSet>
      <dgm:spPr/>
    </dgm:pt>
    <dgm:pt modelId="{74BCA901-97CF-4B29-82A4-C7633769F7C8}" type="pres">
      <dgm:prSet presAssocID="{A88B072C-6D67-4DF8-A187-AD2412516891}" presName="FiveNodes_3" presStyleLbl="node1" presStyleIdx="2" presStyleCnt="5">
        <dgm:presLayoutVars>
          <dgm:bulletEnabled val="1"/>
        </dgm:presLayoutVars>
      </dgm:prSet>
      <dgm:spPr/>
    </dgm:pt>
    <dgm:pt modelId="{95F0AAF9-D323-4AEF-BF0D-0F93B4E2A89D}" type="pres">
      <dgm:prSet presAssocID="{A88B072C-6D67-4DF8-A187-AD2412516891}" presName="FiveNodes_4" presStyleLbl="node1" presStyleIdx="3" presStyleCnt="5">
        <dgm:presLayoutVars>
          <dgm:bulletEnabled val="1"/>
        </dgm:presLayoutVars>
      </dgm:prSet>
      <dgm:spPr/>
    </dgm:pt>
    <dgm:pt modelId="{6E473BA2-2895-46F1-9BBC-BB9802243218}" type="pres">
      <dgm:prSet presAssocID="{A88B072C-6D67-4DF8-A187-AD2412516891}" presName="FiveNodes_5" presStyleLbl="node1" presStyleIdx="4" presStyleCnt="5">
        <dgm:presLayoutVars>
          <dgm:bulletEnabled val="1"/>
        </dgm:presLayoutVars>
      </dgm:prSet>
      <dgm:spPr/>
    </dgm:pt>
    <dgm:pt modelId="{DAD28BAC-FB53-4C49-939C-9D46A60B032A}" type="pres">
      <dgm:prSet presAssocID="{A88B072C-6D67-4DF8-A187-AD2412516891}" presName="FiveConn_1-2" presStyleLbl="fgAccFollowNode1" presStyleIdx="0" presStyleCnt="4">
        <dgm:presLayoutVars>
          <dgm:bulletEnabled val="1"/>
        </dgm:presLayoutVars>
      </dgm:prSet>
      <dgm:spPr/>
    </dgm:pt>
    <dgm:pt modelId="{37E8423C-5ECF-4287-98B2-65B7686AA376}" type="pres">
      <dgm:prSet presAssocID="{A88B072C-6D67-4DF8-A187-AD2412516891}" presName="FiveConn_2-3" presStyleLbl="fgAccFollowNode1" presStyleIdx="1" presStyleCnt="4">
        <dgm:presLayoutVars>
          <dgm:bulletEnabled val="1"/>
        </dgm:presLayoutVars>
      </dgm:prSet>
      <dgm:spPr/>
    </dgm:pt>
    <dgm:pt modelId="{72DB021E-7D66-45F5-8C02-D65438955D9E}" type="pres">
      <dgm:prSet presAssocID="{A88B072C-6D67-4DF8-A187-AD2412516891}" presName="FiveConn_3-4" presStyleLbl="fgAccFollowNode1" presStyleIdx="2" presStyleCnt="4">
        <dgm:presLayoutVars>
          <dgm:bulletEnabled val="1"/>
        </dgm:presLayoutVars>
      </dgm:prSet>
      <dgm:spPr/>
    </dgm:pt>
    <dgm:pt modelId="{3411386C-805E-40EC-9DE2-EA62AD916FA1}" type="pres">
      <dgm:prSet presAssocID="{A88B072C-6D67-4DF8-A187-AD2412516891}" presName="FiveConn_4-5" presStyleLbl="fgAccFollowNode1" presStyleIdx="3" presStyleCnt="4">
        <dgm:presLayoutVars>
          <dgm:bulletEnabled val="1"/>
        </dgm:presLayoutVars>
      </dgm:prSet>
      <dgm:spPr/>
    </dgm:pt>
    <dgm:pt modelId="{CACDFE47-F435-4805-9DD0-DC80CD83A791}" type="pres">
      <dgm:prSet presAssocID="{A88B072C-6D67-4DF8-A187-AD2412516891}" presName="FiveNodes_1_text" presStyleLbl="node1" presStyleIdx="4" presStyleCnt="5">
        <dgm:presLayoutVars>
          <dgm:bulletEnabled val="1"/>
        </dgm:presLayoutVars>
      </dgm:prSet>
      <dgm:spPr/>
    </dgm:pt>
    <dgm:pt modelId="{15D2F78C-E1FD-42A6-9D96-65E0E79FD16A}" type="pres">
      <dgm:prSet presAssocID="{A88B072C-6D67-4DF8-A187-AD2412516891}" presName="FiveNodes_2_text" presStyleLbl="node1" presStyleIdx="4" presStyleCnt="5">
        <dgm:presLayoutVars>
          <dgm:bulletEnabled val="1"/>
        </dgm:presLayoutVars>
      </dgm:prSet>
      <dgm:spPr/>
    </dgm:pt>
    <dgm:pt modelId="{971F9097-0782-46E8-ADE1-344F738782D1}" type="pres">
      <dgm:prSet presAssocID="{A88B072C-6D67-4DF8-A187-AD2412516891}" presName="FiveNodes_3_text" presStyleLbl="node1" presStyleIdx="4" presStyleCnt="5">
        <dgm:presLayoutVars>
          <dgm:bulletEnabled val="1"/>
        </dgm:presLayoutVars>
      </dgm:prSet>
      <dgm:spPr/>
    </dgm:pt>
    <dgm:pt modelId="{6E75F86D-0C80-44FE-8716-FB87115C5D0C}" type="pres">
      <dgm:prSet presAssocID="{A88B072C-6D67-4DF8-A187-AD2412516891}" presName="FiveNodes_4_text" presStyleLbl="node1" presStyleIdx="4" presStyleCnt="5">
        <dgm:presLayoutVars>
          <dgm:bulletEnabled val="1"/>
        </dgm:presLayoutVars>
      </dgm:prSet>
      <dgm:spPr/>
    </dgm:pt>
    <dgm:pt modelId="{F8A3201B-FB96-417A-B8B5-8747E5B495A3}" type="pres">
      <dgm:prSet presAssocID="{A88B072C-6D67-4DF8-A187-AD241251689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2F47019-F2C4-4900-A08D-FBEA12968CD3}" type="presOf" srcId="{7C708659-0876-4641-8C41-DA39BF749AE3}" destId="{74BCA901-97CF-4B29-82A4-C7633769F7C8}" srcOrd="0" destOrd="0" presId="urn:microsoft.com/office/officeart/2005/8/layout/vProcess5"/>
    <dgm:cxn modelId="{F8F4481A-2409-4F0D-9666-D7FA342C3697}" srcId="{A88B072C-6D67-4DF8-A187-AD2412516891}" destId="{318D8C68-563F-4044-B227-3FC6190E5883}" srcOrd="1" destOrd="0" parTransId="{2E9F537F-D8E0-49BF-8780-F97D83857839}" sibTransId="{E77FB359-39DE-439C-86F4-DCA95BB89A84}"/>
    <dgm:cxn modelId="{AC0C3A28-A810-4C95-A8DE-07935690FAA7}" type="presOf" srcId="{318D8C68-563F-4044-B227-3FC6190E5883}" destId="{73DE47AC-0BD8-4140-A64D-D5738668358F}" srcOrd="0" destOrd="0" presId="urn:microsoft.com/office/officeart/2005/8/layout/vProcess5"/>
    <dgm:cxn modelId="{5155DB2E-7342-4DD1-B4CE-01E88A1AA7DA}" srcId="{A88B072C-6D67-4DF8-A187-AD2412516891}" destId="{7C708659-0876-4641-8C41-DA39BF749AE3}" srcOrd="2" destOrd="0" parTransId="{B8E63FC2-2510-448A-8486-5F7CCFB704C8}" sibTransId="{BAD45E34-BC4B-47A0-83AE-44303E1E3DC9}"/>
    <dgm:cxn modelId="{97B3062F-B7CD-4687-9A1C-C4FBB03AA106}" type="presOf" srcId="{7DC5DCAF-1C2F-4DD1-BF38-625E0DBBA5EC}" destId="{3411386C-805E-40EC-9DE2-EA62AD916FA1}" srcOrd="0" destOrd="0" presId="urn:microsoft.com/office/officeart/2005/8/layout/vProcess5"/>
    <dgm:cxn modelId="{5B04F134-EC36-4392-9593-CF7ED889A607}" srcId="{A88B072C-6D67-4DF8-A187-AD2412516891}" destId="{6B3D8802-72AC-4A9E-A770-6A9C8EF634BA}" srcOrd="3" destOrd="0" parTransId="{4C89E979-CCE7-480C-B53A-02430C765E5F}" sibTransId="{7DC5DCAF-1C2F-4DD1-BF38-625E0DBBA5EC}"/>
    <dgm:cxn modelId="{8646DA36-A0EE-47A8-AB6C-E621D7FD1EAA}" type="presOf" srcId="{318D8C68-563F-4044-B227-3FC6190E5883}" destId="{15D2F78C-E1FD-42A6-9D96-65E0E79FD16A}" srcOrd="1" destOrd="0" presId="urn:microsoft.com/office/officeart/2005/8/layout/vProcess5"/>
    <dgm:cxn modelId="{910DC53A-DE13-43D3-B885-C2E0AEE009B4}" type="presOf" srcId="{C43F61D1-86A9-484F-9AEA-090010890214}" destId="{C1D2F5F9-6FBC-43BA-921B-AC6F633F588B}" srcOrd="0" destOrd="0" presId="urn:microsoft.com/office/officeart/2005/8/layout/vProcess5"/>
    <dgm:cxn modelId="{391E0460-CD3B-4D81-A50E-13A5ACEDEECA}" type="presOf" srcId="{C43F61D1-86A9-484F-9AEA-090010890214}" destId="{CACDFE47-F435-4805-9DD0-DC80CD83A791}" srcOrd="1" destOrd="0" presId="urn:microsoft.com/office/officeart/2005/8/layout/vProcess5"/>
    <dgm:cxn modelId="{B2428A60-CD42-4E11-A55E-25D78B7311CB}" type="presOf" srcId="{AAD8068B-1B4C-43DE-9AAE-0D496D09A355}" destId="{F8A3201B-FB96-417A-B8B5-8747E5B495A3}" srcOrd="1" destOrd="0" presId="urn:microsoft.com/office/officeart/2005/8/layout/vProcess5"/>
    <dgm:cxn modelId="{BBF8F460-DF7C-44D0-89A3-6EED20B5DFFB}" type="presOf" srcId="{6B3D8802-72AC-4A9E-A770-6A9C8EF634BA}" destId="{95F0AAF9-D323-4AEF-BF0D-0F93B4E2A89D}" srcOrd="0" destOrd="0" presId="urn:microsoft.com/office/officeart/2005/8/layout/vProcess5"/>
    <dgm:cxn modelId="{003CDB46-9A8E-48F9-9269-C42CAF022BDC}" srcId="{A88B072C-6D67-4DF8-A187-AD2412516891}" destId="{C43F61D1-86A9-484F-9AEA-090010890214}" srcOrd="0" destOrd="0" parTransId="{3805485A-5D54-4942-99BA-539556D28C32}" sibTransId="{64508EA5-78D2-45B6-B617-8D41F4382B1B}"/>
    <dgm:cxn modelId="{0D53AA49-8BF8-4C39-9C0B-4CF5C351A8D5}" type="presOf" srcId="{AAD8068B-1B4C-43DE-9AAE-0D496D09A355}" destId="{6E473BA2-2895-46F1-9BBC-BB9802243218}" srcOrd="0" destOrd="0" presId="urn:microsoft.com/office/officeart/2005/8/layout/vProcess5"/>
    <dgm:cxn modelId="{9B48246C-7A3D-4EE3-8A92-87BCC180C2BD}" srcId="{A88B072C-6D67-4DF8-A187-AD2412516891}" destId="{AAD8068B-1B4C-43DE-9AAE-0D496D09A355}" srcOrd="4" destOrd="0" parTransId="{B8A99F5B-7105-494B-B9C3-C81B36AA0BB9}" sibTransId="{3B6DC99F-B174-4355-9216-EDD7B86BB0EB}"/>
    <dgm:cxn modelId="{ABA6D057-2B7B-46A9-929C-E4CDE237857C}" type="presOf" srcId="{BAD45E34-BC4B-47A0-83AE-44303E1E3DC9}" destId="{72DB021E-7D66-45F5-8C02-D65438955D9E}" srcOrd="0" destOrd="0" presId="urn:microsoft.com/office/officeart/2005/8/layout/vProcess5"/>
    <dgm:cxn modelId="{0FE9BA84-7A96-4606-BFC3-5F1D0198F260}" type="presOf" srcId="{6B3D8802-72AC-4A9E-A770-6A9C8EF634BA}" destId="{6E75F86D-0C80-44FE-8716-FB87115C5D0C}" srcOrd="1" destOrd="0" presId="urn:microsoft.com/office/officeart/2005/8/layout/vProcess5"/>
    <dgm:cxn modelId="{559CACA3-1563-44D7-AAA0-47B05E64DF4C}" type="presOf" srcId="{E77FB359-39DE-439C-86F4-DCA95BB89A84}" destId="{37E8423C-5ECF-4287-98B2-65B7686AA376}" srcOrd="0" destOrd="0" presId="urn:microsoft.com/office/officeart/2005/8/layout/vProcess5"/>
    <dgm:cxn modelId="{B1E7C4AF-70EF-4D8D-A0B5-2FC787EBDCDD}" type="presOf" srcId="{7C708659-0876-4641-8C41-DA39BF749AE3}" destId="{971F9097-0782-46E8-ADE1-344F738782D1}" srcOrd="1" destOrd="0" presId="urn:microsoft.com/office/officeart/2005/8/layout/vProcess5"/>
    <dgm:cxn modelId="{124B33E4-DE54-4307-8D69-E15B0285621C}" type="presOf" srcId="{A88B072C-6D67-4DF8-A187-AD2412516891}" destId="{C285DDC4-8B73-4A7D-8C26-400733198D22}" srcOrd="0" destOrd="0" presId="urn:microsoft.com/office/officeart/2005/8/layout/vProcess5"/>
    <dgm:cxn modelId="{5D110EEE-6CAA-4B32-B09E-80D13F49434A}" type="presOf" srcId="{64508EA5-78D2-45B6-B617-8D41F4382B1B}" destId="{DAD28BAC-FB53-4C49-939C-9D46A60B032A}" srcOrd="0" destOrd="0" presId="urn:microsoft.com/office/officeart/2005/8/layout/vProcess5"/>
    <dgm:cxn modelId="{9EA24573-CA8D-469C-805A-13E9555CC76E}" type="presParOf" srcId="{C285DDC4-8B73-4A7D-8C26-400733198D22}" destId="{FBDA1430-BC24-48AF-BA7E-11E38CC07A67}" srcOrd="0" destOrd="0" presId="urn:microsoft.com/office/officeart/2005/8/layout/vProcess5"/>
    <dgm:cxn modelId="{C3931F43-EA0A-4D79-A59B-4070A1BB8334}" type="presParOf" srcId="{C285DDC4-8B73-4A7D-8C26-400733198D22}" destId="{C1D2F5F9-6FBC-43BA-921B-AC6F633F588B}" srcOrd="1" destOrd="0" presId="urn:microsoft.com/office/officeart/2005/8/layout/vProcess5"/>
    <dgm:cxn modelId="{1A2BE7AA-797A-484B-8AF7-29E9DA8EC4D4}" type="presParOf" srcId="{C285DDC4-8B73-4A7D-8C26-400733198D22}" destId="{73DE47AC-0BD8-4140-A64D-D5738668358F}" srcOrd="2" destOrd="0" presId="urn:microsoft.com/office/officeart/2005/8/layout/vProcess5"/>
    <dgm:cxn modelId="{86D5200F-BF80-41FC-8952-BEBE095BF21E}" type="presParOf" srcId="{C285DDC4-8B73-4A7D-8C26-400733198D22}" destId="{74BCA901-97CF-4B29-82A4-C7633769F7C8}" srcOrd="3" destOrd="0" presId="urn:microsoft.com/office/officeart/2005/8/layout/vProcess5"/>
    <dgm:cxn modelId="{045052B3-9810-40A8-A99B-98D3039E575F}" type="presParOf" srcId="{C285DDC4-8B73-4A7D-8C26-400733198D22}" destId="{95F0AAF9-D323-4AEF-BF0D-0F93B4E2A89D}" srcOrd="4" destOrd="0" presId="urn:microsoft.com/office/officeart/2005/8/layout/vProcess5"/>
    <dgm:cxn modelId="{85C202E2-657E-4F0A-A5D7-1C216D68CE1B}" type="presParOf" srcId="{C285DDC4-8B73-4A7D-8C26-400733198D22}" destId="{6E473BA2-2895-46F1-9BBC-BB9802243218}" srcOrd="5" destOrd="0" presId="urn:microsoft.com/office/officeart/2005/8/layout/vProcess5"/>
    <dgm:cxn modelId="{38EC19F9-23FE-4852-BD85-F05991E0DD4E}" type="presParOf" srcId="{C285DDC4-8B73-4A7D-8C26-400733198D22}" destId="{DAD28BAC-FB53-4C49-939C-9D46A60B032A}" srcOrd="6" destOrd="0" presId="urn:microsoft.com/office/officeart/2005/8/layout/vProcess5"/>
    <dgm:cxn modelId="{E3E419EE-BFD9-42B1-A46A-4A339CEDA3C5}" type="presParOf" srcId="{C285DDC4-8B73-4A7D-8C26-400733198D22}" destId="{37E8423C-5ECF-4287-98B2-65B7686AA376}" srcOrd="7" destOrd="0" presId="urn:microsoft.com/office/officeart/2005/8/layout/vProcess5"/>
    <dgm:cxn modelId="{5219E233-1CA4-4DF1-B33A-B21A411E8DCF}" type="presParOf" srcId="{C285DDC4-8B73-4A7D-8C26-400733198D22}" destId="{72DB021E-7D66-45F5-8C02-D65438955D9E}" srcOrd="8" destOrd="0" presId="urn:microsoft.com/office/officeart/2005/8/layout/vProcess5"/>
    <dgm:cxn modelId="{5CF1AC33-901A-423D-844F-F40BF03C800D}" type="presParOf" srcId="{C285DDC4-8B73-4A7D-8C26-400733198D22}" destId="{3411386C-805E-40EC-9DE2-EA62AD916FA1}" srcOrd="9" destOrd="0" presId="urn:microsoft.com/office/officeart/2005/8/layout/vProcess5"/>
    <dgm:cxn modelId="{80147104-61CC-49F4-B577-7B48B266AD14}" type="presParOf" srcId="{C285DDC4-8B73-4A7D-8C26-400733198D22}" destId="{CACDFE47-F435-4805-9DD0-DC80CD83A791}" srcOrd="10" destOrd="0" presId="urn:microsoft.com/office/officeart/2005/8/layout/vProcess5"/>
    <dgm:cxn modelId="{E7067407-CC69-4D12-A0EC-8C3A4ECBA07E}" type="presParOf" srcId="{C285DDC4-8B73-4A7D-8C26-400733198D22}" destId="{15D2F78C-E1FD-42A6-9D96-65E0E79FD16A}" srcOrd="11" destOrd="0" presId="urn:microsoft.com/office/officeart/2005/8/layout/vProcess5"/>
    <dgm:cxn modelId="{BD67A761-8024-48E3-A178-D00D9660B0AB}" type="presParOf" srcId="{C285DDC4-8B73-4A7D-8C26-400733198D22}" destId="{971F9097-0782-46E8-ADE1-344F738782D1}" srcOrd="12" destOrd="0" presId="urn:microsoft.com/office/officeart/2005/8/layout/vProcess5"/>
    <dgm:cxn modelId="{0CD26482-E5C3-41AC-A5BE-978B81096324}" type="presParOf" srcId="{C285DDC4-8B73-4A7D-8C26-400733198D22}" destId="{6E75F86D-0C80-44FE-8716-FB87115C5D0C}" srcOrd="13" destOrd="0" presId="urn:microsoft.com/office/officeart/2005/8/layout/vProcess5"/>
    <dgm:cxn modelId="{E707B114-E9A8-4469-B3F2-C6C2F02840EA}" type="presParOf" srcId="{C285DDC4-8B73-4A7D-8C26-400733198D22}" destId="{F8A3201B-FB96-417A-B8B5-8747E5B495A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3C4C45-1141-49D7-802B-CD559F966FEA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079E8933-7333-4665-88B4-3092FE705F4A}">
      <dgm:prSet/>
      <dgm:spPr/>
      <dgm:t>
        <a:bodyPr/>
        <a:lstStyle/>
        <a:p>
          <a:r>
            <a:rPr lang="cs-CZ" dirty="0"/>
            <a:t>Kdo je obětí, popřípadě kolik je obětí? </a:t>
          </a:r>
          <a:endParaRPr lang="en-US" dirty="0"/>
        </a:p>
      </dgm:t>
    </dgm:pt>
    <dgm:pt modelId="{0762BF52-4460-4AE9-AAC1-38770AC5EDA6}" type="parTrans" cxnId="{3FFEB4A2-A240-4BC9-8049-66EC1E8F7100}">
      <dgm:prSet/>
      <dgm:spPr/>
      <dgm:t>
        <a:bodyPr/>
        <a:lstStyle/>
        <a:p>
          <a:endParaRPr lang="en-US"/>
        </a:p>
      </dgm:t>
    </dgm:pt>
    <dgm:pt modelId="{1880BC24-2FE3-43CC-85D9-C49D96556E23}" type="sibTrans" cxnId="{3FFEB4A2-A240-4BC9-8049-66EC1E8F7100}">
      <dgm:prSet/>
      <dgm:spPr/>
      <dgm:t>
        <a:bodyPr/>
        <a:lstStyle/>
        <a:p>
          <a:endParaRPr lang="en-US"/>
        </a:p>
      </dgm:t>
    </dgm:pt>
    <dgm:pt modelId="{026AE30C-E2D5-4FD0-B038-0AE35AFD4E94}">
      <dgm:prSet/>
      <dgm:spPr/>
      <dgm:t>
        <a:bodyPr/>
        <a:lstStyle/>
        <a:p>
          <a:r>
            <a:rPr lang="cs-CZ"/>
            <a:t>Kdo je agresorem, popřípadě kolik je agresorů? </a:t>
          </a:r>
          <a:endParaRPr lang="en-US"/>
        </a:p>
      </dgm:t>
    </dgm:pt>
    <dgm:pt modelId="{8B9F9143-3789-4D5E-B887-38C99815BA67}" type="parTrans" cxnId="{E38157C8-A5E9-4AD0-8C7D-F9C29F465C28}">
      <dgm:prSet/>
      <dgm:spPr/>
      <dgm:t>
        <a:bodyPr/>
        <a:lstStyle/>
        <a:p>
          <a:endParaRPr lang="en-US"/>
        </a:p>
      </dgm:t>
    </dgm:pt>
    <dgm:pt modelId="{C6A7916A-807F-43DA-80D6-EF5094565121}" type="sibTrans" cxnId="{E38157C8-A5E9-4AD0-8C7D-F9C29F465C28}">
      <dgm:prSet/>
      <dgm:spPr/>
      <dgm:t>
        <a:bodyPr/>
        <a:lstStyle/>
        <a:p>
          <a:endParaRPr lang="en-US"/>
        </a:p>
      </dgm:t>
    </dgm:pt>
    <dgm:pt modelId="{CF5EFBDE-7222-4844-9009-176D11449AE0}">
      <dgm:prSet/>
      <dgm:spPr/>
      <dgm:t>
        <a:bodyPr/>
        <a:lstStyle/>
        <a:p>
          <a:r>
            <a:rPr lang="cs-CZ"/>
            <a:t>Kdo z nich je iniciátor, kdo je aktivní účastník šikanování a kdo je obětí i agresorem? </a:t>
          </a:r>
          <a:endParaRPr lang="en-US"/>
        </a:p>
      </dgm:t>
    </dgm:pt>
    <dgm:pt modelId="{CCFAD20C-DD8E-4F21-A176-BBC192D4D55E}" type="parTrans" cxnId="{1E93B003-CBC4-4341-802F-A93C3C19F1FE}">
      <dgm:prSet/>
      <dgm:spPr/>
      <dgm:t>
        <a:bodyPr/>
        <a:lstStyle/>
        <a:p>
          <a:endParaRPr lang="en-US"/>
        </a:p>
      </dgm:t>
    </dgm:pt>
    <dgm:pt modelId="{9AC64920-E5BB-422E-AB2F-6CB693D7F299}" type="sibTrans" cxnId="{1E93B003-CBC4-4341-802F-A93C3C19F1FE}">
      <dgm:prSet/>
      <dgm:spPr/>
      <dgm:t>
        <a:bodyPr/>
        <a:lstStyle/>
        <a:p>
          <a:endParaRPr lang="en-US"/>
        </a:p>
      </dgm:t>
    </dgm:pt>
    <dgm:pt modelId="{179D4722-8A79-4EEB-9DE7-7912B3954177}">
      <dgm:prSet/>
      <dgm:spPr/>
      <dgm:t>
        <a:bodyPr/>
        <a:lstStyle/>
        <a:p>
          <a:r>
            <a:rPr lang="cs-CZ"/>
            <a:t>Co, kdy, kde a jak dělali agresoři konkrétním obětem? </a:t>
          </a:r>
          <a:endParaRPr lang="en-US"/>
        </a:p>
      </dgm:t>
    </dgm:pt>
    <dgm:pt modelId="{4045AA1D-CCC5-451C-91ED-37F7582A099D}" type="parTrans" cxnId="{FFEB7851-40F6-4C14-91E2-B35780F64888}">
      <dgm:prSet/>
      <dgm:spPr/>
      <dgm:t>
        <a:bodyPr/>
        <a:lstStyle/>
        <a:p>
          <a:endParaRPr lang="en-US"/>
        </a:p>
      </dgm:t>
    </dgm:pt>
    <dgm:pt modelId="{B5CF5523-D095-4ED3-83CB-3527B8709E6C}" type="sibTrans" cxnId="{FFEB7851-40F6-4C14-91E2-B35780F64888}">
      <dgm:prSet/>
      <dgm:spPr/>
      <dgm:t>
        <a:bodyPr/>
        <a:lstStyle/>
        <a:p>
          <a:endParaRPr lang="en-US"/>
        </a:p>
      </dgm:t>
    </dgm:pt>
    <dgm:pt modelId="{DEE9FF4B-C3C2-4E3C-BB27-A6807D2C0FC2}">
      <dgm:prSet/>
      <dgm:spPr/>
      <dgm:t>
        <a:bodyPr/>
        <a:lstStyle/>
        <a:p>
          <a:r>
            <a:rPr lang="cs-CZ"/>
            <a:t>K jak závažným agresivním a manipulativním projevům došlo? </a:t>
          </a:r>
          <a:endParaRPr lang="en-US"/>
        </a:p>
      </dgm:t>
    </dgm:pt>
    <dgm:pt modelId="{DE5A205B-4353-441A-8E6B-2156D489A8E6}" type="parTrans" cxnId="{203776DC-02BA-4D89-B599-2BD65D231677}">
      <dgm:prSet/>
      <dgm:spPr/>
      <dgm:t>
        <a:bodyPr/>
        <a:lstStyle/>
        <a:p>
          <a:endParaRPr lang="en-US"/>
        </a:p>
      </dgm:t>
    </dgm:pt>
    <dgm:pt modelId="{E79966DE-8085-47AD-B436-3FD9C84FE03E}" type="sibTrans" cxnId="{203776DC-02BA-4D89-B599-2BD65D231677}">
      <dgm:prSet/>
      <dgm:spPr/>
      <dgm:t>
        <a:bodyPr/>
        <a:lstStyle/>
        <a:p>
          <a:endParaRPr lang="en-US"/>
        </a:p>
      </dgm:t>
    </dgm:pt>
    <dgm:pt modelId="{F487153A-708A-4C93-9859-31F1365B1C8B}">
      <dgm:prSet/>
      <dgm:spPr/>
      <dgm:t>
        <a:bodyPr/>
        <a:lstStyle/>
        <a:p>
          <a:r>
            <a:rPr lang="cs-CZ"/>
            <a:t>Jak dlouho šikanování trvá?</a:t>
          </a:r>
          <a:endParaRPr lang="en-US"/>
        </a:p>
      </dgm:t>
    </dgm:pt>
    <dgm:pt modelId="{F04EE689-2217-49CD-B13A-B00376068F0C}" type="parTrans" cxnId="{70CEB34E-A971-45EF-A06E-E8B77C4C1685}">
      <dgm:prSet/>
      <dgm:spPr/>
      <dgm:t>
        <a:bodyPr/>
        <a:lstStyle/>
        <a:p>
          <a:endParaRPr lang="en-US"/>
        </a:p>
      </dgm:t>
    </dgm:pt>
    <dgm:pt modelId="{293A13E6-CB37-47BD-AFA3-5A799B0D4925}" type="sibTrans" cxnId="{70CEB34E-A971-45EF-A06E-E8B77C4C1685}">
      <dgm:prSet/>
      <dgm:spPr/>
      <dgm:t>
        <a:bodyPr/>
        <a:lstStyle/>
        <a:p>
          <a:endParaRPr lang="en-US"/>
        </a:p>
      </dgm:t>
    </dgm:pt>
    <dgm:pt modelId="{5E9E8FEB-5042-4F5B-BBF2-96EE8AC3BB67}" type="pres">
      <dgm:prSet presAssocID="{A73C4C45-1141-49D7-802B-CD559F966FEA}" presName="diagram" presStyleCnt="0">
        <dgm:presLayoutVars>
          <dgm:dir/>
          <dgm:resizeHandles val="exact"/>
        </dgm:presLayoutVars>
      </dgm:prSet>
      <dgm:spPr/>
    </dgm:pt>
    <dgm:pt modelId="{9C347233-7A23-433B-9FE7-96D0251F8ECA}" type="pres">
      <dgm:prSet presAssocID="{079E8933-7333-4665-88B4-3092FE705F4A}" presName="node" presStyleLbl="node1" presStyleIdx="0" presStyleCnt="6">
        <dgm:presLayoutVars>
          <dgm:bulletEnabled val="1"/>
        </dgm:presLayoutVars>
      </dgm:prSet>
      <dgm:spPr/>
    </dgm:pt>
    <dgm:pt modelId="{52EBF770-79F6-4BB9-A6F6-7AE6ACDCE1D9}" type="pres">
      <dgm:prSet presAssocID="{1880BC24-2FE3-43CC-85D9-C49D96556E23}" presName="sibTrans" presStyleCnt="0"/>
      <dgm:spPr/>
    </dgm:pt>
    <dgm:pt modelId="{A61633BA-6370-4DC6-9F80-ECB0BF185B48}" type="pres">
      <dgm:prSet presAssocID="{026AE30C-E2D5-4FD0-B038-0AE35AFD4E94}" presName="node" presStyleLbl="node1" presStyleIdx="1" presStyleCnt="6">
        <dgm:presLayoutVars>
          <dgm:bulletEnabled val="1"/>
        </dgm:presLayoutVars>
      </dgm:prSet>
      <dgm:spPr/>
    </dgm:pt>
    <dgm:pt modelId="{BE3391E6-A027-4B27-B81C-CEAFFCDC485A}" type="pres">
      <dgm:prSet presAssocID="{C6A7916A-807F-43DA-80D6-EF5094565121}" presName="sibTrans" presStyleCnt="0"/>
      <dgm:spPr/>
    </dgm:pt>
    <dgm:pt modelId="{AD48E2AC-0DC7-4714-9384-292C135E9B70}" type="pres">
      <dgm:prSet presAssocID="{CF5EFBDE-7222-4844-9009-176D11449AE0}" presName="node" presStyleLbl="node1" presStyleIdx="2" presStyleCnt="6">
        <dgm:presLayoutVars>
          <dgm:bulletEnabled val="1"/>
        </dgm:presLayoutVars>
      </dgm:prSet>
      <dgm:spPr/>
    </dgm:pt>
    <dgm:pt modelId="{9D2AC401-B13D-454C-9A02-A81BF363D308}" type="pres">
      <dgm:prSet presAssocID="{9AC64920-E5BB-422E-AB2F-6CB693D7F299}" presName="sibTrans" presStyleCnt="0"/>
      <dgm:spPr/>
    </dgm:pt>
    <dgm:pt modelId="{6D694C27-9D66-4882-A45B-70E26320CB5A}" type="pres">
      <dgm:prSet presAssocID="{179D4722-8A79-4EEB-9DE7-7912B3954177}" presName="node" presStyleLbl="node1" presStyleIdx="3" presStyleCnt="6">
        <dgm:presLayoutVars>
          <dgm:bulletEnabled val="1"/>
        </dgm:presLayoutVars>
      </dgm:prSet>
      <dgm:spPr/>
    </dgm:pt>
    <dgm:pt modelId="{888BF2E4-71DA-4AEE-9ACD-1D282DA29661}" type="pres">
      <dgm:prSet presAssocID="{B5CF5523-D095-4ED3-83CB-3527B8709E6C}" presName="sibTrans" presStyleCnt="0"/>
      <dgm:spPr/>
    </dgm:pt>
    <dgm:pt modelId="{71E5454E-E1C0-41C7-A6D2-7441CACAC643}" type="pres">
      <dgm:prSet presAssocID="{DEE9FF4B-C3C2-4E3C-BB27-A6807D2C0FC2}" presName="node" presStyleLbl="node1" presStyleIdx="4" presStyleCnt="6">
        <dgm:presLayoutVars>
          <dgm:bulletEnabled val="1"/>
        </dgm:presLayoutVars>
      </dgm:prSet>
      <dgm:spPr/>
    </dgm:pt>
    <dgm:pt modelId="{5C8F9192-12E5-4FE2-AA29-F49678001166}" type="pres">
      <dgm:prSet presAssocID="{E79966DE-8085-47AD-B436-3FD9C84FE03E}" presName="sibTrans" presStyleCnt="0"/>
      <dgm:spPr/>
    </dgm:pt>
    <dgm:pt modelId="{02E37111-6F32-4443-B1AB-A2D9BF39D922}" type="pres">
      <dgm:prSet presAssocID="{F487153A-708A-4C93-9859-31F1365B1C8B}" presName="node" presStyleLbl="node1" presStyleIdx="5" presStyleCnt="6">
        <dgm:presLayoutVars>
          <dgm:bulletEnabled val="1"/>
        </dgm:presLayoutVars>
      </dgm:prSet>
      <dgm:spPr/>
    </dgm:pt>
  </dgm:ptLst>
  <dgm:cxnLst>
    <dgm:cxn modelId="{1E93B003-CBC4-4341-802F-A93C3C19F1FE}" srcId="{A73C4C45-1141-49D7-802B-CD559F966FEA}" destId="{CF5EFBDE-7222-4844-9009-176D11449AE0}" srcOrd="2" destOrd="0" parTransId="{CCFAD20C-DD8E-4F21-A176-BBC192D4D55E}" sibTransId="{9AC64920-E5BB-422E-AB2F-6CB693D7F299}"/>
    <dgm:cxn modelId="{12C66931-4BBB-4F6F-A4ED-846A8BBA2E9D}" type="presOf" srcId="{A73C4C45-1141-49D7-802B-CD559F966FEA}" destId="{5E9E8FEB-5042-4F5B-BBF2-96EE8AC3BB67}" srcOrd="0" destOrd="0" presId="urn:microsoft.com/office/officeart/2005/8/layout/default"/>
    <dgm:cxn modelId="{70CEB34E-A971-45EF-A06E-E8B77C4C1685}" srcId="{A73C4C45-1141-49D7-802B-CD559F966FEA}" destId="{F487153A-708A-4C93-9859-31F1365B1C8B}" srcOrd="5" destOrd="0" parTransId="{F04EE689-2217-49CD-B13A-B00376068F0C}" sibTransId="{293A13E6-CB37-47BD-AFA3-5A799B0D4925}"/>
    <dgm:cxn modelId="{FFEB7851-40F6-4C14-91E2-B35780F64888}" srcId="{A73C4C45-1141-49D7-802B-CD559F966FEA}" destId="{179D4722-8A79-4EEB-9DE7-7912B3954177}" srcOrd="3" destOrd="0" parTransId="{4045AA1D-CCC5-451C-91ED-37F7582A099D}" sibTransId="{B5CF5523-D095-4ED3-83CB-3527B8709E6C}"/>
    <dgm:cxn modelId="{26632357-7760-49B4-B3A2-FEDA72423F05}" type="presOf" srcId="{079E8933-7333-4665-88B4-3092FE705F4A}" destId="{9C347233-7A23-433B-9FE7-96D0251F8ECA}" srcOrd="0" destOrd="0" presId="urn:microsoft.com/office/officeart/2005/8/layout/default"/>
    <dgm:cxn modelId="{43B82E80-A639-4FF8-B254-D969018B0F5B}" type="presOf" srcId="{DEE9FF4B-C3C2-4E3C-BB27-A6807D2C0FC2}" destId="{71E5454E-E1C0-41C7-A6D2-7441CACAC643}" srcOrd="0" destOrd="0" presId="urn:microsoft.com/office/officeart/2005/8/layout/default"/>
    <dgm:cxn modelId="{229E719C-75CE-42A7-AD17-FC40FE96E67E}" type="presOf" srcId="{026AE30C-E2D5-4FD0-B038-0AE35AFD4E94}" destId="{A61633BA-6370-4DC6-9F80-ECB0BF185B48}" srcOrd="0" destOrd="0" presId="urn:microsoft.com/office/officeart/2005/8/layout/default"/>
    <dgm:cxn modelId="{3FFEB4A2-A240-4BC9-8049-66EC1E8F7100}" srcId="{A73C4C45-1141-49D7-802B-CD559F966FEA}" destId="{079E8933-7333-4665-88B4-3092FE705F4A}" srcOrd="0" destOrd="0" parTransId="{0762BF52-4460-4AE9-AAC1-38770AC5EDA6}" sibTransId="{1880BC24-2FE3-43CC-85D9-C49D96556E23}"/>
    <dgm:cxn modelId="{E1462EAC-F7F8-414C-BF9E-D4BDD84D66CF}" type="presOf" srcId="{CF5EFBDE-7222-4844-9009-176D11449AE0}" destId="{AD48E2AC-0DC7-4714-9384-292C135E9B70}" srcOrd="0" destOrd="0" presId="urn:microsoft.com/office/officeart/2005/8/layout/default"/>
    <dgm:cxn modelId="{E38157C8-A5E9-4AD0-8C7D-F9C29F465C28}" srcId="{A73C4C45-1141-49D7-802B-CD559F966FEA}" destId="{026AE30C-E2D5-4FD0-B038-0AE35AFD4E94}" srcOrd="1" destOrd="0" parTransId="{8B9F9143-3789-4D5E-B887-38C99815BA67}" sibTransId="{C6A7916A-807F-43DA-80D6-EF5094565121}"/>
    <dgm:cxn modelId="{36785AC9-4468-4E23-9F7F-AC5D0932C3B5}" type="presOf" srcId="{179D4722-8A79-4EEB-9DE7-7912B3954177}" destId="{6D694C27-9D66-4882-A45B-70E26320CB5A}" srcOrd="0" destOrd="0" presId="urn:microsoft.com/office/officeart/2005/8/layout/default"/>
    <dgm:cxn modelId="{203776DC-02BA-4D89-B599-2BD65D231677}" srcId="{A73C4C45-1141-49D7-802B-CD559F966FEA}" destId="{DEE9FF4B-C3C2-4E3C-BB27-A6807D2C0FC2}" srcOrd="4" destOrd="0" parTransId="{DE5A205B-4353-441A-8E6B-2156D489A8E6}" sibTransId="{E79966DE-8085-47AD-B436-3FD9C84FE03E}"/>
    <dgm:cxn modelId="{B608A0E4-81AD-47A2-B746-D3AEE62371D9}" type="presOf" srcId="{F487153A-708A-4C93-9859-31F1365B1C8B}" destId="{02E37111-6F32-4443-B1AB-A2D9BF39D922}" srcOrd="0" destOrd="0" presId="urn:microsoft.com/office/officeart/2005/8/layout/default"/>
    <dgm:cxn modelId="{48CF8F1D-781D-4801-8DF2-E1539EE74476}" type="presParOf" srcId="{5E9E8FEB-5042-4F5B-BBF2-96EE8AC3BB67}" destId="{9C347233-7A23-433B-9FE7-96D0251F8ECA}" srcOrd="0" destOrd="0" presId="urn:microsoft.com/office/officeart/2005/8/layout/default"/>
    <dgm:cxn modelId="{DB86847F-7706-4178-A598-C7D973ED44E2}" type="presParOf" srcId="{5E9E8FEB-5042-4F5B-BBF2-96EE8AC3BB67}" destId="{52EBF770-79F6-4BB9-A6F6-7AE6ACDCE1D9}" srcOrd="1" destOrd="0" presId="urn:microsoft.com/office/officeart/2005/8/layout/default"/>
    <dgm:cxn modelId="{7C367A88-41B6-45C0-9354-B28ECC028924}" type="presParOf" srcId="{5E9E8FEB-5042-4F5B-BBF2-96EE8AC3BB67}" destId="{A61633BA-6370-4DC6-9F80-ECB0BF185B48}" srcOrd="2" destOrd="0" presId="urn:microsoft.com/office/officeart/2005/8/layout/default"/>
    <dgm:cxn modelId="{4BB5ED09-E536-48BF-90AE-84B811F1D04A}" type="presParOf" srcId="{5E9E8FEB-5042-4F5B-BBF2-96EE8AC3BB67}" destId="{BE3391E6-A027-4B27-B81C-CEAFFCDC485A}" srcOrd="3" destOrd="0" presId="urn:microsoft.com/office/officeart/2005/8/layout/default"/>
    <dgm:cxn modelId="{3357DA81-88D1-4F7D-BC06-167DEB280078}" type="presParOf" srcId="{5E9E8FEB-5042-4F5B-BBF2-96EE8AC3BB67}" destId="{AD48E2AC-0DC7-4714-9384-292C135E9B70}" srcOrd="4" destOrd="0" presId="urn:microsoft.com/office/officeart/2005/8/layout/default"/>
    <dgm:cxn modelId="{68697EED-4C45-4094-A587-37F62950178B}" type="presParOf" srcId="{5E9E8FEB-5042-4F5B-BBF2-96EE8AC3BB67}" destId="{9D2AC401-B13D-454C-9A02-A81BF363D308}" srcOrd="5" destOrd="0" presId="urn:microsoft.com/office/officeart/2005/8/layout/default"/>
    <dgm:cxn modelId="{B0C3EAF7-816D-448F-BC85-1877A0A6FB46}" type="presParOf" srcId="{5E9E8FEB-5042-4F5B-BBF2-96EE8AC3BB67}" destId="{6D694C27-9D66-4882-A45B-70E26320CB5A}" srcOrd="6" destOrd="0" presId="urn:microsoft.com/office/officeart/2005/8/layout/default"/>
    <dgm:cxn modelId="{567EE5E3-6F93-4040-B10E-F0BB92C339CB}" type="presParOf" srcId="{5E9E8FEB-5042-4F5B-BBF2-96EE8AC3BB67}" destId="{888BF2E4-71DA-4AEE-9ACD-1D282DA29661}" srcOrd="7" destOrd="0" presId="urn:microsoft.com/office/officeart/2005/8/layout/default"/>
    <dgm:cxn modelId="{935D0401-7E21-4DBD-B581-8E306AB7E862}" type="presParOf" srcId="{5E9E8FEB-5042-4F5B-BBF2-96EE8AC3BB67}" destId="{71E5454E-E1C0-41C7-A6D2-7441CACAC643}" srcOrd="8" destOrd="0" presId="urn:microsoft.com/office/officeart/2005/8/layout/default"/>
    <dgm:cxn modelId="{05AC3996-9D1E-4197-911C-85823C0BC5D0}" type="presParOf" srcId="{5E9E8FEB-5042-4F5B-BBF2-96EE8AC3BB67}" destId="{5C8F9192-12E5-4FE2-AA29-F49678001166}" srcOrd="9" destOrd="0" presId="urn:microsoft.com/office/officeart/2005/8/layout/default"/>
    <dgm:cxn modelId="{ECBB8517-7E5C-4162-9808-17FAFCFC1A19}" type="presParOf" srcId="{5E9E8FEB-5042-4F5B-BBF2-96EE8AC3BB67}" destId="{02E37111-6F32-4443-B1AB-A2D9BF39D9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FC86D-195F-4918-8C3B-C0B566D9B5DF}">
      <dsp:nvSpPr>
        <dsp:cNvPr id="0" name=""/>
        <dsp:cNvSpPr/>
      </dsp:nvSpPr>
      <dsp:spPr>
        <a:xfrm>
          <a:off x="0" y="632"/>
          <a:ext cx="5943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38E61-3E85-4CEB-9E28-FD7BFE89AB7B}">
      <dsp:nvSpPr>
        <dsp:cNvPr id="0" name=""/>
        <dsp:cNvSpPr/>
      </dsp:nvSpPr>
      <dsp:spPr>
        <a:xfrm>
          <a:off x="0" y="632"/>
          <a:ext cx="59436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Mužské pohlaví </a:t>
          </a:r>
          <a:endParaRPr lang="en-US" sz="2800" kern="1200" dirty="0"/>
        </a:p>
      </dsp:txBody>
      <dsp:txXfrm>
        <a:off x="0" y="632"/>
        <a:ext cx="5943600" cy="1036066"/>
      </dsp:txXfrm>
    </dsp:sp>
    <dsp:sp modelId="{E42D1962-CFF0-49CA-B32E-9B4CC52ED101}">
      <dsp:nvSpPr>
        <dsp:cNvPr id="0" name=""/>
        <dsp:cNvSpPr/>
      </dsp:nvSpPr>
      <dsp:spPr>
        <a:xfrm>
          <a:off x="0" y="1036699"/>
          <a:ext cx="5943600" cy="0"/>
        </a:xfrm>
        <a:prstGeom prst="line">
          <a:avLst/>
        </a:prstGeom>
        <a:solidFill>
          <a:schemeClr val="accent4">
            <a:hueOff val="-108604"/>
            <a:satOff val="1522"/>
            <a:lumOff val="-1765"/>
            <a:alphaOff val="0"/>
          </a:schemeClr>
        </a:solidFill>
        <a:ln w="19050" cap="rnd" cmpd="sng" algn="ctr">
          <a:solidFill>
            <a:schemeClr val="accent4">
              <a:hueOff val="-108604"/>
              <a:satOff val="1522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6E99D-9A72-4D77-8B92-FDA04065918A}">
      <dsp:nvSpPr>
        <dsp:cNvPr id="0" name=""/>
        <dsp:cNvSpPr/>
      </dsp:nvSpPr>
      <dsp:spPr>
        <a:xfrm>
          <a:off x="0" y="1036699"/>
          <a:ext cx="59436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Emoční nezralost</a:t>
          </a:r>
          <a:endParaRPr lang="en-US" sz="2800" kern="1200" dirty="0"/>
        </a:p>
      </dsp:txBody>
      <dsp:txXfrm>
        <a:off x="0" y="1036699"/>
        <a:ext cx="5943600" cy="1036066"/>
      </dsp:txXfrm>
    </dsp:sp>
    <dsp:sp modelId="{A9CB92E8-05CA-4F4B-A4E8-C9B768E42ABF}">
      <dsp:nvSpPr>
        <dsp:cNvPr id="0" name=""/>
        <dsp:cNvSpPr/>
      </dsp:nvSpPr>
      <dsp:spPr>
        <a:xfrm>
          <a:off x="0" y="2072766"/>
          <a:ext cx="5943600" cy="0"/>
        </a:xfrm>
        <a:prstGeom prst="line">
          <a:avLst/>
        </a:prstGeom>
        <a:solidFill>
          <a:schemeClr val="accent4">
            <a:hueOff val="-217207"/>
            <a:satOff val="3044"/>
            <a:lumOff val="-3529"/>
            <a:alphaOff val="0"/>
          </a:schemeClr>
        </a:solidFill>
        <a:ln w="19050" cap="rnd" cmpd="sng" algn="ctr">
          <a:solidFill>
            <a:schemeClr val="accent4">
              <a:hueOff val="-217207"/>
              <a:satOff val="3044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35E02-0581-4E7B-BFD9-A0577056F9A7}">
      <dsp:nvSpPr>
        <dsp:cNvPr id="0" name=""/>
        <dsp:cNvSpPr/>
      </dsp:nvSpPr>
      <dsp:spPr>
        <a:xfrm>
          <a:off x="0" y="2072766"/>
          <a:ext cx="59436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Slabší školní prospěch</a:t>
          </a:r>
          <a:endParaRPr lang="en-US" sz="2800" kern="1200" dirty="0"/>
        </a:p>
      </dsp:txBody>
      <dsp:txXfrm>
        <a:off x="0" y="2072766"/>
        <a:ext cx="5943600" cy="1036066"/>
      </dsp:txXfrm>
    </dsp:sp>
    <dsp:sp modelId="{0C2E65CC-B1B8-4D1D-8DD1-BBFC33E4BE86}">
      <dsp:nvSpPr>
        <dsp:cNvPr id="0" name=""/>
        <dsp:cNvSpPr/>
      </dsp:nvSpPr>
      <dsp:spPr>
        <a:xfrm>
          <a:off x="0" y="3108833"/>
          <a:ext cx="5943600" cy="0"/>
        </a:xfrm>
        <a:prstGeom prst="line">
          <a:avLst/>
        </a:prstGeom>
        <a:solidFill>
          <a:schemeClr val="accent4">
            <a:hueOff val="-325811"/>
            <a:satOff val="4566"/>
            <a:lumOff val="-5294"/>
            <a:alphaOff val="0"/>
          </a:schemeClr>
        </a:solidFill>
        <a:ln w="19050" cap="rnd" cmpd="sng" algn="ctr">
          <a:solidFill>
            <a:schemeClr val="accent4">
              <a:hueOff val="-325811"/>
              <a:satOff val="4566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46B55-0EB7-4EAD-BECB-DA93D9EA2CC2}">
      <dsp:nvSpPr>
        <dsp:cNvPr id="0" name=""/>
        <dsp:cNvSpPr/>
      </dsp:nvSpPr>
      <dsp:spPr>
        <a:xfrm>
          <a:off x="0" y="3108833"/>
          <a:ext cx="59436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Vysoká závislost na vrstevnické skupině</a:t>
          </a:r>
          <a:endParaRPr lang="en-US" sz="2800" kern="1200" dirty="0"/>
        </a:p>
      </dsp:txBody>
      <dsp:txXfrm>
        <a:off x="0" y="3108833"/>
        <a:ext cx="5943600" cy="1036066"/>
      </dsp:txXfrm>
    </dsp:sp>
    <dsp:sp modelId="{A701D56A-B498-4630-9D3D-B2D731918B60}">
      <dsp:nvSpPr>
        <dsp:cNvPr id="0" name=""/>
        <dsp:cNvSpPr/>
      </dsp:nvSpPr>
      <dsp:spPr>
        <a:xfrm>
          <a:off x="0" y="4144900"/>
          <a:ext cx="5943600" cy="0"/>
        </a:xfrm>
        <a:prstGeom prst="line">
          <a:avLst/>
        </a:prstGeom>
        <a:solidFill>
          <a:schemeClr val="accent4">
            <a:hueOff val="-434415"/>
            <a:satOff val="6088"/>
            <a:lumOff val="-7058"/>
            <a:alphaOff val="0"/>
          </a:schemeClr>
        </a:solidFill>
        <a:ln w="19050" cap="rnd" cmpd="sng" algn="ctr">
          <a:solidFill>
            <a:schemeClr val="accent4">
              <a:hueOff val="-434415"/>
              <a:satOff val="6088"/>
              <a:lumOff val="-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5EC89-C748-4009-A549-15A46663B26B}">
      <dsp:nvSpPr>
        <dsp:cNvPr id="0" name=""/>
        <dsp:cNvSpPr/>
      </dsp:nvSpPr>
      <dsp:spPr>
        <a:xfrm>
          <a:off x="0" y="4144900"/>
          <a:ext cx="59436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Snížené sebehodnocení, většinou následek odmítání v rodině</a:t>
          </a:r>
          <a:endParaRPr lang="en-US" sz="2800" kern="1200" dirty="0"/>
        </a:p>
      </dsp:txBody>
      <dsp:txXfrm>
        <a:off x="0" y="4144900"/>
        <a:ext cx="5943600" cy="10360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49106-DF35-4C69-A22A-9F57F98C0324}">
      <dsp:nvSpPr>
        <dsp:cNvPr id="0" name=""/>
        <dsp:cNvSpPr/>
      </dsp:nvSpPr>
      <dsp:spPr>
        <a:xfrm>
          <a:off x="378047" y="1361"/>
          <a:ext cx="2379059" cy="14274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Všímat si dětí ve třídě, zpozornět při jakékoliv změně v chování</a:t>
          </a:r>
          <a:endParaRPr lang="en-US" sz="2000" kern="1200" dirty="0"/>
        </a:p>
      </dsp:txBody>
      <dsp:txXfrm>
        <a:off x="378047" y="1361"/>
        <a:ext cx="2379059" cy="1427435"/>
      </dsp:txXfrm>
    </dsp:sp>
    <dsp:sp modelId="{339E2C35-B0AC-41A6-A391-C16017B30F9C}">
      <dsp:nvSpPr>
        <dsp:cNvPr id="0" name=""/>
        <dsp:cNvSpPr/>
      </dsp:nvSpPr>
      <dsp:spPr>
        <a:xfrm>
          <a:off x="2995013" y="1361"/>
          <a:ext cx="2379059" cy="1427435"/>
        </a:xfrm>
        <a:prstGeom prst="rect">
          <a:avLst/>
        </a:prstGeom>
        <a:gradFill rotWithShape="0">
          <a:gsLst>
            <a:gs pos="0">
              <a:schemeClr val="accent5">
                <a:hueOff val="-75107"/>
                <a:satOff val="-2011"/>
                <a:lumOff val="-697"/>
                <a:alphaOff val="0"/>
                <a:tint val="96000"/>
                <a:lumMod val="104000"/>
              </a:schemeClr>
            </a:gs>
            <a:gs pos="100000">
              <a:schemeClr val="accent5">
                <a:hueOff val="-75107"/>
                <a:satOff val="-2011"/>
                <a:lumOff val="-697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Průběžně zjišťovat stav agresivního chování (např. o přestávce)</a:t>
          </a:r>
          <a:endParaRPr lang="en-US" sz="2000" kern="1200"/>
        </a:p>
      </dsp:txBody>
      <dsp:txXfrm>
        <a:off x="2995013" y="1361"/>
        <a:ext cx="2379059" cy="1427435"/>
      </dsp:txXfrm>
    </dsp:sp>
    <dsp:sp modelId="{00F550D1-21F1-471C-AF36-0F48CBE14A63}">
      <dsp:nvSpPr>
        <dsp:cNvPr id="0" name=""/>
        <dsp:cNvSpPr/>
      </dsp:nvSpPr>
      <dsp:spPr>
        <a:xfrm>
          <a:off x="5611978" y="1361"/>
          <a:ext cx="2379059" cy="1427435"/>
        </a:xfrm>
        <a:prstGeom prst="rect">
          <a:avLst/>
        </a:prstGeom>
        <a:gradFill rotWithShape="0">
          <a:gsLst>
            <a:gs pos="0">
              <a:schemeClr val="accent5">
                <a:hueOff val="-150214"/>
                <a:satOff val="-4021"/>
                <a:lumOff val="-1395"/>
                <a:alphaOff val="0"/>
                <a:tint val="96000"/>
                <a:lumMod val="104000"/>
              </a:schemeClr>
            </a:gs>
            <a:gs pos="100000">
              <a:schemeClr val="accent5">
                <a:hueOff val="-150214"/>
                <a:satOff val="-4021"/>
                <a:lumOff val="-1395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Řešit případné agresivní chování ihned s jasným výsledkem</a:t>
          </a:r>
          <a:endParaRPr lang="en-US" sz="2000" kern="1200" dirty="0"/>
        </a:p>
      </dsp:txBody>
      <dsp:txXfrm>
        <a:off x="5611978" y="1361"/>
        <a:ext cx="2379059" cy="1427435"/>
      </dsp:txXfrm>
    </dsp:sp>
    <dsp:sp modelId="{7C70AE5B-D69B-4C75-8836-D827E3DB9480}">
      <dsp:nvSpPr>
        <dsp:cNvPr id="0" name=""/>
        <dsp:cNvSpPr/>
      </dsp:nvSpPr>
      <dsp:spPr>
        <a:xfrm>
          <a:off x="8228944" y="1361"/>
          <a:ext cx="2379059" cy="1427435"/>
        </a:xfrm>
        <a:prstGeom prst="rect">
          <a:avLst/>
        </a:prstGeom>
        <a:gradFill rotWithShape="0">
          <a:gsLst>
            <a:gs pos="0">
              <a:schemeClr val="accent5">
                <a:hueOff val="-225322"/>
                <a:satOff val="-6032"/>
                <a:lumOff val="-2092"/>
                <a:alphaOff val="0"/>
                <a:tint val="96000"/>
                <a:lumMod val="104000"/>
              </a:schemeClr>
            </a:gs>
            <a:gs pos="100000">
              <a:schemeClr val="accent5">
                <a:hueOff val="-225322"/>
                <a:satOff val="-6032"/>
                <a:lumOff val="-209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Udržovat ve třídě „bezpečné prostředí“</a:t>
          </a:r>
          <a:endParaRPr lang="en-US" sz="2000" kern="1200"/>
        </a:p>
      </dsp:txBody>
      <dsp:txXfrm>
        <a:off x="8228944" y="1361"/>
        <a:ext cx="2379059" cy="1427435"/>
      </dsp:txXfrm>
    </dsp:sp>
    <dsp:sp modelId="{D14BDC2A-EBA2-4A68-996F-D245F5D1B2BB}">
      <dsp:nvSpPr>
        <dsp:cNvPr id="0" name=""/>
        <dsp:cNvSpPr/>
      </dsp:nvSpPr>
      <dsp:spPr>
        <a:xfrm>
          <a:off x="378047" y="1666703"/>
          <a:ext cx="2379059" cy="1427435"/>
        </a:xfrm>
        <a:prstGeom prst="rect">
          <a:avLst/>
        </a:prstGeom>
        <a:gradFill rotWithShape="0">
          <a:gsLst>
            <a:gs pos="0">
              <a:schemeClr val="accent5">
                <a:hueOff val="-300429"/>
                <a:satOff val="-8042"/>
                <a:lumOff val="-2790"/>
                <a:alphaOff val="0"/>
                <a:tint val="96000"/>
                <a:lumMod val="104000"/>
              </a:schemeClr>
            </a:gs>
            <a:gs pos="100000">
              <a:schemeClr val="accent5">
                <a:hueOff val="-300429"/>
                <a:satOff val="-8042"/>
                <a:lumOff val="-279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Pozitivní posilování sebevědomí</a:t>
          </a:r>
          <a:endParaRPr lang="en-US" sz="2000" kern="1200"/>
        </a:p>
      </dsp:txBody>
      <dsp:txXfrm>
        <a:off x="378047" y="1666703"/>
        <a:ext cx="2379059" cy="1427435"/>
      </dsp:txXfrm>
    </dsp:sp>
    <dsp:sp modelId="{BD9425ED-879D-4641-8E6F-C89BB371E26E}">
      <dsp:nvSpPr>
        <dsp:cNvPr id="0" name=""/>
        <dsp:cNvSpPr/>
      </dsp:nvSpPr>
      <dsp:spPr>
        <a:xfrm>
          <a:off x="2995013" y="1666703"/>
          <a:ext cx="2379059" cy="1427435"/>
        </a:xfrm>
        <a:prstGeom prst="rect">
          <a:avLst/>
        </a:prstGeom>
        <a:gradFill rotWithShape="0">
          <a:gsLst>
            <a:gs pos="0">
              <a:schemeClr val="accent5">
                <a:hueOff val="-375536"/>
                <a:satOff val="-10053"/>
                <a:lumOff val="-3487"/>
                <a:alphaOff val="0"/>
                <a:tint val="96000"/>
                <a:lumMod val="104000"/>
              </a:schemeClr>
            </a:gs>
            <a:gs pos="100000">
              <a:schemeClr val="accent5">
                <a:hueOff val="-375536"/>
                <a:satOff val="-10053"/>
                <a:lumOff val="-3487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Hovořit s dětmi o jejich problémech</a:t>
          </a:r>
          <a:endParaRPr lang="en-US" sz="2000" kern="1200"/>
        </a:p>
      </dsp:txBody>
      <dsp:txXfrm>
        <a:off x="2995013" y="1666703"/>
        <a:ext cx="2379059" cy="1427435"/>
      </dsp:txXfrm>
    </dsp:sp>
    <dsp:sp modelId="{311D62AF-5030-483F-B28B-90A8FCAA4508}">
      <dsp:nvSpPr>
        <dsp:cNvPr id="0" name=""/>
        <dsp:cNvSpPr/>
      </dsp:nvSpPr>
      <dsp:spPr>
        <a:xfrm>
          <a:off x="5611978" y="1666703"/>
          <a:ext cx="2379059" cy="1427435"/>
        </a:xfrm>
        <a:prstGeom prst="rect">
          <a:avLst/>
        </a:prstGeom>
        <a:gradFill rotWithShape="0">
          <a:gsLst>
            <a:gs pos="0">
              <a:schemeClr val="accent5">
                <a:hueOff val="-450643"/>
                <a:satOff val="-12063"/>
                <a:lumOff val="-4185"/>
                <a:alphaOff val="0"/>
                <a:tint val="96000"/>
                <a:lumMod val="104000"/>
              </a:schemeClr>
            </a:gs>
            <a:gs pos="100000">
              <a:schemeClr val="accent5">
                <a:hueOff val="-450643"/>
                <a:satOff val="-12063"/>
                <a:lumOff val="-4185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Výchova k fair play</a:t>
          </a:r>
          <a:endParaRPr lang="en-US" sz="2000" kern="1200"/>
        </a:p>
      </dsp:txBody>
      <dsp:txXfrm>
        <a:off x="5611978" y="1666703"/>
        <a:ext cx="2379059" cy="1427435"/>
      </dsp:txXfrm>
    </dsp:sp>
    <dsp:sp modelId="{E1163B2B-9F58-42B8-8E01-946BD0507C1D}">
      <dsp:nvSpPr>
        <dsp:cNvPr id="0" name=""/>
        <dsp:cNvSpPr/>
      </dsp:nvSpPr>
      <dsp:spPr>
        <a:xfrm>
          <a:off x="8228944" y="1666703"/>
          <a:ext cx="2379059" cy="1427435"/>
        </a:xfrm>
        <a:prstGeom prst="rect">
          <a:avLst/>
        </a:prstGeom>
        <a:gradFill rotWithShape="0">
          <a:gsLst>
            <a:gs pos="0">
              <a:schemeClr val="accent5">
                <a:hueOff val="-525751"/>
                <a:satOff val="-14074"/>
                <a:lumOff val="-4882"/>
                <a:alphaOff val="0"/>
                <a:tint val="96000"/>
                <a:lumMod val="104000"/>
              </a:schemeClr>
            </a:gs>
            <a:gs pos="100000">
              <a:schemeClr val="accent5">
                <a:hueOff val="-525751"/>
                <a:satOff val="-14074"/>
                <a:lumOff val="-488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Spolupráce se školním psychologem</a:t>
          </a:r>
          <a:endParaRPr lang="en-US" sz="2000" kern="1200"/>
        </a:p>
      </dsp:txBody>
      <dsp:txXfrm>
        <a:off x="8228944" y="1666703"/>
        <a:ext cx="2379059" cy="1427435"/>
      </dsp:txXfrm>
    </dsp:sp>
    <dsp:sp modelId="{9B3D56CD-4264-4B58-BE5F-D8DA32E6D627}">
      <dsp:nvSpPr>
        <dsp:cNvPr id="0" name=""/>
        <dsp:cNvSpPr/>
      </dsp:nvSpPr>
      <dsp:spPr>
        <a:xfrm>
          <a:off x="2995013" y="3332045"/>
          <a:ext cx="2379059" cy="1427435"/>
        </a:xfrm>
        <a:prstGeom prst="rect">
          <a:avLst/>
        </a:prstGeom>
        <a:gradFill rotWithShape="0">
          <a:gsLst>
            <a:gs pos="0">
              <a:schemeClr val="accent5">
                <a:hueOff val="-600858"/>
                <a:satOff val="-16084"/>
                <a:lumOff val="-5580"/>
                <a:alphaOff val="0"/>
                <a:tint val="96000"/>
                <a:lumMod val="104000"/>
              </a:schemeClr>
            </a:gs>
            <a:gs pos="100000">
              <a:schemeClr val="accent5">
                <a:hueOff val="-600858"/>
                <a:satOff val="-16084"/>
                <a:lumOff val="-558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Stejný přístup ke všem žákům bez rozdílů</a:t>
          </a:r>
          <a:endParaRPr lang="en-US" sz="2000" kern="1200"/>
        </a:p>
      </dsp:txBody>
      <dsp:txXfrm>
        <a:off x="2995013" y="3332045"/>
        <a:ext cx="2379059" cy="1427435"/>
      </dsp:txXfrm>
    </dsp:sp>
    <dsp:sp modelId="{EFAC0F14-7C15-4672-B191-6EA89C1EA2A4}">
      <dsp:nvSpPr>
        <dsp:cNvPr id="0" name=""/>
        <dsp:cNvSpPr/>
      </dsp:nvSpPr>
      <dsp:spPr>
        <a:xfrm>
          <a:off x="5611978" y="3332045"/>
          <a:ext cx="2379059" cy="1427435"/>
        </a:xfrm>
        <a:prstGeom prst="rect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Podat žákům s problémy pomocnou ruku</a:t>
          </a:r>
          <a:endParaRPr lang="en-US" sz="2000" kern="1200"/>
        </a:p>
      </dsp:txBody>
      <dsp:txXfrm>
        <a:off x="5611978" y="3332045"/>
        <a:ext cx="2379059" cy="14274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19A4C-8880-4771-A1FF-0787DDF6160E}">
      <dsp:nvSpPr>
        <dsp:cNvPr id="0" name=""/>
        <dsp:cNvSpPr/>
      </dsp:nvSpPr>
      <dsp:spPr>
        <a:xfrm>
          <a:off x="2583507" y="632860"/>
          <a:ext cx="48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947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4042" y="675990"/>
        <a:ext cx="25877" cy="5180"/>
      </dsp:txXfrm>
    </dsp:sp>
    <dsp:sp modelId="{033D24C2-0F0D-47DE-957A-00A15DF2CFA8}">
      <dsp:nvSpPr>
        <dsp:cNvPr id="0" name=""/>
        <dsp:cNvSpPr/>
      </dsp:nvSpPr>
      <dsp:spPr>
        <a:xfrm>
          <a:off x="335100" y="3518"/>
          <a:ext cx="2250207" cy="13501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262" tIns="115739" rIns="110262" bIns="11573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Postihuje nejen oběť, agresora, ale i ostatní členy skupiny</a:t>
          </a:r>
          <a:endParaRPr lang="en-US" sz="1800" kern="1200" dirty="0"/>
        </a:p>
      </dsp:txBody>
      <dsp:txXfrm>
        <a:off x="335100" y="3518"/>
        <a:ext cx="2250207" cy="1350124"/>
      </dsp:txXfrm>
    </dsp:sp>
    <dsp:sp modelId="{88C17D15-3F58-499E-97D1-09B330ADB56A}">
      <dsp:nvSpPr>
        <dsp:cNvPr id="0" name=""/>
        <dsp:cNvSpPr/>
      </dsp:nvSpPr>
      <dsp:spPr>
        <a:xfrm>
          <a:off x="5351262" y="632860"/>
          <a:ext cx="48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947" y="45720"/>
              </a:lnTo>
            </a:path>
          </a:pathLst>
        </a:custGeom>
        <a:noFill/>
        <a:ln w="9525" cap="rnd" cmpd="sng" algn="ctr">
          <a:solidFill>
            <a:schemeClr val="accent5">
              <a:hueOff val="-84496"/>
              <a:satOff val="-2262"/>
              <a:lumOff val="-7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81797" y="675990"/>
        <a:ext cx="25877" cy="5180"/>
      </dsp:txXfrm>
    </dsp:sp>
    <dsp:sp modelId="{F9F06BA2-1024-402A-A736-3B670BCE6F08}">
      <dsp:nvSpPr>
        <dsp:cNvPr id="0" name=""/>
        <dsp:cNvSpPr/>
      </dsp:nvSpPr>
      <dsp:spPr>
        <a:xfrm>
          <a:off x="3102855" y="3518"/>
          <a:ext cx="2250207" cy="1350124"/>
        </a:xfrm>
        <a:prstGeom prst="rect">
          <a:avLst/>
        </a:prstGeom>
        <a:solidFill>
          <a:schemeClr val="accent5">
            <a:hueOff val="-75107"/>
            <a:satOff val="-2011"/>
            <a:lumOff val="-69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262" tIns="115739" rIns="110262" bIns="11573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Působí i na jedince stojícího mimo skupinu (např. rodiče šikanovaného)</a:t>
          </a:r>
          <a:endParaRPr lang="en-US" sz="1800" kern="1200" dirty="0"/>
        </a:p>
      </dsp:txBody>
      <dsp:txXfrm>
        <a:off x="3102855" y="3518"/>
        <a:ext cx="2250207" cy="1350124"/>
      </dsp:txXfrm>
    </dsp:sp>
    <dsp:sp modelId="{A4842EEF-7AC9-44C1-961E-78FB1A927AA1}">
      <dsp:nvSpPr>
        <dsp:cNvPr id="0" name=""/>
        <dsp:cNvSpPr/>
      </dsp:nvSpPr>
      <dsp:spPr>
        <a:xfrm>
          <a:off x="8119017" y="632860"/>
          <a:ext cx="48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947" y="45720"/>
              </a:lnTo>
            </a:path>
          </a:pathLst>
        </a:custGeom>
        <a:noFill/>
        <a:ln w="9525" cap="rnd" cmpd="sng" algn="ctr">
          <a:solidFill>
            <a:schemeClr val="accent5">
              <a:hueOff val="-168991"/>
              <a:satOff val="-4524"/>
              <a:lumOff val="-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49552" y="675990"/>
        <a:ext cx="25877" cy="5180"/>
      </dsp:txXfrm>
    </dsp:sp>
    <dsp:sp modelId="{DAA74AFA-D0E4-47AF-8A08-6F270FDD175B}">
      <dsp:nvSpPr>
        <dsp:cNvPr id="0" name=""/>
        <dsp:cNvSpPr/>
      </dsp:nvSpPr>
      <dsp:spPr>
        <a:xfrm>
          <a:off x="5870610" y="3518"/>
          <a:ext cx="2250207" cy="1350124"/>
        </a:xfrm>
        <a:prstGeom prst="rect">
          <a:avLst/>
        </a:prstGeom>
        <a:solidFill>
          <a:schemeClr val="accent5">
            <a:hueOff val="-150214"/>
            <a:satOff val="-4021"/>
            <a:lumOff val="-139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262" tIns="115739" rIns="110262" bIns="11573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U agresorů dochází k upevňování antisociálního postojů</a:t>
          </a:r>
          <a:endParaRPr lang="en-US" sz="1800" kern="1200" dirty="0"/>
        </a:p>
      </dsp:txBody>
      <dsp:txXfrm>
        <a:off x="5870610" y="3518"/>
        <a:ext cx="2250207" cy="1350124"/>
      </dsp:txXfrm>
    </dsp:sp>
    <dsp:sp modelId="{7ADC8F86-CA4D-4822-9BE9-D0F1860D089B}">
      <dsp:nvSpPr>
        <dsp:cNvPr id="0" name=""/>
        <dsp:cNvSpPr/>
      </dsp:nvSpPr>
      <dsp:spPr>
        <a:xfrm>
          <a:off x="1460203" y="1351842"/>
          <a:ext cx="8303265" cy="486947"/>
        </a:xfrm>
        <a:custGeom>
          <a:avLst/>
          <a:gdLst/>
          <a:ahLst/>
          <a:cxnLst/>
          <a:rect l="0" t="0" r="0" b="0"/>
          <a:pathLst>
            <a:path>
              <a:moveTo>
                <a:pt x="8303265" y="0"/>
              </a:moveTo>
              <a:lnTo>
                <a:pt x="8303265" y="260573"/>
              </a:lnTo>
              <a:lnTo>
                <a:pt x="0" y="260573"/>
              </a:lnTo>
              <a:lnTo>
                <a:pt x="0" y="486947"/>
              </a:lnTo>
            </a:path>
          </a:pathLst>
        </a:custGeom>
        <a:noFill/>
        <a:ln w="9525" cap="rnd" cmpd="sng" algn="ctr">
          <a:solidFill>
            <a:schemeClr val="accent5">
              <a:hueOff val="-253487"/>
              <a:satOff val="-6786"/>
              <a:lumOff val="-23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3852" y="1592726"/>
        <a:ext cx="415968" cy="5180"/>
      </dsp:txXfrm>
    </dsp:sp>
    <dsp:sp modelId="{C9250084-11AB-48A3-A0C8-60D61A2CC855}">
      <dsp:nvSpPr>
        <dsp:cNvPr id="0" name=""/>
        <dsp:cNvSpPr/>
      </dsp:nvSpPr>
      <dsp:spPr>
        <a:xfrm>
          <a:off x="8638365" y="3518"/>
          <a:ext cx="2250207" cy="1350124"/>
        </a:xfrm>
        <a:prstGeom prst="rect">
          <a:avLst/>
        </a:prstGeom>
        <a:solidFill>
          <a:schemeClr val="accent5">
            <a:hueOff val="-225322"/>
            <a:satOff val="-6032"/>
            <a:lumOff val="-209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262" tIns="115739" rIns="110262" bIns="11573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U obětí dochází k posttraumatickým stresovým poruchám</a:t>
          </a:r>
          <a:endParaRPr lang="en-US" sz="1800" kern="1200" dirty="0"/>
        </a:p>
      </dsp:txBody>
      <dsp:txXfrm>
        <a:off x="8638365" y="3518"/>
        <a:ext cx="2250207" cy="1350124"/>
      </dsp:txXfrm>
    </dsp:sp>
    <dsp:sp modelId="{BFE5C606-F524-45F3-B249-447807E543B7}">
      <dsp:nvSpPr>
        <dsp:cNvPr id="0" name=""/>
        <dsp:cNvSpPr/>
      </dsp:nvSpPr>
      <dsp:spPr>
        <a:xfrm>
          <a:off x="2583507" y="2500532"/>
          <a:ext cx="48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947" y="45720"/>
              </a:lnTo>
            </a:path>
          </a:pathLst>
        </a:custGeom>
        <a:noFill/>
        <a:ln w="9525" cap="rnd" cmpd="sng" algn="ctr">
          <a:solidFill>
            <a:schemeClr val="accent5">
              <a:hueOff val="-337983"/>
              <a:satOff val="-9047"/>
              <a:lumOff val="-31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4042" y="2543662"/>
        <a:ext cx="25877" cy="5180"/>
      </dsp:txXfrm>
    </dsp:sp>
    <dsp:sp modelId="{50C3AEFC-9A11-4890-814F-CFEF6B1F9685}">
      <dsp:nvSpPr>
        <dsp:cNvPr id="0" name=""/>
        <dsp:cNvSpPr/>
      </dsp:nvSpPr>
      <dsp:spPr>
        <a:xfrm>
          <a:off x="335100" y="1871190"/>
          <a:ext cx="2250207" cy="1350124"/>
        </a:xfrm>
        <a:prstGeom prst="rect">
          <a:avLst/>
        </a:prstGeom>
        <a:solidFill>
          <a:schemeClr val="accent5">
            <a:hueOff val="-300429"/>
            <a:satOff val="-8042"/>
            <a:lumOff val="-279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262" tIns="115739" rIns="110262" bIns="11573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Zhoršení pracovních výsledků</a:t>
          </a:r>
          <a:endParaRPr lang="en-US" sz="1800" kern="1200" dirty="0"/>
        </a:p>
      </dsp:txBody>
      <dsp:txXfrm>
        <a:off x="335100" y="1871190"/>
        <a:ext cx="2250207" cy="1350124"/>
      </dsp:txXfrm>
    </dsp:sp>
    <dsp:sp modelId="{A3C01791-D960-4027-AFE8-A2A46B8C7A3D}">
      <dsp:nvSpPr>
        <dsp:cNvPr id="0" name=""/>
        <dsp:cNvSpPr/>
      </dsp:nvSpPr>
      <dsp:spPr>
        <a:xfrm>
          <a:off x="5351262" y="2500532"/>
          <a:ext cx="48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947" y="45720"/>
              </a:lnTo>
            </a:path>
          </a:pathLst>
        </a:custGeom>
        <a:noFill/>
        <a:ln w="9525" cap="rnd" cmpd="sng" algn="ctr">
          <a:solidFill>
            <a:schemeClr val="accent5">
              <a:hueOff val="-422478"/>
              <a:satOff val="-11309"/>
              <a:lumOff val="-392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81797" y="2543662"/>
        <a:ext cx="25877" cy="5180"/>
      </dsp:txXfrm>
    </dsp:sp>
    <dsp:sp modelId="{9DC24973-4634-49A4-987A-EBDF2A684001}">
      <dsp:nvSpPr>
        <dsp:cNvPr id="0" name=""/>
        <dsp:cNvSpPr/>
      </dsp:nvSpPr>
      <dsp:spPr>
        <a:xfrm>
          <a:off x="3102855" y="1871190"/>
          <a:ext cx="2250207" cy="1350124"/>
        </a:xfrm>
        <a:prstGeom prst="rect">
          <a:avLst/>
        </a:prstGeom>
        <a:solidFill>
          <a:schemeClr val="accent5">
            <a:hueOff val="-375536"/>
            <a:satOff val="-10053"/>
            <a:lumOff val="-348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262" tIns="115739" rIns="110262" bIns="11573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Záškoláctví</a:t>
          </a:r>
          <a:endParaRPr lang="en-US" sz="1400" kern="1200" dirty="0"/>
        </a:p>
      </dsp:txBody>
      <dsp:txXfrm>
        <a:off x="3102855" y="1871190"/>
        <a:ext cx="2250207" cy="1350124"/>
      </dsp:txXfrm>
    </dsp:sp>
    <dsp:sp modelId="{6A4F39EF-C31F-47AA-82EA-0BAFD5C09EAC}">
      <dsp:nvSpPr>
        <dsp:cNvPr id="0" name=""/>
        <dsp:cNvSpPr/>
      </dsp:nvSpPr>
      <dsp:spPr>
        <a:xfrm>
          <a:off x="8119017" y="2500532"/>
          <a:ext cx="48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947" y="45720"/>
              </a:lnTo>
            </a:path>
          </a:pathLst>
        </a:custGeom>
        <a:noFill/>
        <a:ln w="9525" cap="rnd" cmpd="sng" algn="ctr">
          <a:solidFill>
            <a:schemeClr val="accent5">
              <a:hueOff val="-506974"/>
              <a:satOff val="-13571"/>
              <a:lumOff val="-47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49552" y="2543662"/>
        <a:ext cx="25877" cy="5180"/>
      </dsp:txXfrm>
    </dsp:sp>
    <dsp:sp modelId="{52C3372F-5DEF-408E-B7E2-0D2F0AE9EAF4}">
      <dsp:nvSpPr>
        <dsp:cNvPr id="0" name=""/>
        <dsp:cNvSpPr/>
      </dsp:nvSpPr>
      <dsp:spPr>
        <a:xfrm>
          <a:off x="5870610" y="1871190"/>
          <a:ext cx="2250207" cy="1350124"/>
        </a:xfrm>
        <a:prstGeom prst="rect">
          <a:avLst/>
        </a:prstGeom>
        <a:solidFill>
          <a:schemeClr val="accent5">
            <a:hueOff val="-450643"/>
            <a:satOff val="-12063"/>
            <a:lumOff val="-418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262" tIns="115739" rIns="110262" bIns="11573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Klesá sebevědomí a sebehodnocení obětí</a:t>
          </a:r>
          <a:endParaRPr lang="en-US" sz="1800" kern="1200" dirty="0"/>
        </a:p>
      </dsp:txBody>
      <dsp:txXfrm>
        <a:off x="5870610" y="1871190"/>
        <a:ext cx="2250207" cy="1350124"/>
      </dsp:txXfrm>
    </dsp:sp>
    <dsp:sp modelId="{31406C05-1AE0-4A52-AAB3-3EEFFB680099}">
      <dsp:nvSpPr>
        <dsp:cNvPr id="0" name=""/>
        <dsp:cNvSpPr/>
      </dsp:nvSpPr>
      <dsp:spPr>
        <a:xfrm>
          <a:off x="1460203" y="3219514"/>
          <a:ext cx="8303265" cy="486947"/>
        </a:xfrm>
        <a:custGeom>
          <a:avLst/>
          <a:gdLst/>
          <a:ahLst/>
          <a:cxnLst/>
          <a:rect l="0" t="0" r="0" b="0"/>
          <a:pathLst>
            <a:path>
              <a:moveTo>
                <a:pt x="8303265" y="0"/>
              </a:moveTo>
              <a:lnTo>
                <a:pt x="8303265" y="260573"/>
              </a:lnTo>
              <a:lnTo>
                <a:pt x="0" y="260573"/>
              </a:lnTo>
              <a:lnTo>
                <a:pt x="0" y="486947"/>
              </a:lnTo>
            </a:path>
          </a:pathLst>
        </a:custGeom>
        <a:noFill/>
        <a:ln w="9525" cap="rnd" cmpd="sng" algn="ctr">
          <a:solidFill>
            <a:schemeClr val="accent5">
              <a:hueOff val="-591469"/>
              <a:satOff val="-15833"/>
              <a:lumOff val="-54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3852" y="3460398"/>
        <a:ext cx="415968" cy="5180"/>
      </dsp:txXfrm>
    </dsp:sp>
    <dsp:sp modelId="{F0087DD0-D303-4D24-9CBD-A50DEA96478E}">
      <dsp:nvSpPr>
        <dsp:cNvPr id="0" name=""/>
        <dsp:cNvSpPr/>
      </dsp:nvSpPr>
      <dsp:spPr>
        <a:xfrm>
          <a:off x="8638365" y="1871190"/>
          <a:ext cx="2250207" cy="1350124"/>
        </a:xfrm>
        <a:prstGeom prst="rect">
          <a:avLst/>
        </a:prstGeom>
        <a:solidFill>
          <a:schemeClr val="accent5">
            <a:hueOff val="-525751"/>
            <a:satOff val="-14074"/>
            <a:lumOff val="-488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262" tIns="115739" rIns="110262" bIns="11573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Problémy s navazováním vztahů</a:t>
          </a:r>
          <a:endParaRPr lang="en-US" sz="1800" kern="1200" dirty="0"/>
        </a:p>
      </dsp:txBody>
      <dsp:txXfrm>
        <a:off x="8638365" y="1871190"/>
        <a:ext cx="2250207" cy="1350124"/>
      </dsp:txXfrm>
    </dsp:sp>
    <dsp:sp modelId="{ADF5C53E-1A2F-42A3-B9FF-CBE68B86FA67}">
      <dsp:nvSpPr>
        <dsp:cNvPr id="0" name=""/>
        <dsp:cNvSpPr/>
      </dsp:nvSpPr>
      <dsp:spPr>
        <a:xfrm>
          <a:off x="2583507" y="4368204"/>
          <a:ext cx="48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947" y="45720"/>
              </a:lnTo>
            </a:path>
          </a:pathLst>
        </a:custGeom>
        <a:noFill/>
        <a:ln w="9525" cap="rnd" cmpd="sng" algn="ctr">
          <a:solidFill>
            <a:schemeClr val="accent5">
              <a:hueOff val="-675965"/>
              <a:satOff val="-18095"/>
              <a:lumOff val="-62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4042" y="4411334"/>
        <a:ext cx="25877" cy="5180"/>
      </dsp:txXfrm>
    </dsp:sp>
    <dsp:sp modelId="{241D55E0-F6FF-43B7-A8CE-87C576474B28}">
      <dsp:nvSpPr>
        <dsp:cNvPr id="0" name=""/>
        <dsp:cNvSpPr/>
      </dsp:nvSpPr>
      <dsp:spPr>
        <a:xfrm>
          <a:off x="335100" y="3738862"/>
          <a:ext cx="2250207" cy="1350124"/>
        </a:xfrm>
        <a:prstGeom prst="rect">
          <a:avLst/>
        </a:prstGeom>
        <a:solidFill>
          <a:schemeClr val="accent5">
            <a:hueOff val="-600858"/>
            <a:satOff val="-16084"/>
            <a:lumOff val="-558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262" tIns="115739" rIns="110262" bIns="11573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Šikanovaný může řešit problém útěkem k drogám nebo k alkoholu</a:t>
          </a:r>
          <a:endParaRPr lang="en-US" sz="1800" kern="1200" dirty="0"/>
        </a:p>
      </dsp:txBody>
      <dsp:txXfrm>
        <a:off x="335100" y="3738862"/>
        <a:ext cx="2250207" cy="1350124"/>
      </dsp:txXfrm>
    </dsp:sp>
    <dsp:sp modelId="{5F545953-4925-4E48-B553-02F70042DF03}">
      <dsp:nvSpPr>
        <dsp:cNvPr id="0" name=""/>
        <dsp:cNvSpPr/>
      </dsp:nvSpPr>
      <dsp:spPr>
        <a:xfrm>
          <a:off x="3102855" y="3738862"/>
          <a:ext cx="2250207" cy="1350124"/>
        </a:xfrm>
        <a:prstGeom prst="rect">
          <a:avLst/>
        </a:prstGeom>
        <a:solidFill>
          <a:schemeClr val="accent5">
            <a:hueOff val="-675965"/>
            <a:satOff val="-18095"/>
            <a:lumOff val="-627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262" tIns="115739" rIns="110262" bIns="11573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U obětí šikany roste pravděpodobnost, že se v budoucnosti budou dopouštět neetického chování a násilí</a:t>
          </a:r>
          <a:endParaRPr lang="en-US" sz="1600" kern="1200" dirty="0"/>
        </a:p>
      </dsp:txBody>
      <dsp:txXfrm>
        <a:off x="3102855" y="3738862"/>
        <a:ext cx="2250207" cy="13501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2CDA3-EC66-4E07-9B6A-65F4C6142D16}">
      <dsp:nvSpPr>
        <dsp:cNvPr id="0" name=""/>
        <dsp:cNvSpPr/>
      </dsp:nvSpPr>
      <dsp:spPr>
        <a:xfrm>
          <a:off x="0" y="753717"/>
          <a:ext cx="10038521" cy="13914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4A9A8-F1C2-40E3-A76E-EAC7A85946F8}">
      <dsp:nvSpPr>
        <dsp:cNvPr id="0" name=""/>
        <dsp:cNvSpPr/>
      </dsp:nvSpPr>
      <dsp:spPr>
        <a:xfrm>
          <a:off x="420922" y="1066800"/>
          <a:ext cx="765313" cy="76531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A4F9D-1150-469E-8F37-4FC42B81C4E9}">
      <dsp:nvSpPr>
        <dsp:cNvPr id="0" name=""/>
        <dsp:cNvSpPr/>
      </dsp:nvSpPr>
      <dsp:spPr>
        <a:xfrm>
          <a:off x="1607157" y="753717"/>
          <a:ext cx="8431364" cy="139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65" tIns="147265" rIns="147265" bIns="1472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u="sng" kern="1200" dirty="0">
              <a:solidFill>
                <a:schemeClr val="bg1"/>
              </a:solidFill>
            </a:rPr>
            <a:t>Video: Postav se s námi proti šikaně!  </a:t>
          </a:r>
          <a:r>
            <a:rPr lang="cs-CZ" sz="2500" kern="1200" dirty="0">
              <a:hlinkClick xmlns:r="http://schemas.openxmlformats.org/officeDocument/2006/relationships" r:id="rId3"/>
            </a:rPr>
            <a:t>https://www.youtube.com/watch?v=puJkuBQPQc4</a:t>
          </a:r>
          <a:endParaRPr lang="en-US" sz="2500" kern="1200" dirty="0"/>
        </a:p>
      </dsp:txBody>
      <dsp:txXfrm>
        <a:off x="1607157" y="753717"/>
        <a:ext cx="8431364" cy="1391478"/>
      </dsp:txXfrm>
    </dsp:sp>
    <dsp:sp modelId="{8FDA1DA5-4978-474A-A395-CFB4A833FA30}">
      <dsp:nvSpPr>
        <dsp:cNvPr id="0" name=""/>
        <dsp:cNvSpPr/>
      </dsp:nvSpPr>
      <dsp:spPr>
        <a:xfrm>
          <a:off x="0" y="2493065"/>
          <a:ext cx="10038521" cy="13914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B1E71-11E5-4649-B247-BBDCFC1146BA}">
      <dsp:nvSpPr>
        <dsp:cNvPr id="0" name=""/>
        <dsp:cNvSpPr/>
      </dsp:nvSpPr>
      <dsp:spPr>
        <a:xfrm>
          <a:off x="420922" y="2806148"/>
          <a:ext cx="765313" cy="7653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5C276-F94A-480C-86DB-E65C971C94BA}">
      <dsp:nvSpPr>
        <dsp:cNvPr id="0" name=""/>
        <dsp:cNvSpPr/>
      </dsp:nvSpPr>
      <dsp:spPr>
        <a:xfrm>
          <a:off x="1607157" y="2493065"/>
          <a:ext cx="8431364" cy="139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65" tIns="147265" rIns="147265" bIns="1472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u="sng" kern="1200" dirty="0">
              <a:solidFill>
                <a:schemeClr val="bg1"/>
              </a:solidFill>
            </a:rPr>
            <a:t>Video: Šikana učitele: </a:t>
          </a:r>
          <a:r>
            <a:rPr lang="cs-CZ" sz="2500" kern="1200" dirty="0">
              <a:hlinkClick xmlns:r="http://schemas.openxmlformats.org/officeDocument/2006/relationships" r:id="rId4"/>
            </a:rPr>
            <a:t>https://www.youtube.com/watch?v=q10L4l8MDcI</a:t>
          </a:r>
          <a:endParaRPr lang="en-US" sz="2500" kern="1200" dirty="0"/>
        </a:p>
      </dsp:txBody>
      <dsp:txXfrm>
        <a:off x="1607157" y="2493065"/>
        <a:ext cx="8431364" cy="13914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92532-5EF8-4104-9C1E-92DD6BC2C875}">
      <dsp:nvSpPr>
        <dsp:cNvPr id="0" name=""/>
        <dsp:cNvSpPr/>
      </dsp:nvSpPr>
      <dsp:spPr>
        <a:xfrm>
          <a:off x="0" y="5618"/>
          <a:ext cx="7073900" cy="1195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71527A-25EB-418F-9D22-8687005A9804}">
      <dsp:nvSpPr>
        <dsp:cNvPr id="0" name=""/>
        <dsp:cNvSpPr/>
      </dsp:nvSpPr>
      <dsp:spPr>
        <a:xfrm>
          <a:off x="361683" y="274639"/>
          <a:ext cx="658248" cy="6576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6FE672-8EEA-4C74-9980-A48BA9E9F377}">
      <dsp:nvSpPr>
        <dsp:cNvPr id="0" name=""/>
        <dsp:cNvSpPr/>
      </dsp:nvSpPr>
      <dsp:spPr>
        <a:xfrm>
          <a:off x="1381615" y="5618"/>
          <a:ext cx="5629866" cy="1307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02" tIns="138402" rIns="138402" bIns="1384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bg1"/>
              </a:solidFill>
            </a:rPr>
            <a:t>strach z cizinců, lidí s odlišnou orientací, či z těch, kteří vedou „jiný“ styl života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381615" y="5618"/>
        <a:ext cx="5629866" cy="1307739"/>
      </dsp:txXfrm>
    </dsp:sp>
    <dsp:sp modelId="{063CB107-632B-4110-AB42-F73BEE761D59}">
      <dsp:nvSpPr>
        <dsp:cNvPr id="0" name=""/>
        <dsp:cNvSpPr/>
      </dsp:nvSpPr>
      <dsp:spPr>
        <a:xfrm>
          <a:off x="0" y="1640293"/>
          <a:ext cx="7073900" cy="1195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2603D1-FF80-4A2D-9091-E5D436B732BC}">
      <dsp:nvSpPr>
        <dsp:cNvPr id="0" name=""/>
        <dsp:cNvSpPr/>
      </dsp:nvSpPr>
      <dsp:spPr>
        <a:xfrm>
          <a:off x="361683" y="1909313"/>
          <a:ext cx="658248" cy="6576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2EB112-46DB-4242-B55D-3FD8A325623A}">
      <dsp:nvSpPr>
        <dsp:cNvPr id="0" name=""/>
        <dsp:cNvSpPr/>
      </dsp:nvSpPr>
      <dsp:spPr>
        <a:xfrm>
          <a:off x="1381615" y="1640293"/>
          <a:ext cx="5629866" cy="1307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02" tIns="138402" rIns="138402" bIns="1384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>
              <a:solidFill>
                <a:schemeClr val="bg1"/>
              </a:solidFill>
            </a:rPr>
            <a:t>jedná se o subjektivní pocit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381615" y="1640293"/>
        <a:ext cx="5629866" cy="1307739"/>
      </dsp:txXfrm>
    </dsp:sp>
    <dsp:sp modelId="{BC2C80E1-DA46-499E-943D-7674B9D011DB}">
      <dsp:nvSpPr>
        <dsp:cNvPr id="0" name=""/>
        <dsp:cNvSpPr/>
      </dsp:nvSpPr>
      <dsp:spPr>
        <a:xfrm>
          <a:off x="0" y="3274967"/>
          <a:ext cx="7073900" cy="1195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AD34A3-1534-49B7-BB0E-5FEEA14775D2}">
      <dsp:nvSpPr>
        <dsp:cNvPr id="0" name=""/>
        <dsp:cNvSpPr/>
      </dsp:nvSpPr>
      <dsp:spPr>
        <a:xfrm>
          <a:off x="361683" y="3543988"/>
          <a:ext cx="658248" cy="6576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D1087-EB37-4770-B1BC-25403F7763B4}">
      <dsp:nvSpPr>
        <dsp:cNvPr id="0" name=""/>
        <dsp:cNvSpPr/>
      </dsp:nvSpPr>
      <dsp:spPr>
        <a:xfrm>
          <a:off x="1381615" y="3274967"/>
          <a:ext cx="5629866" cy="1307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02" tIns="138402" rIns="138402" bIns="13840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solidFill>
                <a:schemeClr val="bg1"/>
              </a:solidFill>
            </a:rPr>
            <a:t>označení nesnášenlivosti nebo vyjádření nepříjemného negativního pocitu, který v nás vyvolávají lidé z jiných zemí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381615" y="3274967"/>
        <a:ext cx="5629866" cy="1307739"/>
      </dsp:txXfrm>
    </dsp:sp>
    <dsp:sp modelId="{BFF422AB-527A-4AB5-9789-80CC38762F75}">
      <dsp:nvSpPr>
        <dsp:cNvPr id="0" name=""/>
        <dsp:cNvSpPr/>
      </dsp:nvSpPr>
      <dsp:spPr>
        <a:xfrm>
          <a:off x="0" y="4909641"/>
          <a:ext cx="7073900" cy="1195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CC8292-95AA-427B-A217-02FDBE111B0E}">
      <dsp:nvSpPr>
        <dsp:cNvPr id="0" name=""/>
        <dsp:cNvSpPr/>
      </dsp:nvSpPr>
      <dsp:spPr>
        <a:xfrm>
          <a:off x="361683" y="5178662"/>
          <a:ext cx="658248" cy="6576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291AB2-8CEC-4567-A4EB-BB011460E7C9}">
      <dsp:nvSpPr>
        <dsp:cNvPr id="0" name=""/>
        <dsp:cNvSpPr/>
      </dsp:nvSpPr>
      <dsp:spPr>
        <a:xfrm>
          <a:off x="1381615" y="4909641"/>
          <a:ext cx="5629866" cy="1307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02" tIns="138402" rIns="138402" bIns="13840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solidFill>
                <a:schemeClr val="bg1"/>
              </a:solidFill>
            </a:rPr>
            <a:t>vyrůstá z neznalosti jejich tradic, kultury popřípadě i opovrhováním a nedostatkem úcty k jejich původu, zvyklostem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381615" y="4909641"/>
        <a:ext cx="5629866" cy="13077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8A96D-50C1-41F1-85DD-2286C933F02F}">
      <dsp:nvSpPr>
        <dsp:cNvPr id="0" name=""/>
        <dsp:cNvSpPr/>
      </dsp:nvSpPr>
      <dsp:spPr>
        <a:xfrm>
          <a:off x="0" y="2150"/>
          <a:ext cx="5943600" cy="10899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2628D2-DDE3-4ADD-9D96-1ED103DBA5B9}">
      <dsp:nvSpPr>
        <dsp:cNvPr id="0" name=""/>
        <dsp:cNvSpPr/>
      </dsp:nvSpPr>
      <dsp:spPr>
        <a:xfrm>
          <a:off x="329712" y="247391"/>
          <a:ext cx="599476" cy="599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8E6C41-EA11-4C5C-99DA-CDDC27E5FA8B}">
      <dsp:nvSpPr>
        <dsp:cNvPr id="0" name=""/>
        <dsp:cNvSpPr/>
      </dsp:nvSpPr>
      <dsp:spPr>
        <a:xfrm>
          <a:off x="1258901" y="2150"/>
          <a:ext cx="4684698" cy="108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4" tIns="115354" rIns="115354" bIns="1153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nenávist člověka vůči jinému, který se od něj určitým způsobem odlišuje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258901" y="2150"/>
        <a:ext cx="4684698" cy="1089957"/>
      </dsp:txXfrm>
    </dsp:sp>
    <dsp:sp modelId="{5224DD5B-2252-445D-AEB2-092A4A7DB626}">
      <dsp:nvSpPr>
        <dsp:cNvPr id="0" name=""/>
        <dsp:cNvSpPr/>
      </dsp:nvSpPr>
      <dsp:spPr>
        <a:xfrm>
          <a:off x="0" y="1364597"/>
          <a:ext cx="5943600" cy="10899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D26EA5-5C3F-440F-A05A-1DB39E809D53}">
      <dsp:nvSpPr>
        <dsp:cNvPr id="0" name=""/>
        <dsp:cNvSpPr/>
      </dsp:nvSpPr>
      <dsp:spPr>
        <a:xfrm>
          <a:off x="329712" y="1609838"/>
          <a:ext cx="599476" cy="599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0AC8F-714D-43DB-BE85-03284CA62E0A}">
      <dsp:nvSpPr>
        <dsp:cNvPr id="0" name=""/>
        <dsp:cNvSpPr/>
      </dsp:nvSpPr>
      <dsp:spPr>
        <a:xfrm>
          <a:off x="1258901" y="1364597"/>
          <a:ext cx="4684698" cy="108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4" tIns="115354" rIns="115354" bIns="1153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nedostatek tolerance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258901" y="1364597"/>
        <a:ext cx="4684698" cy="1089957"/>
      </dsp:txXfrm>
    </dsp:sp>
    <dsp:sp modelId="{35F6431A-84D6-4617-9749-11BEA111FB38}">
      <dsp:nvSpPr>
        <dsp:cNvPr id="0" name=""/>
        <dsp:cNvSpPr/>
      </dsp:nvSpPr>
      <dsp:spPr>
        <a:xfrm>
          <a:off x="0" y="2727044"/>
          <a:ext cx="5943600" cy="10899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2EF8AB-A3DA-44E3-8DBD-853B7B7B25FF}">
      <dsp:nvSpPr>
        <dsp:cNvPr id="0" name=""/>
        <dsp:cNvSpPr/>
      </dsp:nvSpPr>
      <dsp:spPr>
        <a:xfrm>
          <a:off x="329712" y="2972285"/>
          <a:ext cx="599476" cy="599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286772-4CBA-47C3-9D60-F2B9DAFFB9B0}">
      <dsp:nvSpPr>
        <dsp:cNvPr id="0" name=""/>
        <dsp:cNvSpPr/>
      </dsp:nvSpPr>
      <dsp:spPr>
        <a:xfrm>
          <a:off x="1258901" y="2727044"/>
          <a:ext cx="4684698" cy="108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4" tIns="115354" rIns="115354" bIns="1153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je způsob myšlení a jednání, který se vyskytuje téměř všude na světě, kde lze najít příslušníky dvou nebo více ras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258901" y="2727044"/>
        <a:ext cx="4684698" cy="1089957"/>
      </dsp:txXfrm>
    </dsp:sp>
    <dsp:sp modelId="{12509CEC-9172-4260-AD99-73251EEA02F7}">
      <dsp:nvSpPr>
        <dsp:cNvPr id="0" name=""/>
        <dsp:cNvSpPr/>
      </dsp:nvSpPr>
      <dsp:spPr>
        <a:xfrm>
          <a:off x="0" y="4089491"/>
          <a:ext cx="5943600" cy="10899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8EC792-CE8B-42AA-B7A0-51587FC6EC83}">
      <dsp:nvSpPr>
        <dsp:cNvPr id="0" name=""/>
        <dsp:cNvSpPr/>
      </dsp:nvSpPr>
      <dsp:spPr>
        <a:xfrm>
          <a:off x="329712" y="4334732"/>
          <a:ext cx="599476" cy="599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73AFE7-9CBE-4745-B689-CA15ED5B5552}">
      <dsp:nvSpPr>
        <dsp:cNvPr id="0" name=""/>
        <dsp:cNvSpPr/>
      </dsp:nvSpPr>
      <dsp:spPr>
        <a:xfrm>
          <a:off x="1258901" y="4089491"/>
          <a:ext cx="4684698" cy="108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4" tIns="115354" rIns="115354" bIns="1153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vychází z předsudku, že lidské rasy si nejsou rovny, přičemž zpravidla bývají zdůrazňovány přednosti rasy vlastní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1258901" y="4089491"/>
        <a:ext cx="4684698" cy="10899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0A6E2-1FF5-4EBB-B95C-FAEBB33CE09B}">
      <dsp:nvSpPr>
        <dsp:cNvPr id="0" name=""/>
        <dsp:cNvSpPr/>
      </dsp:nvSpPr>
      <dsp:spPr>
        <a:xfrm>
          <a:off x="0" y="496"/>
          <a:ext cx="10691446" cy="11626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06E477-BBB3-4995-806E-E0CACF000322}">
      <dsp:nvSpPr>
        <dsp:cNvPr id="0" name=""/>
        <dsp:cNvSpPr/>
      </dsp:nvSpPr>
      <dsp:spPr>
        <a:xfrm>
          <a:off x="351700" y="262092"/>
          <a:ext cx="639455" cy="6394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D6EB8-020B-43AD-A7DD-B2723A30152A}">
      <dsp:nvSpPr>
        <dsp:cNvPr id="0" name=""/>
        <dsp:cNvSpPr/>
      </dsp:nvSpPr>
      <dsp:spPr>
        <a:xfrm>
          <a:off x="1342855" y="496"/>
          <a:ext cx="9348590" cy="116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7" tIns="123047" rIns="123047" bIns="1230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>
              <a:solidFill>
                <a:schemeClr val="bg1"/>
              </a:solidFill>
            </a:rPr>
            <a:t>Verbální (slovní) útoky - slovní napadání, výhružky, nadávky ale i hudební produkci 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342855" y="496"/>
        <a:ext cx="9348590" cy="1162645"/>
      </dsp:txXfrm>
    </dsp:sp>
    <dsp:sp modelId="{2CFF0D57-4C3E-4393-A084-7A168F5D094A}">
      <dsp:nvSpPr>
        <dsp:cNvPr id="0" name=""/>
        <dsp:cNvSpPr/>
      </dsp:nvSpPr>
      <dsp:spPr>
        <a:xfrm>
          <a:off x="0" y="1453804"/>
          <a:ext cx="10691446" cy="11626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A211C7-0682-411B-9ACC-4743DC6083D5}">
      <dsp:nvSpPr>
        <dsp:cNvPr id="0" name=""/>
        <dsp:cNvSpPr/>
      </dsp:nvSpPr>
      <dsp:spPr>
        <a:xfrm>
          <a:off x="351700" y="1715399"/>
          <a:ext cx="639455" cy="6394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93462-EBB3-4481-92AA-B7AB68DD3EE3}">
      <dsp:nvSpPr>
        <dsp:cNvPr id="0" name=""/>
        <dsp:cNvSpPr/>
      </dsp:nvSpPr>
      <dsp:spPr>
        <a:xfrm>
          <a:off x="1342855" y="1453804"/>
          <a:ext cx="9348590" cy="116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7" tIns="123047" rIns="123047" bIns="1230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>
              <a:solidFill>
                <a:schemeClr val="bg1"/>
              </a:solidFill>
            </a:rPr>
            <a:t>Grafická (mediální) forma - vydávání tzv. zinů,, s propagací nášivek a jiných symbolů rasismu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342855" y="1453804"/>
        <a:ext cx="9348590" cy="1162645"/>
      </dsp:txXfrm>
    </dsp:sp>
    <dsp:sp modelId="{AEB773E8-F215-40AB-A16B-72064C8EA618}">
      <dsp:nvSpPr>
        <dsp:cNvPr id="0" name=""/>
        <dsp:cNvSpPr/>
      </dsp:nvSpPr>
      <dsp:spPr>
        <a:xfrm>
          <a:off x="0" y="2907111"/>
          <a:ext cx="10691446" cy="11626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F3C5BB-E1F2-4A5A-8798-8B0630CC68C4}">
      <dsp:nvSpPr>
        <dsp:cNvPr id="0" name=""/>
        <dsp:cNvSpPr/>
      </dsp:nvSpPr>
      <dsp:spPr>
        <a:xfrm>
          <a:off x="351700" y="3168706"/>
          <a:ext cx="639455" cy="6394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B24699-8308-4549-AFFE-8864819D577E}">
      <dsp:nvSpPr>
        <dsp:cNvPr id="0" name=""/>
        <dsp:cNvSpPr/>
      </dsp:nvSpPr>
      <dsp:spPr>
        <a:xfrm>
          <a:off x="1342855" y="2907111"/>
          <a:ext cx="9348590" cy="116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7" tIns="123047" rIns="123047" bIns="1230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>
              <a:solidFill>
                <a:schemeClr val="bg1"/>
              </a:solidFill>
            </a:rPr>
            <a:t>Brachiální (fyzické) útoky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342855" y="2907111"/>
        <a:ext cx="9348590" cy="116264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A313A-24EB-454C-86D2-C3D1134BCCBD}">
      <dsp:nvSpPr>
        <dsp:cNvPr id="0" name=""/>
        <dsp:cNvSpPr/>
      </dsp:nvSpPr>
      <dsp:spPr>
        <a:xfrm>
          <a:off x="744" y="780603"/>
          <a:ext cx="2902148" cy="1741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romské etnikum </a:t>
          </a:r>
          <a:endParaRPr lang="en-US" sz="2700" kern="1200" dirty="0"/>
        </a:p>
      </dsp:txBody>
      <dsp:txXfrm>
        <a:off x="744" y="780603"/>
        <a:ext cx="2902148" cy="1741289"/>
      </dsp:txXfrm>
    </dsp:sp>
    <dsp:sp modelId="{41269A1A-4564-46A6-A116-44BA9830E5B2}">
      <dsp:nvSpPr>
        <dsp:cNvPr id="0" name=""/>
        <dsp:cNvSpPr/>
      </dsp:nvSpPr>
      <dsp:spPr>
        <a:xfrm>
          <a:off x="3193107" y="780603"/>
          <a:ext cx="2902148" cy="1741289"/>
        </a:xfrm>
        <a:prstGeom prst="rect">
          <a:avLst/>
        </a:prstGeom>
        <a:solidFill>
          <a:schemeClr val="accent4">
            <a:hueOff val="-144805"/>
            <a:satOff val="2029"/>
            <a:lumOff val="-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Věřící – např. Židé</a:t>
          </a:r>
          <a:endParaRPr lang="en-US" sz="2700" kern="1200" dirty="0"/>
        </a:p>
      </dsp:txBody>
      <dsp:txXfrm>
        <a:off x="3193107" y="780603"/>
        <a:ext cx="2902148" cy="1741289"/>
      </dsp:txXfrm>
    </dsp:sp>
    <dsp:sp modelId="{BB51B77E-8726-4ACF-B59F-29DB2074A769}">
      <dsp:nvSpPr>
        <dsp:cNvPr id="0" name=""/>
        <dsp:cNvSpPr/>
      </dsp:nvSpPr>
      <dsp:spPr>
        <a:xfrm>
          <a:off x="744" y="2812107"/>
          <a:ext cx="2902148" cy="1741289"/>
        </a:xfrm>
        <a:prstGeom prst="rect">
          <a:avLst/>
        </a:prstGeom>
        <a:solidFill>
          <a:schemeClr val="accent4">
            <a:hueOff val="-289610"/>
            <a:satOff val="4059"/>
            <a:lumOff val="-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c</a:t>
          </a:r>
          <a:r>
            <a:rPr lang="pt-BR" sz="2700" kern="1200" dirty="0"/>
            <a:t>izinci s odlišnou barvou pleti </a:t>
          </a:r>
          <a:endParaRPr lang="en-US" sz="2700" kern="1200" dirty="0"/>
        </a:p>
      </dsp:txBody>
      <dsp:txXfrm>
        <a:off x="744" y="2812107"/>
        <a:ext cx="2902148" cy="1741289"/>
      </dsp:txXfrm>
    </dsp:sp>
    <dsp:sp modelId="{58E4F643-228B-4CF7-B5F4-8994C402D90A}">
      <dsp:nvSpPr>
        <dsp:cNvPr id="0" name=""/>
        <dsp:cNvSpPr/>
      </dsp:nvSpPr>
      <dsp:spPr>
        <a:xfrm>
          <a:off x="3193107" y="2812107"/>
          <a:ext cx="2902148" cy="1741289"/>
        </a:xfrm>
        <a:prstGeom prst="rect">
          <a:avLst/>
        </a:prstGeom>
        <a:solidFill>
          <a:schemeClr val="accent4">
            <a:hueOff val="-434415"/>
            <a:satOff val="6088"/>
            <a:lumOff val="-7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homosexuálové</a:t>
          </a:r>
          <a:endParaRPr lang="en-US" sz="2700" kern="1200" dirty="0"/>
        </a:p>
      </dsp:txBody>
      <dsp:txXfrm>
        <a:off x="3193107" y="2812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68153-240D-46D9-A5C7-C1A8F348B5A6}">
      <dsp:nvSpPr>
        <dsp:cNvPr id="0" name=""/>
        <dsp:cNvSpPr/>
      </dsp:nvSpPr>
      <dsp:spPr>
        <a:xfrm>
          <a:off x="1639734" y="2145"/>
          <a:ext cx="976469" cy="9764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F6D52-E6A0-41AB-9ED5-C4FABE77FD4F}">
      <dsp:nvSpPr>
        <dsp:cNvPr id="0" name=""/>
        <dsp:cNvSpPr/>
      </dsp:nvSpPr>
      <dsp:spPr>
        <a:xfrm>
          <a:off x="1844792" y="207204"/>
          <a:ext cx="566352" cy="5663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CA6FF-88C2-49BB-9B48-6B19812E3441}">
      <dsp:nvSpPr>
        <dsp:cNvPr id="0" name=""/>
        <dsp:cNvSpPr/>
      </dsp:nvSpPr>
      <dsp:spPr>
        <a:xfrm>
          <a:off x="2825447" y="2145"/>
          <a:ext cx="2301677" cy="97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Většinou starší</a:t>
          </a:r>
          <a:endParaRPr lang="en-US" sz="1900" kern="1200"/>
        </a:p>
      </dsp:txBody>
      <dsp:txXfrm>
        <a:off x="2825447" y="2145"/>
        <a:ext cx="2301677" cy="976469"/>
      </dsp:txXfrm>
    </dsp:sp>
    <dsp:sp modelId="{3A9A08F6-6727-49BA-8384-4EF48F1CA871}">
      <dsp:nvSpPr>
        <dsp:cNvPr id="0" name=""/>
        <dsp:cNvSpPr/>
      </dsp:nvSpPr>
      <dsp:spPr>
        <a:xfrm>
          <a:off x="5528174" y="2145"/>
          <a:ext cx="976469" cy="9764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58264-DAE0-4385-A224-CE7ADD6BDB4D}">
      <dsp:nvSpPr>
        <dsp:cNvPr id="0" name=""/>
        <dsp:cNvSpPr/>
      </dsp:nvSpPr>
      <dsp:spPr>
        <a:xfrm>
          <a:off x="5733233" y="207204"/>
          <a:ext cx="566352" cy="5663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C015E-379C-412B-A160-AA198C73A129}">
      <dsp:nvSpPr>
        <dsp:cNvPr id="0" name=""/>
        <dsp:cNvSpPr/>
      </dsp:nvSpPr>
      <dsp:spPr>
        <a:xfrm>
          <a:off x="6713887" y="2145"/>
          <a:ext cx="2301677" cy="97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Fyzicky vyspělejší jedinec nebo skupina</a:t>
          </a:r>
          <a:endParaRPr lang="en-US" sz="1900" kern="1200"/>
        </a:p>
      </dsp:txBody>
      <dsp:txXfrm>
        <a:off x="6713887" y="2145"/>
        <a:ext cx="2301677" cy="976469"/>
      </dsp:txXfrm>
    </dsp:sp>
    <dsp:sp modelId="{A324A57A-1855-4E16-B908-A30D6D38908E}">
      <dsp:nvSpPr>
        <dsp:cNvPr id="0" name=""/>
        <dsp:cNvSpPr/>
      </dsp:nvSpPr>
      <dsp:spPr>
        <a:xfrm>
          <a:off x="1639734" y="1734265"/>
          <a:ext cx="976469" cy="9764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2A318-E90B-4F50-8C68-2335C0F17964}">
      <dsp:nvSpPr>
        <dsp:cNvPr id="0" name=""/>
        <dsp:cNvSpPr/>
      </dsp:nvSpPr>
      <dsp:spPr>
        <a:xfrm>
          <a:off x="1844792" y="1939323"/>
          <a:ext cx="566352" cy="5663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43223-97CD-4381-A736-D8F16D9CAA6D}">
      <dsp:nvSpPr>
        <dsp:cNvPr id="0" name=""/>
        <dsp:cNvSpPr/>
      </dsp:nvSpPr>
      <dsp:spPr>
        <a:xfrm>
          <a:off x="2825447" y="1734265"/>
          <a:ext cx="2301677" cy="97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Nedostatek sebevědomí, často má nějaký komplex</a:t>
          </a:r>
          <a:endParaRPr lang="en-US" sz="1900" kern="1200"/>
        </a:p>
      </dsp:txBody>
      <dsp:txXfrm>
        <a:off x="2825447" y="1734265"/>
        <a:ext cx="2301677" cy="976469"/>
      </dsp:txXfrm>
    </dsp:sp>
    <dsp:sp modelId="{FFD925FA-F358-4D15-A820-E82A8DCAA757}">
      <dsp:nvSpPr>
        <dsp:cNvPr id="0" name=""/>
        <dsp:cNvSpPr/>
      </dsp:nvSpPr>
      <dsp:spPr>
        <a:xfrm>
          <a:off x="5528174" y="1734265"/>
          <a:ext cx="976469" cy="9764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77AAF-C7D2-4944-8BC4-761E6C85C93C}">
      <dsp:nvSpPr>
        <dsp:cNvPr id="0" name=""/>
        <dsp:cNvSpPr/>
      </dsp:nvSpPr>
      <dsp:spPr>
        <a:xfrm>
          <a:off x="5733233" y="1939323"/>
          <a:ext cx="566352" cy="5663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234AA-B7BA-4102-B761-CB87EC570C15}">
      <dsp:nvSpPr>
        <dsp:cNvPr id="0" name=""/>
        <dsp:cNvSpPr/>
      </dsp:nvSpPr>
      <dsp:spPr>
        <a:xfrm>
          <a:off x="6713887" y="1734265"/>
          <a:ext cx="2301677" cy="97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Může mít  horší výsledky ve škole, v práci</a:t>
          </a:r>
          <a:endParaRPr lang="en-US" sz="1900" kern="1200" dirty="0"/>
        </a:p>
      </dsp:txBody>
      <dsp:txXfrm>
        <a:off x="6713887" y="1734265"/>
        <a:ext cx="2301677" cy="976469"/>
      </dsp:txXfrm>
    </dsp:sp>
    <dsp:sp modelId="{29D79764-ADFD-4024-AECB-393B706384DE}">
      <dsp:nvSpPr>
        <dsp:cNvPr id="0" name=""/>
        <dsp:cNvSpPr/>
      </dsp:nvSpPr>
      <dsp:spPr>
        <a:xfrm>
          <a:off x="1639734" y="3466384"/>
          <a:ext cx="976469" cy="9764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05C66-9F95-4D59-8EE5-139A0F12A319}">
      <dsp:nvSpPr>
        <dsp:cNvPr id="0" name=""/>
        <dsp:cNvSpPr/>
      </dsp:nvSpPr>
      <dsp:spPr>
        <a:xfrm>
          <a:off x="1844792" y="3671443"/>
          <a:ext cx="566352" cy="5663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69E25-B5AE-4C96-9F2E-74E18621EA8A}">
      <dsp:nvSpPr>
        <dsp:cNvPr id="0" name=""/>
        <dsp:cNvSpPr/>
      </dsp:nvSpPr>
      <dsp:spPr>
        <a:xfrm>
          <a:off x="2825447" y="3466384"/>
          <a:ext cx="2301677" cy="97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Může mít problémy v rodině</a:t>
          </a:r>
          <a:endParaRPr lang="en-US" sz="1900" kern="1200" dirty="0"/>
        </a:p>
      </dsp:txBody>
      <dsp:txXfrm>
        <a:off x="2825447" y="3466384"/>
        <a:ext cx="2301677" cy="976469"/>
      </dsp:txXfrm>
    </dsp:sp>
    <dsp:sp modelId="{C22421BA-7ED8-4B7C-A794-EF46DBCD9083}">
      <dsp:nvSpPr>
        <dsp:cNvPr id="0" name=""/>
        <dsp:cNvSpPr/>
      </dsp:nvSpPr>
      <dsp:spPr>
        <a:xfrm>
          <a:off x="5528174" y="3466384"/>
          <a:ext cx="976469" cy="9764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96804-EBFD-4E9A-A718-0C6B73C510A4}">
      <dsp:nvSpPr>
        <dsp:cNvPr id="0" name=""/>
        <dsp:cNvSpPr/>
      </dsp:nvSpPr>
      <dsp:spPr>
        <a:xfrm>
          <a:off x="5733233" y="3671443"/>
          <a:ext cx="566352" cy="56635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812E0-8B1F-4A4A-A539-7D781EA0AAA7}">
      <dsp:nvSpPr>
        <dsp:cNvPr id="0" name=""/>
        <dsp:cNvSpPr/>
      </dsp:nvSpPr>
      <dsp:spPr>
        <a:xfrm>
          <a:off x="6713887" y="3466384"/>
          <a:ext cx="2301677" cy="97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Bývá málo oblíbený v kolektivu</a:t>
          </a:r>
          <a:endParaRPr lang="en-US" sz="1900" kern="1200"/>
        </a:p>
      </dsp:txBody>
      <dsp:txXfrm>
        <a:off x="6713887" y="3466384"/>
        <a:ext cx="2301677" cy="976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FFF1C-BDBC-4FFA-AA38-7F57D4C3FEAC}">
      <dsp:nvSpPr>
        <dsp:cNvPr id="0" name=""/>
        <dsp:cNvSpPr/>
      </dsp:nvSpPr>
      <dsp:spPr>
        <a:xfrm>
          <a:off x="0" y="630076"/>
          <a:ext cx="8074855" cy="5276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1. Snaží se upoutat pozornost</a:t>
          </a:r>
          <a:endParaRPr lang="en-US" sz="2200" kern="1200" dirty="0"/>
        </a:p>
      </dsp:txBody>
      <dsp:txXfrm>
        <a:off x="25759" y="655835"/>
        <a:ext cx="8023337" cy="476152"/>
      </dsp:txXfrm>
    </dsp:sp>
    <dsp:sp modelId="{7E03543A-7423-4412-81C3-0814745FD120}">
      <dsp:nvSpPr>
        <dsp:cNvPr id="0" name=""/>
        <dsp:cNvSpPr/>
      </dsp:nvSpPr>
      <dsp:spPr>
        <a:xfrm>
          <a:off x="0" y="1221106"/>
          <a:ext cx="8074855" cy="527670"/>
        </a:xfrm>
        <a:prstGeom prst="roundRect">
          <a:avLst/>
        </a:prstGeom>
        <a:gradFill rotWithShape="0">
          <a:gsLst>
            <a:gs pos="0">
              <a:schemeClr val="accent4">
                <a:hueOff val="-72402"/>
                <a:satOff val="1015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4">
                <a:hueOff val="-72402"/>
                <a:satOff val="1015"/>
                <a:lumOff val="-1176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2. Zabíjení nudy</a:t>
          </a:r>
          <a:endParaRPr lang="en-US" sz="2200" kern="1200" dirty="0"/>
        </a:p>
      </dsp:txBody>
      <dsp:txXfrm>
        <a:off x="25759" y="1246865"/>
        <a:ext cx="8023337" cy="476152"/>
      </dsp:txXfrm>
    </dsp:sp>
    <dsp:sp modelId="{B5CFD82E-358B-451A-AEEB-EF725AA04F4C}">
      <dsp:nvSpPr>
        <dsp:cNvPr id="0" name=""/>
        <dsp:cNvSpPr/>
      </dsp:nvSpPr>
      <dsp:spPr>
        <a:xfrm>
          <a:off x="0" y="1812137"/>
          <a:ext cx="8074855" cy="527670"/>
        </a:xfrm>
        <a:prstGeom prst="roundRect">
          <a:avLst/>
        </a:prstGeom>
        <a:gradFill rotWithShape="0">
          <a:gsLst>
            <a:gs pos="0">
              <a:schemeClr val="accent4">
                <a:hueOff val="-144805"/>
                <a:satOff val="2029"/>
                <a:lumOff val="-2353"/>
                <a:alphaOff val="0"/>
                <a:tint val="96000"/>
                <a:lumMod val="104000"/>
              </a:schemeClr>
            </a:gs>
            <a:gs pos="100000">
              <a:schemeClr val="accent4">
                <a:hueOff val="-144805"/>
                <a:satOff val="2029"/>
                <a:lumOff val="-2353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3. Zkouší, kam až může zajít – šikana je „experimentem“</a:t>
          </a:r>
          <a:endParaRPr lang="en-US" sz="2200" kern="1200" dirty="0"/>
        </a:p>
      </dsp:txBody>
      <dsp:txXfrm>
        <a:off x="25759" y="1837896"/>
        <a:ext cx="8023337" cy="476152"/>
      </dsp:txXfrm>
    </dsp:sp>
    <dsp:sp modelId="{E4D89EC4-C6A2-4B32-BA3A-17333F703E9C}">
      <dsp:nvSpPr>
        <dsp:cNvPr id="0" name=""/>
        <dsp:cNvSpPr/>
      </dsp:nvSpPr>
      <dsp:spPr>
        <a:xfrm>
          <a:off x="0" y="2403167"/>
          <a:ext cx="8074855" cy="527670"/>
        </a:xfrm>
        <a:prstGeom prst="roundRect">
          <a:avLst/>
        </a:prstGeom>
        <a:gradFill rotWithShape="0">
          <a:gsLst>
            <a:gs pos="0">
              <a:schemeClr val="accent4">
                <a:hueOff val="-217207"/>
                <a:satOff val="3044"/>
                <a:lumOff val="-3529"/>
                <a:alphaOff val="0"/>
                <a:tint val="96000"/>
                <a:lumMod val="104000"/>
              </a:schemeClr>
            </a:gs>
            <a:gs pos="100000">
              <a:schemeClr val="accent4">
                <a:hueOff val="-217207"/>
                <a:satOff val="3044"/>
                <a:lumOff val="-3529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4. Žárlivost</a:t>
          </a:r>
          <a:endParaRPr lang="en-US" sz="2200" kern="1200" dirty="0"/>
        </a:p>
      </dsp:txBody>
      <dsp:txXfrm>
        <a:off x="25759" y="2428926"/>
        <a:ext cx="8023337" cy="476152"/>
      </dsp:txXfrm>
    </dsp:sp>
    <dsp:sp modelId="{CE838B0C-A4DD-4F34-B67B-8815449CBFC2}">
      <dsp:nvSpPr>
        <dsp:cNvPr id="0" name=""/>
        <dsp:cNvSpPr/>
      </dsp:nvSpPr>
      <dsp:spPr>
        <a:xfrm>
          <a:off x="0" y="2994197"/>
          <a:ext cx="8074855" cy="527670"/>
        </a:xfrm>
        <a:prstGeom prst="roundRect">
          <a:avLst/>
        </a:prstGeom>
        <a:gradFill rotWithShape="0">
          <a:gsLst>
            <a:gs pos="0">
              <a:schemeClr val="accent4">
                <a:hueOff val="-289610"/>
                <a:satOff val="4059"/>
                <a:lumOff val="-4705"/>
                <a:alphaOff val="0"/>
                <a:tint val="96000"/>
                <a:lumMod val="104000"/>
              </a:schemeClr>
            </a:gs>
            <a:gs pos="100000">
              <a:schemeClr val="accent4">
                <a:hueOff val="-289610"/>
                <a:satOff val="4059"/>
                <a:lumOff val="-4705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5. Závist</a:t>
          </a:r>
          <a:endParaRPr lang="en-US" sz="2200" kern="1200" dirty="0"/>
        </a:p>
      </dsp:txBody>
      <dsp:txXfrm>
        <a:off x="25759" y="3019956"/>
        <a:ext cx="8023337" cy="476152"/>
      </dsp:txXfrm>
    </dsp:sp>
    <dsp:sp modelId="{7DCAF733-8EB0-49FF-A06A-F8659384EE4A}">
      <dsp:nvSpPr>
        <dsp:cNvPr id="0" name=""/>
        <dsp:cNvSpPr/>
      </dsp:nvSpPr>
      <dsp:spPr>
        <a:xfrm>
          <a:off x="0" y="3585227"/>
          <a:ext cx="8074855" cy="527670"/>
        </a:xfrm>
        <a:prstGeom prst="roundRect">
          <a:avLst/>
        </a:prstGeom>
        <a:gradFill rotWithShape="0">
          <a:gsLst>
            <a:gs pos="0">
              <a:schemeClr val="accent4">
                <a:hueOff val="-362012"/>
                <a:satOff val="5073"/>
                <a:lumOff val="-5882"/>
                <a:alphaOff val="0"/>
                <a:tint val="96000"/>
                <a:lumMod val="104000"/>
              </a:schemeClr>
            </a:gs>
            <a:gs pos="100000">
              <a:schemeClr val="accent4">
                <a:hueOff val="-362012"/>
                <a:satOff val="5073"/>
                <a:lumOff val="-588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6. Prevence - jedinec se bojí šikany – začne sám šikanovat</a:t>
          </a:r>
          <a:endParaRPr lang="en-US" sz="2200" kern="1200" dirty="0"/>
        </a:p>
      </dsp:txBody>
      <dsp:txXfrm>
        <a:off x="25759" y="3610986"/>
        <a:ext cx="8023337" cy="476152"/>
      </dsp:txXfrm>
    </dsp:sp>
    <dsp:sp modelId="{523FFD3F-543A-416F-BAE9-8FE76A9EE8A3}">
      <dsp:nvSpPr>
        <dsp:cNvPr id="0" name=""/>
        <dsp:cNvSpPr/>
      </dsp:nvSpPr>
      <dsp:spPr>
        <a:xfrm>
          <a:off x="0" y="4176257"/>
          <a:ext cx="8074855" cy="527670"/>
        </a:xfrm>
        <a:prstGeom prst="roundRect">
          <a:avLst/>
        </a:prstGeom>
        <a:gradFill rotWithShape="0">
          <a:gsLst>
            <a:gs pos="0">
              <a:schemeClr val="accent4">
                <a:hueOff val="-434415"/>
                <a:satOff val="6088"/>
                <a:lumOff val="-7058"/>
                <a:alphaOff val="0"/>
                <a:tint val="96000"/>
                <a:lumMod val="104000"/>
              </a:schemeClr>
            </a:gs>
            <a:gs pos="100000">
              <a:schemeClr val="accent4">
                <a:hueOff val="-434415"/>
                <a:satOff val="6088"/>
                <a:lumOff val="-7058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7. Motiv vykonat „něco velkého“</a:t>
          </a:r>
          <a:endParaRPr lang="en-US" sz="2200" kern="1200" dirty="0"/>
        </a:p>
      </dsp:txBody>
      <dsp:txXfrm>
        <a:off x="25759" y="4202016"/>
        <a:ext cx="8023337" cy="47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78A9-DB77-46E1-9F3A-648C056ABA0F}">
      <dsp:nvSpPr>
        <dsp:cNvPr id="0" name=""/>
        <dsp:cNvSpPr/>
      </dsp:nvSpPr>
      <dsp:spPr>
        <a:xfrm>
          <a:off x="0" y="705"/>
          <a:ext cx="6716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9A698-F597-49C5-B510-D66B56E658F8}">
      <dsp:nvSpPr>
        <dsp:cNvPr id="0" name=""/>
        <dsp:cNvSpPr/>
      </dsp:nvSpPr>
      <dsp:spPr>
        <a:xfrm>
          <a:off x="0" y="705"/>
          <a:ext cx="6716170" cy="57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Většinou nejde poznat na první pohled</a:t>
          </a:r>
          <a:endParaRPr lang="en-US" sz="1800" kern="1200" dirty="0"/>
        </a:p>
      </dsp:txBody>
      <dsp:txXfrm>
        <a:off x="0" y="705"/>
        <a:ext cx="6716170" cy="577806"/>
      </dsp:txXfrm>
    </dsp:sp>
    <dsp:sp modelId="{C40C0E32-3CD0-4DDA-877C-DA14284532D4}">
      <dsp:nvSpPr>
        <dsp:cNvPr id="0" name=""/>
        <dsp:cNvSpPr/>
      </dsp:nvSpPr>
      <dsp:spPr>
        <a:xfrm>
          <a:off x="0" y="578512"/>
          <a:ext cx="6716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70731-C00E-45F0-8F86-8B6B453D11BD}">
      <dsp:nvSpPr>
        <dsp:cNvPr id="0" name=""/>
        <dsp:cNvSpPr/>
      </dsp:nvSpPr>
      <dsp:spPr>
        <a:xfrm>
          <a:off x="0" y="578512"/>
          <a:ext cx="6716170" cy="57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Vzhledově, sociálně, mentálně nebo tělesně handicapovaní jedinci</a:t>
          </a:r>
          <a:endParaRPr lang="en-US" sz="1800" kern="1200" dirty="0"/>
        </a:p>
      </dsp:txBody>
      <dsp:txXfrm>
        <a:off x="0" y="578512"/>
        <a:ext cx="6716170" cy="577806"/>
      </dsp:txXfrm>
    </dsp:sp>
    <dsp:sp modelId="{12E49760-11A1-46D7-82C6-4ED2996C1314}">
      <dsp:nvSpPr>
        <dsp:cNvPr id="0" name=""/>
        <dsp:cNvSpPr/>
      </dsp:nvSpPr>
      <dsp:spPr>
        <a:xfrm>
          <a:off x="0" y="1156318"/>
          <a:ext cx="6716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6F156-7D65-4C88-92D2-AE93AB74453E}">
      <dsp:nvSpPr>
        <dsp:cNvPr id="0" name=""/>
        <dsp:cNvSpPr/>
      </dsp:nvSpPr>
      <dsp:spPr>
        <a:xfrm>
          <a:off x="0" y="1156318"/>
          <a:ext cx="6716170" cy="57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Bývá častěji unavený</a:t>
          </a:r>
          <a:endParaRPr lang="en-US" sz="1800" kern="1200" dirty="0"/>
        </a:p>
      </dsp:txBody>
      <dsp:txXfrm>
        <a:off x="0" y="1156318"/>
        <a:ext cx="6716170" cy="577806"/>
      </dsp:txXfrm>
    </dsp:sp>
    <dsp:sp modelId="{929A079F-D82E-418C-89B0-F1DBC587F383}">
      <dsp:nvSpPr>
        <dsp:cNvPr id="0" name=""/>
        <dsp:cNvSpPr/>
      </dsp:nvSpPr>
      <dsp:spPr>
        <a:xfrm>
          <a:off x="0" y="1734125"/>
          <a:ext cx="6716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0CC99-DA0E-4EC8-80D2-3F147CD83B8F}">
      <dsp:nvSpPr>
        <dsp:cNvPr id="0" name=""/>
        <dsp:cNvSpPr/>
      </dsp:nvSpPr>
      <dsp:spPr>
        <a:xfrm>
          <a:off x="0" y="1734125"/>
          <a:ext cx="6716170" cy="57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Plaché, úzkostné dítě</a:t>
          </a:r>
          <a:endParaRPr lang="en-US" sz="1800" kern="1200" dirty="0"/>
        </a:p>
      </dsp:txBody>
      <dsp:txXfrm>
        <a:off x="0" y="1734125"/>
        <a:ext cx="6716170" cy="577806"/>
      </dsp:txXfrm>
    </dsp:sp>
    <dsp:sp modelId="{F6EFB081-D744-4885-9AF6-5A62BBD35BB5}">
      <dsp:nvSpPr>
        <dsp:cNvPr id="0" name=""/>
        <dsp:cNvSpPr/>
      </dsp:nvSpPr>
      <dsp:spPr>
        <a:xfrm>
          <a:off x="0" y="2311931"/>
          <a:ext cx="6716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545BB-F790-40B8-80E0-EFA28DE060E6}">
      <dsp:nvSpPr>
        <dsp:cNvPr id="0" name=""/>
        <dsp:cNvSpPr/>
      </dsp:nvSpPr>
      <dsp:spPr>
        <a:xfrm>
          <a:off x="0" y="2311931"/>
          <a:ext cx="6716170" cy="57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Dítě bývá častěji nemocné</a:t>
          </a:r>
          <a:endParaRPr lang="en-US" sz="1800" kern="1200" dirty="0"/>
        </a:p>
      </dsp:txBody>
      <dsp:txXfrm>
        <a:off x="0" y="2311931"/>
        <a:ext cx="6716170" cy="577806"/>
      </dsp:txXfrm>
    </dsp:sp>
    <dsp:sp modelId="{3FFA3BEB-7F52-4D84-A878-5DBE72B005C7}">
      <dsp:nvSpPr>
        <dsp:cNvPr id="0" name=""/>
        <dsp:cNvSpPr/>
      </dsp:nvSpPr>
      <dsp:spPr>
        <a:xfrm>
          <a:off x="0" y="2889737"/>
          <a:ext cx="6716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4E1E9-28FB-486A-A3EF-71B68BFB650F}">
      <dsp:nvSpPr>
        <dsp:cNvPr id="0" name=""/>
        <dsp:cNvSpPr/>
      </dsp:nvSpPr>
      <dsp:spPr>
        <a:xfrm>
          <a:off x="0" y="2889738"/>
          <a:ext cx="6716170" cy="57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„bezdůvodně“ se mu nechce do školy</a:t>
          </a:r>
          <a:endParaRPr lang="en-US" sz="1800" kern="1200" dirty="0"/>
        </a:p>
      </dsp:txBody>
      <dsp:txXfrm>
        <a:off x="0" y="2889738"/>
        <a:ext cx="6716170" cy="577806"/>
      </dsp:txXfrm>
    </dsp:sp>
    <dsp:sp modelId="{DB6B6E71-0BA7-4752-9074-80A5A32643E7}">
      <dsp:nvSpPr>
        <dsp:cNvPr id="0" name=""/>
        <dsp:cNvSpPr/>
      </dsp:nvSpPr>
      <dsp:spPr>
        <a:xfrm>
          <a:off x="0" y="3467544"/>
          <a:ext cx="6716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3853F-E8AA-4A56-9605-3C938CF6A0EE}">
      <dsp:nvSpPr>
        <dsp:cNvPr id="0" name=""/>
        <dsp:cNvSpPr/>
      </dsp:nvSpPr>
      <dsp:spPr>
        <a:xfrm>
          <a:off x="0" y="3467544"/>
          <a:ext cx="6716170" cy="57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Domů chodí hladové (i když dostává pravidelně svačiny)</a:t>
          </a:r>
          <a:endParaRPr lang="en-US" sz="1800" kern="1200"/>
        </a:p>
      </dsp:txBody>
      <dsp:txXfrm>
        <a:off x="0" y="3467544"/>
        <a:ext cx="6716170" cy="577806"/>
      </dsp:txXfrm>
    </dsp:sp>
    <dsp:sp modelId="{A49BD6F4-AC93-4877-9C3E-5BE063103A9A}">
      <dsp:nvSpPr>
        <dsp:cNvPr id="0" name=""/>
        <dsp:cNvSpPr/>
      </dsp:nvSpPr>
      <dsp:spPr>
        <a:xfrm>
          <a:off x="0" y="4045350"/>
          <a:ext cx="6716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71D7D-20A3-4AC5-8747-7958FD47FF6F}">
      <dsp:nvSpPr>
        <dsp:cNvPr id="0" name=""/>
        <dsp:cNvSpPr/>
      </dsp:nvSpPr>
      <dsp:spPr>
        <a:xfrm>
          <a:off x="0" y="4045350"/>
          <a:ext cx="6716170" cy="57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Potřebuje čím dál víc peněz</a:t>
          </a:r>
          <a:endParaRPr lang="en-US" sz="1800" kern="1200" dirty="0"/>
        </a:p>
      </dsp:txBody>
      <dsp:txXfrm>
        <a:off x="0" y="4045350"/>
        <a:ext cx="6716170" cy="577806"/>
      </dsp:txXfrm>
    </dsp:sp>
    <dsp:sp modelId="{331E32B1-C977-4F42-A557-1EE7201A3572}">
      <dsp:nvSpPr>
        <dsp:cNvPr id="0" name=""/>
        <dsp:cNvSpPr/>
      </dsp:nvSpPr>
      <dsp:spPr>
        <a:xfrm>
          <a:off x="0" y="4623157"/>
          <a:ext cx="6716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054D6-A00D-4F97-8B4F-330BE4D623A4}">
      <dsp:nvSpPr>
        <dsp:cNvPr id="0" name=""/>
        <dsp:cNvSpPr/>
      </dsp:nvSpPr>
      <dsp:spPr>
        <a:xfrm>
          <a:off x="0" y="4623157"/>
          <a:ext cx="6716170" cy="57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Může jím být nový člen skupiny</a:t>
          </a:r>
          <a:endParaRPr lang="en-US" sz="1800" kern="1200" dirty="0"/>
        </a:p>
      </dsp:txBody>
      <dsp:txXfrm>
        <a:off x="0" y="4623157"/>
        <a:ext cx="6716170" cy="577806"/>
      </dsp:txXfrm>
    </dsp:sp>
    <dsp:sp modelId="{F701E4FF-0111-4940-B3C2-8F782F2FE72E}">
      <dsp:nvSpPr>
        <dsp:cNvPr id="0" name=""/>
        <dsp:cNvSpPr/>
      </dsp:nvSpPr>
      <dsp:spPr>
        <a:xfrm>
          <a:off x="0" y="5200963"/>
          <a:ext cx="6716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AD62F-633E-40C6-9C8D-255729B80F5B}">
      <dsp:nvSpPr>
        <dsp:cNvPr id="0" name=""/>
        <dsp:cNvSpPr/>
      </dsp:nvSpPr>
      <dsp:spPr>
        <a:xfrm>
          <a:off x="0" y="5200963"/>
          <a:ext cx="6716170" cy="57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Osoba rasově, nábožensky, národnostně odlišná</a:t>
          </a:r>
          <a:endParaRPr lang="en-US" sz="1800" kern="1200" dirty="0"/>
        </a:p>
      </dsp:txBody>
      <dsp:txXfrm>
        <a:off x="0" y="5200963"/>
        <a:ext cx="6716170" cy="577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6362E-7EEA-4D97-ADB4-3FB58703E10E}">
      <dsp:nvSpPr>
        <dsp:cNvPr id="0" name=""/>
        <dsp:cNvSpPr/>
      </dsp:nvSpPr>
      <dsp:spPr>
        <a:xfrm>
          <a:off x="0" y="4167"/>
          <a:ext cx="6096000" cy="88761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7A6942-82F3-409C-814F-E2B2DA16CD12}">
      <dsp:nvSpPr>
        <dsp:cNvPr id="0" name=""/>
        <dsp:cNvSpPr/>
      </dsp:nvSpPr>
      <dsp:spPr>
        <a:xfrm>
          <a:off x="268502" y="203879"/>
          <a:ext cx="488186" cy="488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E1A069-350D-4983-8797-46D685909D23}">
      <dsp:nvSpPr>
        <dsp:cNvPr id="0" name=""/>
        <dsp:cNvSpPr/>
      </dsp:nvSpPr>
      <dsp:spPr>
        <a:xfrm>
          <a:off x="1025190" y="4167"/>
          <a:ext cx="5070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bg1"/>
              </a:solidFill>
            </a:rPr>
            <a:t>Fyzická agrese a používání zbraní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025190" y="4167"/>
        <a:ext cx="5070809" cy="887610"/>
      </dsp:txXfrm>
    </dsp:sp>
    <dsp:sp modelId="{DE470177-DFE9-4D57-95DF-6E16824E4ADE}">
      <dsp:nvSpPr>
        <dsp:cNvPr id="0" name=""/>
        <dsp:cNvSpPr/>
      </dsp:nvSpPr>
      <dsp:spPr>
        <a:xfrm>
          <a:off x="0" y="1113680"/>
          <a:ext cx="6096000" cy="88761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E3B8BB-350E-4AE8-BC0E-A2BD50060625}">
      <dsp:nvSpPr>
        <dsp:cNvPr id="0" name=""/>
        <dsp:cNvSpPr/>
      </dsp:nvSpPr>
      <dsp:spPr>
        <a:xfrm>
          <a:off x="268502" y="1313393"/>
          <a:ext cx="488186" cy="488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F77B16-A1A9-4327-92B3-BBA184C6F331}">
      <dsp:nvSpPr>
        <dsp:cNvPr id="0" name=""/>
        <dsp:cNvSpPr/>
      </dsp:nvSpPr>
      <dsp:spPr>
        <a:xfrm>
          <a:off x="1025190" y="1113680"/>
          <a:ext cx="5070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bg1"/>
              </a:solidFill>
            </a:rPr>
            <a:t>Slovní agrese a zastrašování zbraněmi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025190" y="1113680"/>
        <a:ext cx="5070809" cy="887610"/>
      </dsp:txXfrm>
    </dsp:sp>
    <dsp:sp modelId="{2F9F83D4-5629-450E-80FF-865FAFD90E63}">
      <dsp:nvSpPr>
        <dsp:cNvPr id="0" name=""/>
        <dsp:cNvSpPr/>
      </dsp:nvSpPr>
      <dsp:spPr>
        <a:xfrm>
          <a:off x="0" y="2223194"/>
          <a:ext cx="6096000" cy="88761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024306-131F-4416-A702-D414F8F72B12}">
      <dsp:nvSpPr>
        <dsp:cNvPr id="0" name=""/>
        <dsp:cNvSpPr/>
      </dsp:nvSpPr>
      <dsp:spPr>
        <a:xfrm>
          <a:off x="268502" y="2422906"/>
          <a:ext cx="488186" cy="488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F76EC-0D8E-40BD-97DB-21FD66D6E38E}">
      <dsp:nvSpPr>
        <dsp:cNvPr id="0" name=""/>
        <dsp:cNvSpPr/>
      </dsp:nvSpPr>
      <dsp:spPr>
        <a:xfrm>
          <a:off x="1025190" y="2223194"/>
          <a:ext cx="5070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bg1"/>
              </a:solidFill>
            </a:rPr>
            <a:t>Krádeže, ničení a manipulace s věcmi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025190" y="2223194"/>
        <a:ext cx="5070809" cy="887610"/>
      </dsp:txXfrm>
    </dsp:sp>
    <dsp:sp modelId="{C7ED70E3-08BE-4600-935B-54A2F872403A}">
      <dsp:nvSpPr>
        <dsp:cNvPr id="0" name=""/>
        <dsp:cNvSpPr/>
      </dsp:nvSpPr>
      <dsp:spPr>
        <a:xfrm>
          <a:off x="0" y="3332708"/>
          <a:ext cx="6096000" cy="88761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F58675-12BD-42DC-8A90-28047D7BE87C}">
      <dsp:nvSpPr>
        <dsp:cNvPr id="0" name=""/>
        <dsp:cNvSpPr/>
      </dsp:nvSpPr>
      <dsp:spPr>
        <a:xfrm>
          <a:off x="268502" y="3532420"/>
          <a:ext cx="488186" cy="4881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A459F8-8621-4242-AEC1-3F7FDF7B86F6}">
      <dsp:nvSpPr>
        <dsp:cNvPr id="0" name=""/>
        <dsp:cNvSpPr/>
      </dsp:nvSpPr>
      <dsp:spPr>
        <a:xfrm>
          <a:off x="1025190" y="3332708"/>
          <a:ext cx="5070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bg1"/>
              </a:solidFill>
            </a:rPr>
            <a:t>Násilné a manipulativní příkazy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025190" y="3332708"/>
        <a:ext cx="5070809" cy="887610"/>
      </dsp:txXfrm>
    </dsp:sp>
    <dsp:sp modelId="{9AB77EA8-7CF1-4E0E-9EAF-00377BA8A3DE}">
      <dsp:nvSpPr>
        <dsp:cNvPr id="0" name=""/>
        <dsp:cNvSpPr/>
      </dsp:nvSpPr>
      <dsp:spPr>
        <a:xfrm>
          <a:off x="0" y="4442221"/>
          <a:ext cx="6096000" cy="88761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827F6C-B400-4C41-8A07-58EF7735DF37}">
      <dsp:nvSpPr>
        <dsp:cNvPr id="0" name=""/>
        <dsp:cNvSpPr/>
      </dsp:nvSpPr>
      <dsp:spPr>
        <a:xfrm>
          <a:off x="268502" y="4641934"/>
          <a:ext cx="488186" cy="4881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4D4BF-4549-4986-AB32-F4C14CE78D8A}">
      <dsp:nvSpPr>
        <dsp:cNvPr id="0" name=""/>
        <dsp:cNvSpPr/>
      </dsp:nvSpPr>
      <dsp:spPr>
        <a:xfrm>
          <a:off x="1025190" y="4442221"/>
          <a:ext cx="5070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bg1"/>
              </a:solidFill>
            </a:rPr>
            <a:t>Zraňování izolací, oklikou a výtvory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025190" y="4442221"/>
        <a:ext cx="5070809" cy="8876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760C3-E4B1-471F-907D-E229F19C6EC7}">
      <dsp:nvSpPr>
        <dsp:cNvPr id="0" name=""/>
        <dsp:cNvSpPr/>
      </dsp:nvSpPr>
      <dsp:spPr>
        <a:xfrm>
          <a:off x="0" y="706"/>
          <a:ext cx="6643686" cy="7635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87CCD8-C5A2-4AE4-8073-16AFA21DA5CC}">
      <dsp:nvSpPr>
        <dsp:cNvPr id="0" name=""/>
        <dsp:cNvSpPr/>
      </dsp:nvSpPr>
      <dsp:spPr>
        <a:xfrm>
          <a:off x="230960" y="172495"/>
          <a:ext cx="419928" cy="4199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988E43-8344-49BB-9575-7390B8C5B087}">
      <dsp:nvSpPr>
        <dsp:cNvPr id="0" name=""/>
        <dsp:cNvSpPr/>
      </dsp:nvSpPr>
      <dsp:spPr>
        <a:xfrm>
          <a:off x="881850" y="706"/>
          <a:ext cx="5761836" cy="763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04" tIns="80804" rIns="80804" bIns="808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bg1"/>
              </a:solidFill>
            </a:rPr>
            <a:t>1. fáze – zrod ostrakismu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881850" y="706"/>
        <a:ext cx="5761836" cy="763506"/>
      </dsp:txXfrm>
    </dsp:sp>
    <dsp:sp modelId="{C8DBCBCA-31A6-40E5-808F-FD3A1D872714}">
      <dsp:nvSpPr>
        <dsp:cNvPr id="0" name=""/>
        <dsp:cNvSpPr/>
      </dsp:nvSpPr>
      <dsp:spPr>
        <a:xfrm>
          <a:off x="0" y="955090"/>
          <a:ext cx="6643686" cy="7635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A72486-E653-40DB-8998-F54470FC3315}">
      <dsp:nvSpPr>
        <dsp:cNvPr id="0" name=""/>
        <dsp:cNvSpPr/>
      </dsp:nvSpPr>
      <dsp:spPr>
        <a:xfrm>
          <a:off x="230960" y="1126879"/>
          <a:ext cx="419928" cy="4199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8FA52E-CF88-48D8-819B-6963B71A9361}">
      <dsp:nvSpPr>
        <dsp:cNvPr id="0" name=""/>
        <dsp:cNvSpPr/>
      </dsp:nvSpPr>
      <dsp:spPr>
        <a:xfrm>
          <a:off x="881850" y="955090"/>
          <a:ext cx="5761836" cy="763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04" tIns="80804" rIns="80804" bIns="808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bg1"/>
              </a:solidFill>
            </a:rPr>
            <a:t>2. fáze – fyzická agrese, přitvrzování manipulace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881850" y="955090"/>
        <a:ext cx="5761836" cy="763506"/>
      </dsp:txXfrm>
    </dsp:sp>
    <dsp:sp modelId="{CDE7E469-8758-4C60-84BA-F11027495ABF}">
      <dsp:nvSpPr>
        <dsp:cNvPr id="0" name=""/>
        <dsp:cNvSpPr/>
      </dsp:nvSpPr>
      <dsp:spPr>
        <a:xfrm>
          <a:off x="0" y="1909474"/>
          <a:ext cx="6643686" cy="7635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DC194D-E544-4F61-8B80-0927405FCB50}">
      <dsp:nvSpPr>
        <dsp:cNvPr id="0" name=""/>
        <dsp:cNvSpPr/>
      </dsp:nvSpPr>
      <dsp:spPr>
        <a:xfrm>
          <a:off x="230960" y="2081263"/>
          <a:ext cx="419928" cy="4199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578F78-F8A6-4E92-9B37-6EF2BE0AF517}">
      <dsp:nvSpPr>
        <dsp:cNvPr id="0" name=""/>
        <dsp:cNvSpPr/>
      </dsp:nvSpPr>
      <dsp:spPr>
        <a:xfrm>
          <a:off x="881850" y="1909474"/>
          <a:ext cx="5761836" cy="763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04" tIns="80804" rIns="80804" bIns="808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bg1"/>
              </a:solidFill>
            </a:rPr>
            <a:t>3. fáze – vytvoření jádra (klíčový moment)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881850" y="1909474"/>
        <a:ext cx="5761836" cy="763506"/>
      </dsp:txXfrm>
    </dsp:sp>
    <dsp:sp modelId="{0B6CDB45-D454-4A60-8DA4-04768235E755}">
      <dsp:nvSpPr>
        <dsp:cNvPr id="0" name=""/>
        <dsp:cNvSpPr/>
      </dsp:nvSpPr>
      <dsp:spPr>
        <a:xfrm>
          <a:off x="0" y="2854153"/>
          <a:ext cx="6643686" cy="7635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AA8571-21FA-43DF-B60F-2278B432DD6E}">
      <dsp:nvSpPr>
        <dsp:cNvPr id="0" name=""/>
        <dsp:cNvSpPr/>
      </dsp:nvSpPr>
      <dsp:spPr>
        <a:xfrm>
          <a:off x="230960" y="3035646"/>
          <a:ext cx="419928" cy="4199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67F02B-0056-4847-AB5C-8F37E4A7A0C2}">
      <dsp:nvSpPr>
        <dsp:cNvPr id="0" name=""/>
        <dsp:cNvSpPr/>
      </dsp:nvSpPr>
      <dsp:spPr>
        <a:xfrm>
          <a:off x="881850" y="2863857"/>
          <a:ext cx="5761836" cy="763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04" tIns="80804" rIns="80804" bIns="808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bg1"/>
              </a:solidFill>
            </a:rPr>
            <a:t>4. fáze – většina přijímá normy agresorů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881850" y="2863857"/>
        <a:ext cx="5761836" cy="763506"/>
      </dsp:txXfrm>
    </dsp:sp>
    <dsp:sp modelId="{6ABB173C-5E0A-418B-BFFE-5CB33886F785}">
      <dsp:nvSpPr>
        <dsp:cNvPr id="0" name=""/>
        <dsp:cNvSpPr/>
      </dsp:nvSpPr>
      <dsp:spPr>
        <a:xfrm>
          <a:off x="0" y="3818241"/>
          <a:ext cx="6643686" cy="7635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AFF084-96C7-4D42-8599-7E4FDB8CAC29}">
      <dsp:nvSpPr>
        <dsp:cNvPr id="0" name=""/>
        <dsp:cNvSpPr/>
      </dsp:nvSpPr>
      <dsp:spPr>
        <a:xfrm>
          <a:off x="230960" y="3990030"/>
          <a:ext cx="419928" cy="4199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0915BF-3278-4D81-8B8A-E7A44B5C3714}">
      <dsp:nvSpPr>
        <dsp:cNvPr id="0" name=""/>
        <dsp:cNvSpPr/>
      </dsp:nvSpPr>
      <dsp:spPr>
        <a:xfrm>
          <a:off x="881850" y="3818241"/>
          <a:ext cx="5761836" cy="763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04" tIns="80804" rIns="80804" bIns="808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bg1"/>
              </a:solidFill>
            </a:rPr>
            <a:t>5. fáze – totalita, neboli dokonalá šikana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881850" y="3818241"/>
        <a:ext cx="5761836" cy="763506"/>
      </dsp:txXfrm>
    </dsp:sp>
    <dsp:sp modelId="{952C505E-E169-4461-9136-C3A5BA89F031}">
      <dsp:nvSpPr>
        <dsp:cNvPr id="0" name=""/>
        <dsp:cNvSpPr/>
      </dsp:nvSpPr>
      <dsp:spPr>
        <a:xfrm>
          <a:off x="0" y="4868055"/>
          <a:ext cx="6643686" cy="7635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611DE-62D0-4863-B0DB-387E931F5573}">
      <dsp:nvSpPr>
        <dsp:cNvPr id="0" name=""/>
        <dsp:cNvSpPr/>
      </dsp:nvSpPr>
      <dsp:spPr>
        <a:xfrm>
          <a:off x="230960" y="5039844"/>
          <a:ext cx="419928" cy="4199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337F6C-ABC7-449F-ACE9-430C854167BB}">
      <dsp:nvSpPr>
        <dsp:cNvPr id="0" name=""/>
        <dsp:cNvSpPr/>
      </dsp:nvSpPr>
      <dsp:spPr>
        <a:xfrm>
          <a:off x="966376" y="4772624"/>
          <a:ext cx="5592784" cy="95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04" tIns="80804" rIns="80804" bIns="808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bg1"/>
              </a:solidFill>
            </a:rPr>
            <a:t>Čím dříve dojde k odhalení šikany, tím lépe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966376" y="4772624"/>
        <a:ext cx="5592784" cy="9543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D18D3-70A0-4F48-9B4F-5652653B0916}">
      <dsp:nvSpPr>
        <dsp:cNvPr id="0" name=""/>
        <dsp:cNvSpPr/>
      </dsp:nvSpPr>
      <dsp:spPr>
        <a:xfrm>
          <a:off x="0" y="17119"/>
          <a:ext cx="11232661" cy="56385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93743C-65D0-4D5D-A130-465A1923D449}">
      <dsp:nvSpPr>
        <dsp:cNvPr id="0" name=""/>
        <dsp:cNvSpPr/>
      </dsp:nvSpPr>
      <dsp:spPr>
        <a:xfrm>
          <a:off x="170567" y="129964"/>
          <a:ext cx="310425" cy="3101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B5C20E-50C8-4DBB-BD46-E56D49F2E70F}">
      <dsp:nvSpPr>
        <dsp:cNvPr id="0" name=""/>
        <dsp:cNvSpPr/>
      </dsp:nvSpPr>
      <dsp:spPr>
        <a:xfrm>
          <a:off x="651559" y="3096"/>
          <a:ext cx="10541966" cy="634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4" tIns="67134" rIns="67134" bIns="6713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bg1"/>
              </a:solidFill>
            </a:rPr>
            <a:t>Šikana se objevuje na </a:t>
          </a:r>
          <a:r>
            <a:rPr lang="cs-CZ" sz="1800" b="1" kern="1200" dirty="0">
              <a:solidFill>
                <a:schemeClr val="bg1"/>
              </a:solidFill>
            </a:rPr>
            <a:t>KAŽDÉ</a:t>
          </a:r>
          <a:r>
            <a:rPr lang="cs-CZ" sz="1800" kern="1200" dirty="0">
              <a:solidFill>
                <a:schemeClr val="bg1"/>
              </a:solidFill>
            </a:rPr>
            <a:t> škole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51559" y="3096"/>
        <a:ext cx="10541966" cy="634340"/>
      </dsp:txXfrm>
    </dsp:sp>
    <dsp:sp modelId="{3F410131-74A9-4DD3-B228-DEFA8E4274B1}">
      <dsp:nvSpPr>
        <dsp:cNvPr id="0" name=""/>
        <dsp:cNvSpPr/>
      </dsp:nvSpPr>
      <dsp:spPr>
        <a:xfrm>
          <a:off x="0" y="796022"/>
          <a:ext cx="11232661" cy="56385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E18044-9069-42AF-96E6-31996436F3CF}">
      <dsp:nvSpPr>
        <dsp:cNvPr id="0" name=""/>
        <dsp:cNvSpPr/>
      </dsp:nvSpPr>
      <dsp:spPr>
        <a:xfrm>
          <a:off x="170567" y="922890"/>
          <a:ext cx="310425" cy="3101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B6E52-151D-454B-A817-95802F92F163}">
      <dsp:nvSpPr>
        <dsp:cNvPr id="0" name=""/>
        <dsp:cNvSpPr/>
      </dsp:nvSpPr>
      <dsp:spPr>
        <a:xfrm>
          <a:off x="651559" y="796022"/>
          <a:ext cx="10541966" cy="634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4" tIns="67134" rIns="67134" bIns="6713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Může probíhat při cestě do i ze školy, před školou, přímo ve škole, v okolí bydliště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51559" y="796022"/>
        <a:ext cx="10541966" cy="634340"/>
      </dsp:txXfrm>
    </dsp:sp>
    <dsp:sp modelId="{5372D1D4-613D-413B-8633-CCEC8C3268E0}">
      <dsp:nvSpPr>
        <dsp:cNvPr id="0" name=""/>
        <dsp:cNvSpPr/>
      </dsp:nvSpPr>
      <dsp:spPr>
        <a:xfrm>
          <a:off x="0" y="1588947"/>
          <a:ext cx="11232661" cy="56385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C9D862-CF8E-4026-A34C-BB5E545346F4}">
      <dsp:nvSpPr>
        <dsp:cNvPr id="0" name=""/>
        <dsp:cNvSpPr/>
      </dsp:nvSpPr>
      <dsp:spPr>
        <a:xfrm>
          <a:off x="170567" y="1715815"/>
          <a:ext cx="310425" cy="3101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B7BD0E-3AB3-47FA-A6E1-B6709175A895}">
      <dsp:nvSpPr>
        <dsp:cNvPr id="0" name=""/>
        <dsp:cNvSpPr/>
      </dsp:nvSpPr>
      <dsp:spPr>
        <a:xfrm>
          <a:off x="651559" y="1588947"/>
          <a:ext cx="10541966" cy="634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4" tIns="67134" rIns="67134" bIns="6713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Kyberšikana – přes telefon, sociální sítě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51559" y="1588947"/>
        <a:ext cx="10541966" cy="634340"/>
      </dsp:txXfrm>
    </dsp:sp>
    <dsp:sp modelId="{2B3039F5-1FBB-4B79-B634-21566607F544}">
      <dsp:nvSpPr>
        <dsp:cNvPr id="0" name=""/>
        <dsp:cNvSpPr/>
      </dsp:nvSpPr>
      <dsp:spPr>
        <a:xfrm>
          <a:off x="0" y="2381872"/>
          <a:ext cx="11232661" cy="56385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938085-793D-4E73-A0F5-F0352820A902}">
      <dsp:nvSpPr>
        <dsp:cNvPr id="0" name=""/>
        <dsp:cNvSpPr/>
      </dsp:nvSpPr>
      <dsp:spPr>
        <a:xfrm>
          <a:off x="170567" y="2508740"/>
          <a:ext cx="310425" cy="3101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3A6A03-C12A-42F0-8FF8-BBE5B112FFA0}">
      <dsp:nvSpPr>
        <dsp:cNvPr id="0" name=""/>
        <dsp:cNvSpPr/>
      </dsp:nvSpPr>
      <dsp:spPr>
        <a:xfrm>
          <a:off x="651559" y="2381872"/>
          <a:ext cx="10541966" cy="634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4" tIns="67134" rIns="67134" bIns="6713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Učitelé mohou svým chováním a jednáním šikanu podpořit nebo se jí dokonce i účastnit!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51559" y="2381872"/>
        <a:ext cx="10541966" cy="634340"/>
      </dsp:txXfrm>
    </dsp:sp>
    <dsp:sp modelId="{7056A3A2-FA79-43E8-B394-9AB9AAC84D1F}">
      <dsp:nvSpPr>
        <dsp:cNvPr id="0" name=""/>
        <dsp:cNvSpPr/>
      </dsp:nvSpPr>
      <dsp:spPr>
        <a:xfrm>
          <a:off x="0" y="3174798"/>
          <a:ext cx="11232661" cy="56385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80BF2E-AED8-4B07-8D36-DF58B408B4BE}">
      <dsp:nvSpPr>
        <dsp:cNvPr id="0" name=""/>
        <dsp:cNvSpPr/>
      </dsp:nvSpPr>
      <dsp:spPr>
        <a:xfrm>
          <a:off x="170567" y="3301666"/>
          <a:ext cx="310425" cy="3101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383ED2-EC4B-4508-B0CA-F2C879850210}">
      <dsp:nvSpPr>
        <dsp:cNvPr id="0" name=""/>
        <dsp:cNvSpPr/>
      </dsp:nvSpPr>
      <dsp:spPr>
        <a:xfrm>
          <a:off x="651559" y="3174798"/>
          <a:ext cx="10541966" cy="634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4" tIns="67134" rIns="67134" bIns="6713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Obětí šikany se může stát i učitel, nejen žák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51559" y="3174798"/>
        <a:ext cx="10541966" cy="634340"/>
      </dsp:txXfrm>
    </dsp:sp>
    <dsp:sp modelId="{39553222-4A2F-49C9-B715-11488F3608CB}">
      <dsp:nvSpPr>
        <dsp:cNvPr id="0" name=""/>
        <dsp:cNvSpPr/>
      </dsp:nvSpPr>
      <dsp:spPr>
        <a:xfrm>
          <a:off x="0" y="3967723"/>
          <a:ext cx="11232661" cy="56385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B4DEF2-BE0E-4AFD-BF37-74496AC73C5C}">
      <dsp:nvSpPr>
        <dsp:cNvPr id="0" name=""/>
        <dsp:cNvSpPr/>
      </dsp:nvSpPr>
      <dsp:spPr>
        <a:xfrm>
          <a:off x="170567" y="4094591"/>
          <a:ext cx="310425" cy="3101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25C69B-43AB-4B43-B0B5-9D70B12FDEE5}">
      <dsp:nvSpPr>
        <dsp:cNvPr id="0" name=""/>
        <dsp:cNvSpPr/>
      </dsp:nvSpPr>
      <dsp:spPr>
        <a:xfrm>
          <a:off x="651559" y="3967723"/>
          <a:ext cx="10541966" cy="634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4" tIns="67134" rIns="67134" bIns="6713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Pokud šikanu ve škole odhalíme, je potřeba ji ihned začít řešit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51559" y="3967723"/>
        <a:ext cx="10541966" cy="634340"/>
      </dsp:txXfrm>
    </dsp:sp>
    <dsp:sp modelId="{E220032D-F5CB-42CD-A1D0-F0D58A272A45}">
      <dsp:nvSpPr>
        <dsp:cNvPr id="0" name=""/>
        <dsp:cNvSpPr/>
      </dsp:nvSpPr>
      <dsp:spPr>
        <a:xfrm>
          <a:off x="0" y="4760649"/>
          <a:ext cx="11232661" cy="56385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8C6C76-031F-41F8-AB84-231410298B99}">
      <dsp:nvSpPr>
        <dsp:cNvPr id="0" name=""/>
        <dsp:cNvSpPr/>
      </dsp:nvSpPr>
      <dsp:spPr>
        <a:xfrm>
          <a:off x="170733" y="4887517"/>
          <a:ext cx="310425" cy="31012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92017-A0BD-46AD-A3C4-EB999617A4C1}">
      <dsp:nvSpPr>
        <dsp:cNvPr id="0" name=""/>
        <dsp:cNvSpPr/>
      </dsp:nvSpPr>
      <dsp:spPr>
        <a:xfrm>
          <a:off x="651892" y="4760649"/>
          <a:ext cx="10499282" cy="634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4" tIns="67134" rIns="67134" bIns="6713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Pomoc může: učitel vkz, školní psycholog, metodik prevence, pedagogicko-psychologická poradna, speciální pedagog - etoped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51892" y="4760649"/>
        <a:ext cx="10499282" cy="634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F5F9-6FBC-43BA-921B-AC6F633F588B}">
      <dsp:nvSpPr>
        <dsp:cNvPr id="0" name=""/>
        <dsp:cNvSpPr/>
      </dsp:nvSpPr>
      <dsp:spPr>
        <a:xfrm>
          <a:off x="0" y="0"/>
          <a:ext cx="5080349" cy="1049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1. Rozhovor s informátory a obětmi </a:t>
          </a:r>
          <a:endParaRPr lang="en-US" sz="1800" kern="1200" dirty="0"/>
        </a:p>
      </dsp:txBody>
      <dsp:txXfrm>
        <a:off x="30732" y="30732"/>
        <a:ext cx="3825335" cy="987810"/>
      </dsp:txXfrm>
    </dsp:sp>
    <dsp:sp modelId="{73DE47AC-0BD8-4140-A64D-D5738668358F}">
      <dsp:nvSpPr>
        <dsp:cNvPr id="0" name=""/>
        <dsp:cNvSpPr/>
      </dsp:nvSpPr>
      <dsp:spPr>
        <a:xfrm>
          <a:off x="379376" y="1195006"/>
          <a:ext cx="5080349" cy="1049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2. Nalezení vhodných svědků, případně konfrontační rozhovory se svědky (nikoliv konfrontace oběti a agresorů!)</a:t>
          </a:r>
          <a:endParaRPr lang="en-US" sz="1800" kern="1200" dirty="0"/>
        </a:p>
      </dsp:txBody>
      <dsp:txXfrm>
        <a:off x="410108" y="1225738"/>
        <a:ext cx="3957480" cy="987810"/>
      </dsp:txXfrm>
    </dsp:sp>
    <dsp:sp modelId="{74BCA901-97CF-4B29-82A4-C7633769F7C8}">
      <dsp:nvSpPr>
        <dsp:cNvPr id="0" name=""/>
        <dsp:cNvSpPr/>
      </dsp:nvSpPr>
      <dsp:spPr>
        <a:xfrm>
          <a:off x="758753" y="2390013"/>
          <a:ext cx="5080349" cy="1049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3. Individuální rozhovory se svědky</a:t>
          </a:r>
          <a:endParaRPr lang="en-US" sz="1800" kern="1200" dirty="0"/>
        </a:p>
      </dsp:txBody>
      <dsp:txXfrm>
        <a:off x="789485" y="2420745"/>
        <a:ext cx="3957480" cy="987810"/>
      </dsp:txXfrm>
    </dsp:sp>
    <dsp:sp modelId="{95F0AAF9-D323-4AEF-BF0D-0F93B4E2A89D}">
      <dsp:nvSpPr>
        <dsp:cNvPr id="0" name=""/>
        <dsp:cNvSpPr/>
      </dsp:nvSpPr>
      <dsp:spPr>
        <a:xfrm>
          <a:off x="1138130" y="3585019"/>
          <a:ext cx="5080349" cy="1049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4. Zajištění ochrany obětem</a:t>
          </a:r>
          <a:endParaRPr lang="en-US" sz="1800" kern="1200" dirty="0"/>
        </a:p>
      </dsp:txBody>
      <dsp:txXfrm>
        <a:off x="1168862" y="3615751"/>
        <a:ext cx="3957480" cy="987810"/>
      </dsp:txXfrm>
    </dsp:sp>
    <dsp:sp modelId="{6E473BA2-2895-46F1-9BBC-BB9802243218}">
      <dsp:nvSpPr>
        <dsp:cNvPr id="0" name=""/>
        <dsp:cNvSpPr/>
      </dsp:nvSpPr>
      <dsp:spPr>
        <a:xfrm>
          <a:off x="1517506" y="4780026"/>
          <a:ext cx="5080349" cy="1049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5. Rozhovor s agresory, případná konfrontace mezi nimi</a:t>
          </a:r>
          <a:endParaRPr lang="en-US" sz="1800" kern="1200" dirty="0"/>
        </a:p>
      </dsp:txBody>
      <dsp:txXfrm>
        <a:off x="1548238" y="4810758"/>
        <a:ext cx="3957480" cy="987810"/>
      </dsp:txXfrm>
    </dsp:sp>
    <dsp:sp modelId="{DAD28BAC-FB53-4C49-939C-9D46A60B032A}">
      <dsp:nvSpPr>
        <dsp:cNvPr id="0" name=""/>
        <dsp:cNvSpPr/>
      </dsp:nvSpPr>
      <dsp:spPr>
        <a:xfrm>
          <a:off x="4398321" y="766552"/>
          <a:ext cx="682028" cy="6820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551777" y="766552"/>
        <a:ext cx="375116" cy="513226"/>
      </dsp:txXfrm>
    </dsp:sp>
    <dsp:sp modelId="{37E8423C-5ECF-4287-98B2-65B7686AA376}">
      <dsp:nvSpPr>
        <dsp:cNvPr id="0" name=""/>
        <dsp:cNvSpPr/>
      </dsp:nvSpPr>
      <dsp:spPr>
        <a:xfrm>
          <a:off x="4777697" y="1961559"/>
          <a:ext cx="682028" cy="6820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931153" y="1961559"/>
        <a:ext cx="375116" cy="513226"/>
      </dsp:txXfrm>
    </dsp:sp>
    <dsp:sp modelId="{72DB021E-7D66-45F5-8C02-D65438955D9E}">
      <dsp:nvSpPr>
        <dsp:cNvPr id="0" name=""/>
        <dsp:cNvSpPr/>
      </dsp:nvSpPr>
      <dsp:spPr>
        <a:xfrm>
          <a:off x="5157074" y="3139078"/>
          <a:ext cx="682028" cy="6820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310530" y="3139078"/>
        <a:ext cx="375116" cy="513226"/>
      </dsp:txXfrm>
    </dsp:sp>
    <dsp:sp modelId="{3411386C-805E-40EC-9DE2-EA62AD916FA1}">
      <dsp:nvSpPr>
        <dsp:cNvPr id="0" name=""/>
        <dsp:cNvSpPr/>
      </dsp:nvSpPr>
      <dsp:spPr>
        <a:xfrm>
          <a:off x="5536451" y="4345743"/>
          <a:ext cx="682028" cy="6820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689907" y="4345743"/>
        <a:ext cx="375116" cy="5132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47233-7A23-433B-9FE7-96D0251F8ECA}">
      <dsp:nvSpPr>
        <dsp:cNvPr id="0" name=""/>
        <dsp:cNvSpPr/>
      </dsp:nvSpPr>
      <dsp:spPr>
        <a:xfrm>
          <a:off x="0" y="354288"/>
          <a:ext cx="2903054" cy="1741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Kdo je obětí, popřípadě kolik je obětí? </a:t>
          </a:r>
          <a:endParaRPr lang="en-US" sz="2200" kern="1200" dirty="0"/>
        </a:p>
      </dsp:txBody>
      <dsp:txXfrm>
        <a:off x="0" y="354288"/>
        <a:ext cx="2903054" cy="1741832"/>
      </dsp:txXfrm>
    </dsp:sp>
    <dsp:sp modelId="{A61633BA-6370-4DC6-9F80-ECB0BF185B48}">
      <dsp:nvSpPr>
        <dsp:cNvPr id="0" name=""/>
        <dsp:cNvSpPr/>
      </dsp:nvSpPr>
      <dsp:spPr>
        <a:xfrm>
          <a:off x="3193359" y="354288"/>
          <a:ext cx="2903054" cy="1741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Kdo je agresorem, popřípadě kolik je agresorů? </a:t>
          </a:r>
          <a:endParaRPr lang="en-US" sz="2200" kern="1200"/>
        </a:p>
      </dsp:txBody>
      <dsp:txXfrm>
        <a:off x="3193359" y="354288"/>
        <a:ext cx="2903054" cy="1741832"/>
      </dsp:txXfrm>
    </dsp:sp>
    <dsp:sp modelId="{AD48E2AC-0DC7-4714-9384-292C135E9B70}">
      <dsp:nvSpPr>
        <dsp:cNvPr id="0" name=""/>
        <dsp:cNvSpPr/>
      </dsp:nvSpPr>
      <dsp:spPr>
        <a:xfrm>
          <a:off x="6386719" y="354288"/>
          <a:ext cx="2903054" cy="1741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Kdo z nich je iniciátor, kdo je aktivní účastník šikanování a kdo je obětí i agresorem? </a:t>
          </a:r>
          <a:endParaRPr lang="en-US" sz="2200" kern="1200"/>
        </a:p>
      </dsp:txBody>
      <dsp:txXfrm>
        <a:off x="6386719" y="354288"/>
        <a:ext cx="2903054" cy="1741832"/>
      </dsp:txXfrm>
    </dsp:sp>
    <dsp:sp modelId="{6D694C27-9D66-4882-A45B-70E26320CB5A}">
      <dsp:nvSpPr>
        <dsp:cNvPr id="0" name=""/>
        <dsp:cNvSpPr/>
      </dsp:nvSpPr>
      <dsp:spPr>
        <a:xfrm>
          <a:off x="0" y="2386426"/>
          <a:ext cx="2903054" cy="1741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Co, kdy, kde a jak dělali agresoři konkrétním obětem? </a:t>
          </a:r>
          <a:endParaRPr lang="en-US" sz="2200" kern="1200"/>
        </a:p>
      </dsp:txBody>
      <dsp:txXfrm>
        <a:off x="0" y="2386426"/>
        <a:ext cx="2903054" cy="1741832"/>
      </dsp:txXfrm>
    </dsp:sp>
    <dsp:sp modelId="{71E5454E-E1C0-41C7-A6D2-7441CACAC643}">
      <dsp:nvSpPr>
        <dsp:cNvPr id="0" name=""/>
        <dsp:cNvSpPr/>
      </dsp:nvSpPr>
      <dsp:spPr>
        <a:xfrm>
          <a:off x="3193359" y="2386426"/>
          <a:ext cx="2903054" cy="1741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K jak závažným agresivním a manipulativním projevům došlo? </a:t>
          </a:r>
          <a:endParaRPr lang="en-US" sz="2200" kern="1200"/>
        </a:p>
      </dsp:txBody>
      <dsp:txXfrm>
        <a:off x="3193359" y="2386426"/>
        <a:ext cx="2903054" cy="1741832"/>
      </dsp:txXfrm>
    </dsp:sp>
    <dsp:sp modelId="{02E37111-6F32-4443-B1AB-A2D9BF39D922}">
      <dsp:nvSpPr>
        <dsp:cNvPr id="0" name=""/>
        <dsp:cNvSpPr/>
      </dsp:nvSpPr>
      <dsp:spPr>
        <a:xfrm>
          <a:off x="6386719" y="2386426"/>
          <a:ext cx="2903054" cy="1741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Jak dlouho šikanování trvá?</a:t>
          </a:r>
          <a:endParaRPr lang="en-US" sz="2200" kern="1200"/>
        </a:p>
      </dsp:txBody>
      <dsp:txXfrm>
        <a:off x="6386719" y="2386426"/>
        <a:ext cx="2903054" cy="1741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5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0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83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7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4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01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8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4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7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2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8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1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969C88-B244-455D-A017-012B25B1ACD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06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vpng.com/png_view/school-school-bullying-stop-bullying-speak-up-cyberbullying-anti-bullying-week-png/kWVPqBV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Layout" Target="../diagrams/layout8.xml"/><Relationship Id="rId7" Type="http://schemas.openxmlformats.org/officeDocument/2006/relationships/hyperlink" Target="https://www.stop-sikane.cz/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diagramLayout" Target="../diagrams/layout13.xml"/><Relationship Id="rId7" Type="http://schemas.openxmlformats.org/officeDocument/2006/relationships/hyperlink" Target="http://www.prevence-info.cz/typy-rizikoveho-chovani/xenofobie" TargetMode="Externa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zechfreepress.cz/z-archivu-cfp/priciny-vzniku-konfliktu-z-pohledu-teorie-kulturalismu.html" TargetMode="External"/><Relationship Id="rId3" Type="http://schemas.openxmlformats.org/officeDocument/2006/relationships/diagramLayout" Target="../diagrams/layout14.xml"/><Relationship Id="rId7" Type="http://schemas.openxmlformats.org/officeDocument/2006/relationships/image" Target="../media/image67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cedetem.cz/srv/www/content/pub/cs/clanky/agresivita-na-vzestupu-239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diagramLayout" Target="../diagrams/layout16.xml"/><Relationship Id="rId7" Type="http://schemas.openxmlformats.org/officeDocument/2006/relationships/hyperlink" Target="https://pixers.cz/nalepky-na-steny/multikulturni-deti-na-zemi-planety-kulturni-rozmanitosti-44566163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ers.fr/posters/la-diversite-culturelle-34832923" TargetMode="External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lanky.rvp.cz/clanek/c/G/83/inspirace-k-realizaci-prurezoveho-tematu-multikulturni-vychova.html/" TargetMode="External"/><Relationship Id="rId3" Type="http://schemas.openxmlformats.org/officeDocument/2006/relationships/hyperlink" Target="https://celsuz.cz/res/archive/002/000395.pdf?seek=1327676721" TargetMode="External"/><Relationship Id="rId7" Type="http://schemas.openxmlformats.org/officeDocument/2006/relationships/hyperlink" Target="https://clanky.rvp.cz/clanek/c/Z/1861/barevny-zivot-v-multikulturnim-svete.html/" TargetMode="External"/><Relationship Id="rId2" Type="http://schemas.openxmlformats.org/officeDocument/2006/relationships/hyperlink" Target="https://www.lidejednezeme.cz/uploads/file/c389b10d0f5348cea0192122df18d325/Metodika_Jsme_lid%C3%A9_jedn%C3%A9_Zem%C4%9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ovekvtisni.cz/media/publications/1398/file/hra_klima-ve-t-d-.pdf" TargetMode="External"/><Relationship Id="rId5" Type="http://schemas.openxmlformats.org/officeDocument/2006/relationships/hyperlink" Target="https://clanky.rvp.cz/clanek/c/Z/22251/vyukova-aktivita-toto-je-muj-soused.html/" TargetMode="External"/><Relationship Id="rId10" Type="http://schemas.openxmlformats.org/officeDocument/2006/relationships/hyperlink" Target="http://zs.boskovice.cz/projekt_13_duben/prirucka_MV_02.pdf" TargetMode="External"/><Relationship Id="rId4" Type="http://schemas.openxmlformats.org/officeDocument/2006/relationships/hyperlink" Target="https://clanky.rvp.cz/clanek/c/O/4588/xenofobie-a-rasismus.html/" TargetMode="External"/><Relationship Id="rId9" Type="http://schemas.openxmlformats.org/officeDocument/2006/relationships/hyperlink" Target="https://www.inkluzivniskola.cz/sites/default/files/uploaded/test_diskriminace_otazky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zs.boskovice.cz/projekt_13_duben/prirucka_MV_02.pdf" TargetMode="External"/><Relationship Id="rId13" Type="http://schemas.openxmlformats.org/officeDocument/2006/relationships/hyperlink" Target="https://rvp.cz/vyhledavani/3?q=rasismus&amp;s.x=0&amp;s.y=0" TargetMode="External"/><Relationship Id="rId3" Type="http://schemas.openxmlformats.org/officeDocument/2006/relationships/hyperlink" Target="https://dum.rvp.cz/materialy/sikana.html" TargetMode="External"/><Relationship Id="rId7" Type="http://schemas.openxmlformats.org/officeDocument/2006/relationships/hyperlink" Target="http://www.prevence-info.cz/typy-rizikoveho-chovani/xenofobie" TargetMode="External"/><Relationship Id="rId12" Type="http://schemas.openxmlformats.org/officeDocument/2006/relationships/hyperlink" Target="http://www.vychovakobcanstvi.cz/pvo/materialy?page=1&amp;perpage=100&amp;tk=115" TargetMode="External"/><Relationship Id="rId2" Type="http://schemas.openxmlformats.org/officeDocument/2006/relationships/hyperlink" Target="https://theses.cz/id/b2k4mu/84472-241256663.t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kluzivniskola.cz/organizace-integrace-cizincu/predchazeni-xenofobii-rasismu" TargetMode="External"/><Relationship Id="rId11" Type="http://schemas.openxmlformats.org/officeDocument/2006/relationships/hyperlink" Target="http://www.msmt.cz/vzdelavani/zakladni-vzdelavani/programy-na-podporu-vzdelavani-v-jazycich-narodnostnich-mensin-a-multikulturni-vychovy" TargetMode="External"/><Relationship Id="rId5" Type="http://schemas.openxmlformats.org/officeDocument/2006/relationships/hyperlink" Target="https://psychologie.cz/chronicka-obet/" TargetMode="External"/><Relationship Id="rId10" Type="http://schemas.openxmlformats.org/officeDocument/2006/relationships/hyperlink" Target="https://is.muni.cz/th/ieu08/BP_rasismus_a_xenofobie.pdf" TargetMode="External"/><Relationship Id="rId4" Type="http://schemas.openxmlformats.org/officeDocument/2006/relationships/hyperlink" Target="https://www.policie.cz/clanek/preventivni-informace-sikana.aspx" TargetMode="External"/><Relationship Id="rId9" Type="http://schemas.openxmlformats.org/officeDocument/2006/relationships/hyperlink" Target="https://is.muni.cz/th/i45qh/bakalarska_prace_komplet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ers.fr/posters/la-diversite-culturelle-34832923" TargetMode="External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ena.aktualne.cz/rodina/dzungle-v-plenkach-detska-agresivita-je-prirozena/r~i:article:779188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4.xml"/><Relationship Id="rId7" Type="http://schemas.openxmlformats.org/officeDocument/2006/relationships/hyperlink" Target="https://gokids.cz/agresivita-u-deti-od-0-do-3-let-veku-ditete/?utm_source=Go%20Kids%20Magaz%C3%ADn&amp;utm_campaign=b510e8e895-magazin_4&amp;utm_medium=email&amp;utm_term=0_21a3cdd555-b510e8e895-52255729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lenictherapy.com/post/2018/02/20/what-to-do-if-your-child-is-being-bullied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s://www.securitymagazin.cz/security/rodice-pozor-sikana-mezi-detmi-je-skryte-nebezpeci-1404043411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6.xml"/><Relationship Id="rId7" Type="http://schemas.openxmlformats.org/officeDocument/2006/relationships/hyperlink" Target="https://www.novinky.cz/zena/deti/clanek/sikana-muze-mit-mnoho-podob-239306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97E83-B7EF-4F46-8030-E93C825F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761998"/>
            <a:ext cx="4445001" cy="3949702"/>
          </a:xfrm>
        </p:spPr>
        <p:txBody>
          <a:bodyPr anchor="t">
            <a:normAutofit/>
          </a:bodyPr>
          <a:lstStyle/>
          <a:p>
            <a:r>
              <a:rPr lang="es-ES" sz="4800" u="sng" dirty="0"/>
              <a:t>Agresivita a šikana ve školním prostředí</a:t>
            </a:r>
            <a:endParaRPr lang="cs-CZ" sz="4800" u="sng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9BD190-AC29-4A6E-B92A-A6C733707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3777" y="3847514"/>
            <a:ext cx="3810000" cy="3810001"/>
          </a:xfrm>
        </p:spPr>
        <p:txBody>
          <a:bodyPr>
            <a:normAutofit/>
          </a:bodyPr>
          <a:lstStyle/>
          <a:p>
            <a:r>
              <a:rPr lang="cs-CZ" dirty="0"/>
              <a:t>Adéla </a:t>
            </a:r>
            <a:r>
              <a:rPr lang="cs-CZ" dirty="0" err="1"/>
              <a:t>Tihelková</a:t>
            </a:r>
            <a:r>
              <a:rPr lang="cs-CZ" dirty="0"/>
              <a:t>, 433 236</a:t>
            </a:r>
          </a:p>
          <a:p>
            <a:r>
              <a:rPr lang="cs-CZ" dirty="0"/>
              <a:t>Markéta Požárová, 457 960</a:t>
            </a:r>
          </a:p>
          <a:p>
            <a:endParaRPr lang="cs-CZ" dirty="0"/>
          </a:p>
        </p:txBody>
      </p:sp>
      <p:pic>
        <p:nvPicPr>
          <p:cNvPr id="8" name="Obrázek 7" descr="Obsah obrázku držení&#10;&#10;Popis byl vytvořen automaticky">
            <a:extLst>
              <a:ext uri="{FF2B5EF4-FFF2-40B4-BE49-F238E27FC236}">
                <a16:creationId xmlns:a16="http://schemas.microsoft.com/office/drawing/2014/main" id="{96118503-6663-4FCB-A5FA-BDA084F4E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26" y="1320800"/>
            <a:ext cx="4827323" cy="33909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4077273-3447-48C6-9231-99B10DE72227}"/>
              </a:ext>
            </a:extLst>
          </p:cNvPr>
          <p:cNvSpPr txBox="1"/>
          <p:nvPr/>
        </p:nvSpPr>
        <p:spPr>
          <a:xfrm>
            <a:off x="5669226" y="4711700"/>
            <a:ext cx="4827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Obr. 1: </a:t>
            </a:r>
            <a:r>
              <a:rPr lang="cs-CZ" sz="1100" dirty="0">
                <a:hlinkClick r:id="rId3"/>
              </a:rPr>
              <a:t>https://favpng.com/png_view/school-school-bullying-stop-bullying-speak-up-cyberbullying-anti-bullying-week-png/kWVPqBVC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284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C8ED8DE-4C73-4E07-BD4A-DA69F365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39" y="444500"/>
            <a:ext cx="7111961" cy="787400"/>
          </a:xfrm>
        </p:spPr>
        <p:txBody>
          <a:bodyPr anchor="t">
            <a:normAutofit/>
          </a:bodyPr>
          <a:lstStyle/>
          <a:p>
            <a:r>
              <a:rPr lang="cs-CZ" sz="3600" u="sng" dirty="0"/>
              <a:t>Šikana ve škole</a:t>
            </a:r>
            <a:endParaRPr lang="en-US" sz="3600" u="sng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EFA21626-8489-4B0C-93B2-8B5E25E48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946875"/>
              </p:ext>
            </p:extLst>
          </p:nvPr>
        </p:nvGraphicFramePr>
        <p:xfrm>
          <a:off x="603738" y="1142414"/>
          <a:ext cx="11232662" cy="539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9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7DEB92-B2C5-46FC-8599-B6D89CA8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Šikana ve třídě</a:t>
            </a:r>
            <a:endParaRPr lang="en-US" sz="3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59667F-376D-4BE0-A23F-C10399B5F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2197101"/>
            <a:ext cx="10413999" cy="3873500"/>
          </a:xfrm>
        </p:spPr>
        <p:txBody>
          <a:bodyPr/>
          <a:lstStyle/>
          <a:p>
            <a:r>
              <a:rPr lang="cs-CZ" dirty="0"/>
              <a:t>Jedná se o problém celé třídy, nejen oběti a agresora</a:t>
            </a:r>
          </a:p>
          <a:p>
            <a:r>
              <a:rPr lang="cs-CZ" dirty="0"/>
              <a:t>Často se jedinci staví na stranu agresora, protože se ho bojí 	   do akce se zapojuje čím dál víc dětí</a:t>
            </a:r>
          </a:p>
          <a:p>
            <a:r>
              <a:rPr lang="cs-CZ" dirty="0"/>
              <a:t>Agresor předvádí svou „sílu“ před publikem, dosahuje tím jakéhosi respektu a ostatní se bojí, aby se jim nestalo něco podobného jako u oběti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1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2C2AB-D73C-40CE-8B09-CCCE945C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4114800" cy="1689654"/>
          </a:xfrm>
        </p:spPr>
        <p:txBody>
          <a:bodyPr anchor="t">
            <a:normAutofit fontScale="90000"/>
          </a:bodyPr>
          <a:lstStyle/>
          <a:p>
            <a:r>
              <a:rPr lang="cs-CZ" sz="3600" u="sng" dirty="0"/>
              <a:t>Metody řešení šikany podle Koláře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D31EF847-8AAD-44C6-A0D7-ACE9543E5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867046"/>
              </p:ext>
            </p:extLst>
          </p:nvPr>
        </p:nvGraphicFramePr>
        <p:xfrm>
          <a:off x="5103813" y="609600"/>
          <a:ext cx="6597856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5C468CD-7CE2-4EDA-9EAF-F1D2FC8D9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5090645"/>
            <a:ext cx="3810000" cy="427384"/>
          </a:xfrm>
        </p:spPr>
        <p:txBody>
          <a:bodyPr/>
          <a:lstStyle/>
          <a:p>
            <a:r>
              <a:rPr lang="cs-CZ" dirty="0"/>
              <a:t>Obr. 8: </a:t>
            </a:r>
            <a:r>
              <a:rPr lang="cs-CZ" dirty="0">
                <a:hlinkClick r:id="rId7"/>
              </a:rPr>
              <a:t>https://www.stop-sikane.cz/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CAB201-CDD1-4CB1-829B-CB5E642B30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1" y="3154017"/>
            <a:ext cx="5166400" cy="17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8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2539" y="274637"/>
            <a:ext cx="8448261" cy="1325563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cs-CZ" sz="4000" u="sng" dirty="0"/>
              <a:t>Při mapování šikany je potřeba najít odpovědi na tyto otázky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4390E41-AB07-4E14-8D09-2E65C6422F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54024"/>
              </p:ext>
            </p:extLst>
          </p:nvPr>
        </p:nvGraphicFramePr>
        <p:xfrm>
          <a:off x="1457739" y="1600201"/>
          <a:ext cx="9289774" cy="448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898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cs-CZ" u="sng" dirty="0"/>
              <a:t>Co může udělat učitel</a:t>
            </a:r>
          </a:p>
        </p:txBody>
      </p:sp>
      <p:graphicFrame>
        <p:nvGraphicFramePr>
          <p:cNvPr id="12" name="Zástupný symbol pro obsah 2">
            <a:extLst>
              <a:ext uri="{FF2B5EF4-FFF2-40B4-BE49-F238E27FC236}">
                <a16:creationId xmlns:a16="http://schemas.microsoft.com/office/drawing/2014/main" id="{0D9FBAAB-B273-408B-BE8B-01B5748CC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980989"/>
              </p:ext>
            </p:extLst>
          </p:nvPr>
        </p:nvGraphicFramePr>
        <p:xfrm>
          <a:off x="583096" y="1533939"/>
          <a:ext cx="10986052" cy="476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64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22847"/>
            <a:ext cx="10668000" cy="1524002"/>
          </a:xfrm>
        </p:spPr>
        <p:txBody>
          <a:bodyPr anchor="t">
            <a:normAutofit/>
          </a:bodyPr>
          <a:lstStyle/>
          <a:p>
            <a:pPr algn="ctr"/>
            <a:r>
              <a:rPr lang="cs-CZ" sz="4000" u="sng" dirty="0"/>
              <a:t>Dopady šikany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F8B91BF-D7B4-4682-B652-F41B892B9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810001"/>
              </p:ext>
            </p:extLst>
          </p:nvPr>
        </p:nvGraphicFramePr>
        <p:xfrm>
          <a:off x="762000" y="1392701"/>
          <a:ext cx="11223673" cy="509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03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1478" y="695738"/>
            <a:ext cx="3810000" cy="1524002"/>
          </a:xfrm>
        </p:spPr>
        <p:txBody>
          <a:bodyPr anchor="t">
            <a:normAutofit/>
          </a:bodyPr>
          <a:lstStyle/>
          <a:p>
            <a:r>
              <a:rPr lang="cs-CZ" sz="4000" u="sng" dirty="0"/>
              <a:t>Videa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CE2A1ED8-1E75-4B46-99E1-489CEB8E1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216353"/>
              </p:ext>
            </p:extLst>
          </p:nvPr>
        </p:nvGraphicFramePr>
        <p:xfrm>
          <a:off x="1391478" y="1457739"/>
          <a:ext cx="10038522" cy="463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9B3EF-9DF0-47AB-B2D2-3D3DDD32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757857"/>
            <a:ext cx="3549121" cy="1371600"/>
          </a:xfrm>
        </p:spPr>
        <p:txBody>
          <a:bodyPr anchor="t">
            <a:normAutofit/>
          </a:bodyPr>
          <a:lstStyle/>
          <a:p>
            <a:r>
              <a:rPr lang="cs-CZ" sz="4000" u="sng" dirty="0"/>
              <a:t>Xenofobie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FEF7FE70-5449-49E9-B82B-A66D06375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352579"/>
              </p:ext>
            </p:extLst>
          </p:nvPr>
        </p:nvGraphicFramePr>
        <p:xfrm>
          <a:off x="4889500" y="457200"/>
          <a:ext cx="70739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DC49AF4-4903-4B11-8D52-2FA7C7D72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147" y="5300043"/>
            <a:ext cx="4343505" cy="49033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Obr.9: </a:t>
            </a:r>
            <a:r>
              <a:rPr lang="cs-CZ" dirty="0">
                <a:hlinkClick r:id="rId7"/>
              </a:rPr>
              <a:t>http://www.prevence-info.cz/typy-rizikoveho-chovani/xenofobie</a:t>
            </a:r>
            <a:endParaRPr lang="en-US" dirty="0"/>
          </a:p>
        </p:txBody>
      </p:sp>
      <p:pic>
        <p:nvPicPr>
          <p:cNvPr id="6" name="Obrázek 5" descr="Obsah obrázku stolička, stůl&#10;&#10;Popis byl vytvořen automaticky">
            <a:extLst>
              <a:ext uri="{FF2B5EF4-FFF2-40B4-BE49-F238E27FC236}">
                <a16:creationId xmlns:a16="http://schemas.microsoft.com/office/drawing/2014/main" id="{2F99E3D6-0F60-412F-BEBB-7E96088CF5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7" y="1789043"/>
            <a:ext cx="4343505" cy="35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2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F18AEE7-87FF-480F-93B5-8BE96BB4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11" y="609600"/>
            <a:ext cx="3549121" cy="1371600"/>
          </a:xfrm>
        </p:spPr>
        <p:txBody>
          <a:bodyPr anchor="t">
            <a:normAutofit/>
          </a:bodyPr>
          <a:lstStyle/>
          <a:p>
            <a:r>
              <a:rPr lang="cs-CZ" sz="4000" u="sng" dirty="0"/>
              <a:t>Rasismus</a:t>
            </a:r>
            <a:endParaRPr lang="en-US" sz="4000" u="sng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560A5F3-2E3D-454B-9859-058E03335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22309"/>
              </p:ext>
            </p:extLst>
          </p:nvPr>
        </p:nvGraphicFramePr>
        <p:xfrm>
          <a:off x="5103813" y="609600"/>
          <a:ext cx="5943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3032979-7B14-4673-9E77-A3CC6A4C4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609600"/>
            <a:ext cx="3810000" cy="2967384"/>
          </a:xfrm>
        </p:spPr>
        <p:txBody>
          <a:bodyPr>
            <a:normAutofit/>
          </a:bodyPr>
          <a:lstStyle/>
          <a:p>
            <a:r>
              <a:rPr lang="cs-CZ" sz="1800" dirty="0"/>
              <a:t>Rasismus z xenofobie vyrůstá a spolu s ní má tudíž společné to, že se jedná o pouhé předsudky, které pak ústí v negativní názory</a:t>
            </a:r>
            <a:endParaRPr lang="en-US" sz="1800" dirty="0"/>
          </a:p>
        </p:txBody>
      </p:sp>
      <p:pic>
        <p:nvPicPr>
          <p:cNvPr id="14" name="Obrázek 13" descr="Obsah obrázku kreslení&#10;&#10;Popis byl vytvořen automaticky">
            <a:extLst>
              <a:ext uri="{FF2B5EF4-FFF2-40B4-BE49-F238E27FC236}">
                <a16:creationId xmlns:a16="http://schemas.microsoft.com/office/drawing/2014/main" id="{9D56E742-1F8E-4AFB-8123-EC8D3DDBB1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3" y="3043584"/>
            <a:ext cx="3974656" cy="25642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AEDDB06-EF10-4EBA-A1E4-F92598EE2554}"/>
              </a:ext>
            </a:extLst>
          </p:cNvPr>
          <p:cNvSpPr txBox="1">
            <a:spLocks/>
          </p:cNvSpPr>
          <p:nvPr/>
        </p:nvSpPr>
        <p:spPr>
          <a:xfrm>
            <a:off x="597344" y="5698436"/>
            <a:ext cx="3974656" cy="9806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Obr. 10: </a:t>
            </a:r>
            <a:r>
              <a:rPr lang="cs-CZ" sz="4000" dirty="0">
                <a:hlinkClick r:id="rId8"/>
              </a:rPr>
              <a:t>http://www.czechfreepress.cz/z-archivu-cfp/priciny-vzniku-konfliktu-z-pohledu-teorie-kulturalismu.html</a:t>
            </a:r>
            <a:r>
              <a:rPr lang="cs-CZ" sz="4000" u="sng" dirty="0"/>
              <a:t>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732405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632BF-EDDB-4CFD-BCB3-6349C056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516879" cy="1523999"/>
          </a:xfrm>
        </p:spPr>
        <p:txBody>
          <a:bodyPr anchor="ctr">
            <a:normAutofit/>
          </a:bodyPr>
          <a:lstStyle/>
          <a:p>
            <a:pPr algn="ctr"/>
            <a:r>
              <a:rPr lang="cs-CZ" u="sng" dirty="0"/>
              <a:t>Rasové násilí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99F325-34E4-4DE2-B700-961FB47D72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Agresivní, násilné chování charakteristické fyzickými útoky na příslušníky jiné rasy, etnika nebo národnosti</a:t>
            </a:r>
          </a:p>
          <a:p>
            <a:r>
              <a:rPr lang="cs-CZ" sz="2400" dirty="0"/>
              <a:t>Oběťmi rasového násilí jsou ve většině případů lidé, kteří nedali záminku pro útok svým chováním, ale bohužel pouze svým vzhledem</a:t>
            </a:r>
            <a:endParaRPr lang="en-US" sz="24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391B563-404A-4AE9-A232-408E98BB40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Striktní upírání, omezování práv a svobod v závislosti na rase, národnosti, etniku</a:t>
            </a:r>
          </a:p>
          <a:p>
            <a:r>
              <a:rPr lang="cs-CZ" sz="2400" dirty="0"/>
              <a:t>Platné právní normy v České republice diskriminaci zakazují a postihují</a:t>
            </a:r>
          </a:p>
          <a:p>
            <a:r>
              <a:rPr lang="cs-CZ" sz="2400" dirty="0"/>
              <a:t>Diskriminace se v praxi na rozdíl od rasového násilí hůře prokazuje</a:t>
            </a:r>
            <a:endParaRPr lang="en-US" sz="24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183081F-993E-48A3-BB7B-720169B9E3FB}"/>
              </a:ext>
            </a:extLst>
          </p:cNvPr>
          <p:cNvSpPr txBox="1">
            <a:spLocks/>
          </p:cNvSpPr>
          <p:nvPr/>
        </p:nvSpPr>
        <p:spPr>
          <a:xfrm>
            <a:off x="6095999" y="762000"/>
            <a:ext cx="5516879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u="sng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Rasová diskriminace</a:t>
            </a:r>
          </a:p>
        </p:txBody>
      </p:sp>
    </p:spTree>
    <p:extLst>
      <p:ext uri="{BB962C8B-B14F-4D97-AF65-F5344CB8AC3E}">
        <p14:creationId xmlns:p14="http://schemas.microsoft.com/office/powerpoint/2010/main" val="152773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3BFFC-F914-4E69-967A-803FA20E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439" y="902569"/>
            <a:ext cx="3549121" cy="1371600"/>
          </a:xfrm>
        </p:spPr>
        <p:txBody>
          <a:bodyPr anchor="t">
            <a:normAutofit/>
          </a:bodyPr>
          <a:lstStyle/>
          <a:p>
            <a:r>
              <a:rPr lang="cs-CZ" sz="4000" u="sng" dirty="0"/>
              <a:t>Agresivita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88476-B79F-443D-BDCE-9E190015E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236" y="1145859"/>
            <a:ext cx="7118253" cy="5334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cs-CZ" sz="2200" dirty="0"/>
              <a:t>Slouží často k dosažení vytčeného cíle</a:t>
            </a:r>
          </a:p>
          <a:p>
            <a:pPr>
              <a:lnSpc>
                <a:spcPct val="115000"/>
              </a:lnSpc>
            </a:pPr>
            <a:r>
              <a:rPr lang="cs-CZ" sz="2200" dirty="0"/>
              <a:t>Může se objevovat u dětí už od raného věku</a:t>
            </a:r>
          </a:p>
          <a:p>
            <a:pPr>
              <a:lnSpc>
                <a:spcPct val="115000"/>
              </a:lnSpc>
            </a:pPr>
            <a:r>
              <a:rPr lang="cs-CZ" sz="2200" u="sng" dirty="0"/>
              <a:t>Zdrojem dětské agresivity může být: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cs-CZ" sz="2200" dirty="0"/>
              <a:t>	- citová deprivace dítěte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cs-CZ" sz="2200" dirty="0"/>
              <a:t> 	- napětí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cs-CZ" sz="2200" dirty="0"/>
              <a:t>	- stres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cs-CZ" sz="2200" dirty="0"/>
              <a:t>	- úzkost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cs-CZ" sz="2200" dirty="0"/>
              <a:t>	- nejistota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cs-CZ" sz="2200" dirty="0"/>
              <a:t>	- prosazování okamžitých osobních cílů    dítěte</a:t>
            </a:r>
          </a:p>
          <a:p>
            <a:pPr>
              <a:lnSpc>
                <a:spcPct val="115000"/>
              </a:lnSpc>
            </a:pPr>
            <a:endParaRPr lang="cs-CZ" sz="22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37230D-FAD6-4CFC-B564-794784CA5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ázek 4" descr="Obsah obrázku osoba, chlapec, interiér, mladý&#10;&#10;Popis byl vytvořen automaticky">
            <a:extLst>
              <a:ext uri="{FF2B5EF4-FFF2-40B4-BE49-F238E27FC236}">
                <a16:creationId xmlns:a16="http://schemas.microsoft.com/office/drawing/2014/main" id="{34824DB7-812B-4F33-B4D4-934C2E8AB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6" y="1880539"/>
            <a:ext cx="3580228" cy="42564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939E2D8-4762-4C08-ABF1-A81B24C15AA7}"/>
              </a:ext>
            </a:extLst>
          </p:cNvPr>
          <p:cNvSpPr txBox="1"/>
          <p:nvPr/>
        </p:nvSpPr>
        <p:spPr>
          <a:xfrm>
            <a:off x="309490" y="6095999"/>
            <a:ext cx="5106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2: </a:t>
            </a:r>
            <a:r>
              <a:rPr lang="cs-CZ" sz="1400" dirty="0">
                <a:hlinkClick r:id="rId3"/>
              </a:rPr>
              <a:t>https://www.sancedetem.cz/srv/www/content/pub/cs/clanky/agresivita-na-vzestupu-239.html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68350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8C880-E8A1-4B65-9116-00C0399C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61998"/>
            <a:ext cx="10900117" cy="1524002"/>
          </a:xfrm>
        </p:spPr>
        <p:txBody>
          <a:bodyPr anchor="t">
            <a:normAutofit/>
          </a:bodyPr>
          <a:lstStyle/>
          <a:p>
            <a:pPr algn="ctr"/>
            <a:r>
              <a:rPr lang="cs-CZ" sz="3600" u="sng" dirty="0"/>
              <a:t>Projevy rasismu a xenofobie ve škole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EB1EC4CF-F12C-4C89-A5AC-6BA147FE5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713844"/>
              </p:ext>
            </p:extLst>
          </p:nvPr>
        </p:nvGraphicFramePr>
        <p:xfrm>
          <a:off x="970671" y="2025747"/>
          <a:ext cx="10691446" cy="407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55AE517-E2EF-4730-A47E-F2CAE6FB9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7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C8D49D3-F034-4214-A213-98001D37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17" y="466577"/>
            <a:ext cx="3810000" cy="1524002"/>
          </a:xfrm>
        </p:spPr>
        <p:txBody>
          <a:bodyPr anchor="t">
            <a:normAutofit/>
          </a:bodyPr>
          <a:lstStyle/>
          <a:p>
            <a:r>
              <a:rPr lang="cs-CZ" sz="4000" u="sng" dirty="0"/>
              <a:t>Oběti rasismu a xenofobie</a:t>
            </a:r>
            <a:endParaRPr lang="en-US" sz="4000" u="sng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C40A47D-5DA9-4E60-BB97-A6874995B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611134"/>
              </p:ext>
            </p:extLst>
          </p:nvPr>
        </p:nvGraphicFramePr>
        <p:xfrm>
          <a:off x="5334000" y="1057423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C460797-7771-4927-927E-56D02622A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917" y="5866228"/>
            <a:ext cx="3976163" cy="52519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Obr. 11: </a:t>
            </a:r>
            <a:r>
              <a:rPr lang="cs-CZ" dirty="0">
                <a:hlinkClick r:id="rId7"/>
              </a:rPr>
              <a:t>https://pixers.cz/nalepky-na-steny/multikulturni-deti-na-zemi-planety-kulturni-rozmanitosti-44566163</a:t>
            </a:r>
            <a:endParaRPr lang="en-US" dirty="0"/>
          </a:p>
        </p:txBody>
      </p:sp>
      <p:pic>
        <p:nvPicPr>
          <p:cNvPr id="6" name="Obrázek 5" descr="Obsah obrázku kreslení, hodiny&#10;&#10;Popis byl vytvořen automaticky">
            <a:extLst>
              <a:ext uri="{FF2B5EF4-FFF2-40B4-BE49-F238E27FC236}">
                <a16:creationId xmlns:a16="http://schemas.microsoft.com/office/drawing/2014/main" id="{EA28200E-BB67-4387-8468-81EE084D7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8" y="1849902"/>
            <a:ext cx="3976163" cy="40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8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4BAB4A7-DC0D-405C-BD4E-F21F4B75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48640"/>
            <a:ext cx="4625925" cy="1737360"/>
          </a:xfrm>
        </p:spPr>
        <p:txBody>
          <a:bodyPr anchor="t">
            <a:normAutofit fontScale="90000"/>
          </a:bodyPr>
          <a:lstStyle/>
          <a:p>
            <a:r>
              <a:rPr lang="cs-CZ" sz="3600" u="sng" dirty="0"/>
              <a:t>Primární prevence xenofobie a rasismu</a:t>
            </a:r>
            <a:endParaRPr lang="en-US" sz="3600" u="sng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F38C7D-A41B-47BE-8784-1E94D142F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897" y="1881029"/>
            <a:ext cx="4867420" cy="453383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nenásilné, volně plynoucí předávání informací, které by měl jedinec pasivně i aktivně přijímat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Informace o jednotném původu a tudíž i rovnocennosti lidských 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měla by být převážně v </a:t>
            </a:r>
            <a:r>
              <a:rPr lang="cs-CZ" sz="2400" b="1" dirty="0"/>
              <a:t>rodině</a:t>
            </a:r>
            <a:r>
              <a:rPr lang="cs-CZ" sz="2400" dirty="0"/>
              <a:t> a ve </a:t>
            </a:r>
            <a:r>
              <a:rPr lang="cs-CZ" sz="2400" b="1" dirty="0"/>
              <a:t>škole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škola může využít: přednášky, peer program, integrace menšin </a:t>
            </a:r>
          </a:p>
          <a:p>
            <a:endParaRPr lang="cs-CZ" sz="2000" dirty="0"/>
          </a:p>
          <a:p>
            <a:endParaRPr lang="en-US" sz="2000" dirty="0"/>
          </a:p>
        </p:txBody>
      </p:sp>
      <p:pic>
        <p:nvPicPr>
          <p:cNvPr id="6" name="Obrázek 5" descr="Obsah obrázku kreslení, hodiny, ložnice&#10;&#10;Popis byl vytvořen automaticky">
            <a:extLst>
              <a:ext uri="{FF2B5EF4-FFF2-40B4-BE49-F238E27FC236}">
                <a16:creationId xmlns:a16="http://schemas.microsoft.com/office/drawing/2014/main" id="{09E2A624-09D9-4FC9-9EBA-B9B173056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30" y="1321514"/>
            <a:ext cx="6021388" cy="4214971"/>
          </a:xfrm>
          <a:prstGeom prst="rect">
            <a:avLst/>
          </a:prstGeo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51F3116-BCAF-44FE-BECA-7F76A825FB91}"/>
              </a:ext>
            </a:extLst>
          </p:cNvPr>
          <p:cNvSpPr txBox="1"/>
          <p:nvPr/>
        </p:nvSpPr>
        <p:spPr>
          <a:xfrm>
            <a:off x="5629421" y="5511225"/>
            <a:ext cx="602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Obr. 12: </a:t>
            </a:r>
            <a:r>
              <a:rPr lang="cs-CZ" sz="1600" dirty="0">
                <a:hlinkClick r:id="rId3"/>
              </a:rPr>
              <a:t>https://pixers.fr/posters/la-diversite-culturelle-34832923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2951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64A5C-8725-4A99-9A7F-EAFC9526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62000"/>
            <a:ext cx="5029201" cy="1424609"/>
          </a:xfrm>
        </p:spPr>
        <p:txBody>
          <a:bodyPr/>
          <a:lstStyle/>
          <a:p>
            <a:r>
              <a:rPr lang="cs-CZ" u="sng" dirty="0"/>
              <a:t>Sekundární 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7C710-1397-48D0-9F7F-ADC6E10A5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029200" cy="3530600"/>
          </a:xfrm>
        </p:spPr>
        <p:txBody>
          <a:bodyPr>
            <a:normAutofit fontScale="92500"/>
          </a:bodyPr>
          <a:lstStyle/>
          <a:p>
            <a:pPr marL="228600" indent="-228600" defTabSz="91440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alpha val="70000"/>
                  </a:schemeClr>
                </a:solidFill>
              </a:rPr>
              <a:t>zabývá rizikovými jedinci nebo skupinami osob, u nichž je zvýšená pravděpodobnost</a:t>
            </a:r>
          </a:p>
          <a:p>
            <a:pPr marL="228600" indent="-228600" defTabSz="91440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alpha val="70000"/>
                  </a:schemeClr>
                </a:solidFill>
              </a:rPr>
              <a:t>prvotní zodpovědnost připadá na Ministerstvo práce a sociálních věcí ČR a Ministerstvo spravedlnosti ČR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771843A-AC20-404E-B4BA-6C44D1712DF8}"/>
              </a:ext>
            </a:extLst>
          </p:cNvPr>
          <p:cNvSpPr txBox="1">
            <a:spLocks/>
          </p:cNvSpPr>
          <p:nvPr/>
        </p:nvSpPr>
        <p:spPr>
          <a:xfrm>
            <a:off x="6096000" y="762000"/>
            <a:ext cx="5029201" cy="142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cs-CZ" sz="3200" u="sng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Terciální prevence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EBC6BAE-067D-4903-9BD8-1B01F68D77D3}"/>
              </a:ext>
            </a:extLst>
          </p:cNvPr>
          <p:cNvSpPr txBox="1">
            <a:spLocks/>
          </p:cNvSpPr>
          <p:nvPr/>
        </p:nvSpPr>
        <p:spPr>
          <a:xfrm>
            <a:off x="6096000" y="2186609"/>
            <a:ext cx="5029200" cy="31581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SPOČÍVÁ V RESOCIALIZACI (= ZNOVUZAČLENĚNÍ DO SPOLEČNOSTI) NARUŠENÝCH OSOB</a:t>
            </a:r>
          </a:p>
          <a:p>
            <a:r>
              <a:rPr lang="cs-CZ" sz="2400" dirty="0"/>
              <a:t>PROBÍHÁ PŘEVÁŽENĚ VE VÝCHOVNÝCH ÚSTAVECH NEBO VE VĚZNICÍCH</a:t>
            </a:r>
          </a:p>
        </p:txBody>
      </p:sp>
    </p:spTree>
    <p:extLst>
      <p:ext uri="{BB962C8B-B14F-4D97-AF65-F5344CB8AC3E}">
        <p14:creationId xmlns:p14="http://schemas.microsoft.com/office/powerpoint/2010/main" val="2599269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2B575-4492-4DE5-8E3F-66D327A3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1834"/>
            <a:ext cx="10668000" cy="1524000"/>
          </a:xfrm>
        </p:spPr>
        <p:txBody>
          <a:bodyPr/>
          <a:lstStyle/>
          <a:p>
            <a:r>
              <a:rPr lang="cs-CZ" dirty="0"/>
              <a:t>Tipy pro učitele – metodické materiály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30C608-8777-42A7-B132-449D5CC17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2052124"/>
            <a:ext cx="10668000" cy="418357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Jsme lidé jedné Země: </a:t>
            </a:r>
            <a:r>
              <a:rPr lang="cs-CZ" dirty="0">
                <a:hlinkClick r:id="rId2"/>
              </a:rPr>
              <a:t>https://www.lidejednezeme.cz/uploads/file/c389b10d0f5348cea0192122df18d325/Metodika_Jsme_lid%C3%A9_jedn%C3%A9_Zem%C4%9B.pdf</a:t>
            </a:r>
            <a:endParaRPr lang="cs-CZ" dirty="0"/>
          </a:p>
          <a:p>
            <a:r>
              <a:rPr lang="cs-CZ" dirty="0" err="1"/>
              <a:t>Exran</a:t>
            </a:r>
            <a:r>
              <a:rPr lang="cs-CZ" dirty="0"/>
              <a:t>: </a:t>
            </a:r>
            <a:r>
              <a:rPr lang="cs-CZ" dirty="0" err="1"/>
              <a:t>ktivity</a:t>
            </a:r>
            <a:r>
              <a:rPr lang="cs-CZ" dirty="0"/>
              <a:t> zaměřené na témata xenofobie, rasismu, extremismu, neonacismu a antisemitismu: </a:t>
            </a:r>
            <a:r>
              <a:rPr lang="cs-CZ" dirty="0">
                <a:hlinkClick r:id="rId3"/>
              </a:rPr>
              <a:t>https://celsuz.cz/res/archive/002/000395.pdf?seek=1327676721</a:t>
            </a:r>
            <a:endParaRPr lang="cs-CZ" dirty="0"/>
          </a:p>
          <a:p>
            <a:r>
              <a:rPr lang="cs-CZ" dirty="0">
                <a:hlinkClick r:id="rId4"/>
              </a:rPr>
              <a:t>https://clanky.rvp.cz/clanek/c/O/4588/xenofobie-a-rasismus.html/</a:t>
            </a:r>
            <a:endParaRPr lang="cs-CZ" dirty="0"/>
          </a:p>
          <a:p>
            <a:r>
              <a:rPr lang="cs-CZ" dirty="0">
                <a:hlinkClick r:id="rId5"/>
              </a:rPr>
              <a:t>https://clanky.rvp.cz/clanek/c/Z/22251/vyukova-aktivita-toto-je-muj-soused.html/</a:t>
            </a:r>
            <a:endParaRPr lang="cs-CZ" dirty="0"/>
          </a:p>
          <a:p>
            <a:r>
              <a:rPr lang="cs-CZ" dirty="0">
                <a:hlinkClick r:id="rId6"/>
              </a:rPr>
              <a:t>https://www.clovekvtisni.cz/media/publications/1398/file/hra_klima-ve-t-d-.pdf</a:t>
            </a:r>
            <a:endParaRPr lang="cs-CZ" dirty="0"/>
          </a:p>
          <a:p>
            <a:r>
              <a:rPr lang="cs-CZ" dirty="0">
                <a:hlinkClick r:id="rId7"/>
              </a:rPr>
              <a:t>https://clanky.rvp.cz/clanek/c/Z/1861/barevny-zivot-v-multikulturnim-svete.html/</a:t>
            </a:r>
            <a:endParaRPr lang="cs-CZ" dirty="0"/>
          </a:p>
          <a:p>
            <a:r>
              <a:rPr lang="cs-CZ" dirty="0">
                <a:hlinkClick r:id="rId8"/>
              </a:rPr>
              <a:t>https://clanky.rvp.cz/clanek/c/G/83/inspirace-k-realizaci-prurezoveho-tematu-multikulturni-vychova.html/</a:t>
            </a:r>
            <a:endParaRPr lang="cs-CZ" dirty="0"/>
          </a:p>
          <a:p>
            <a:r>
              <a:rPr lang="cs-CZ" dirty="0">
                <a:hlinkClick r:id="rId9"/>
              </a:rPr>
              <a:t>https://www.inkluzivniskola.cz/sites/default/files/uploaded/test_diskriminace_otazky.pdf</a:t>
            </a:r>
            <a:endParaRPr lang="cs-CZ" dirty="0"/>
          </a:p>
          <a:p>
            <a:r>
              <a:rPr lang="cs-CZ" dirty="0">
                <a:hlinkClick r:id="rId10"/>
              </a:rPr>
              <a:t>http://zs.boskovice.cz/projekt_13_duben/prirucka_MV_02.pdf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021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46EAF-E0AB-46DD-82FD-7A424135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Otázky na opakování: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88982-8D56-49CE-B00E-77129A84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429000"/>
            <a:ext cx="9905998" cy="3124201"/>
          </a:xfrm>
        </p:spPr>
        <p:txBody>
          <a:bodyPr>
            <a:normAutofit fontScale="77500" lnSpcReduction="20000"/>
          </a:bodyPr>
          <a:lstStyle/>
          <a:p>
            <a:r>
              <a:rPr lang="cs-CZ" sz="3100" dirty="0"/>
              <a:t>Jaké mohou být motivy agresora?</a:t>
            </a:r>
          </a:p>
          <a:p>
            <a:r>
              <a:rPr lang="cs-CZ" sz="3100" dirty="0"/>
              <a:t>Kolik je fází šikany?</a:t>
            </a:r>
          </a:p>
          <a:p>
            <a:r>
              <a:rPr lang="cs-CZ" sz="3100" dirty="0"/>
              <a:t>Jaké jsou metody řešení šikany podle Koláře?</a:t>
            </a:r>
          </a:p>
          <a:p>
            <a:r>
              <a:rPr lang="cs-CZ" sz="3100" dirty="0"/>
              <a:t>Jak můžu jako učitel vypozorovat příznaky šikany?</a:t>
            </a:r>
          </a:p>
          <a:p>
            <a:r>
              <a:rPr lang="cs-CZ" sz="3100" dirty="0"/>
              <a:t>Jaký je rozdíl mezi xenofobií a rasismem?</a:t>
            </a:r>
          </a:p>
          <a:p>
            <a:r>
              <a:rPr lang="cs-CZ" sz="3100" dirty="0"/>
              <a:t>Jaké mohou být projevy rasismu ve škole?</a:t>
            </a:r>
          </a:p>
          <a:p>
            <a:r>
              <a:rPr lang="cs-CZ" sz="3100" dirty="0"/>
              <a:t>Jaká je primární prevence xenofobie a rasismu?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02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200" y="0"/>
            <a:ext cx="10668000" cy="1524000"/>
          </a:xfrm>
        </p:spPr>
        <p:txBody>
          <a:bodyPr/>
          <a:lstStyle/>
          <a:p>
            <a:r>
              <a:rPr lang="cs-CZ" dirty="0"/>
              <a:t>Použité 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816100"/>
            <a:ext cx="11544300" cy="4813300"/>
          </a:xfrm>
        </p:spPr>
        <p:txBody>
          <a:bodyPr>
            <a:normAutofit fontScale="25000" lnSpcReduction="20000"/>
          </a:bodyPr>
          <a:lstStyle/>
          <a:p>
            <a:r>
              <a:rPr lang="cs-CZ" sz="4800" i="1" dirty="0"/>
              <a:t>Theses.cz – Vysokoškolské kvalifikační práce</a:t>
            </a:r>
            <a:r>
              <a:rPr lang="cs-CZ" sz="4800" dirty="0"/>
              <a:t> [online]. Copyright © [cit. 29.04.2020]. Dostupné z: </a:t>
            </a:r>
            <a:r>
              <a:rPr lang="cs-CZ" sz="4800" dirty="0">
                <a:hlinkClick r:id="rId2"/>
              </a:rPr>
              <a:t>https://theses.cz/id/b2k4mu/84472-241256663.txt</a:t>
            </a:r>
            <a:endParaRPr lang="cs-CZ" sz="4800" dirty="0"/>
          </a:p>
          <a:p>
            <a:r>
              <a:rPr lang="cs-CZ" sz="4800" dirty="0"/>
              <a:t>Šikana - Digitální učební materiály RVP. </a:t>
            </a:r>
            <a:r>
              <a:rPr lang="cs-CZ" sz="4800" i="1" dirty="0"/>
              <a:t>302 </a:t>
            </a:r>
            <a:r>
              <a:rPr lang="cs-CZ" sz="4800" i="1" dirty="0" err="1"/>
              <a:t>Found</a:t>
            </a:r>
            <a:r>
              <a:rPr lang="cs-CZ" sz="4800" dirty="0"/>
              <a:t> [online]. Dostupné z: </a:t>
            </a:r>
            <a:r>
              <a:rPr lang="cs-CZ" sz="4800" dirty="0">
                <a:hlinkClick r:id="rId3"/>
              </a:rPr>
              <a:t>https://dum.rvp.cz/materialy/sikana.html</a:t>
            </a:r>
            <a:endParaRPr lang="cs-CZ" sz="4800" dirty="0"/>
          </a:p>
          <a:p>
            <a:r>
              <a:rPr lang="cs-CZ" sz="4800" dirty="0"/>
              <a:t>Šikana - Policie České republiky. </a:t>
            </a:r>
            <a:r>
              <a:rPr lang="cs-CZ" sz="4800" i="1" dirty="0"/>
              <a:t>Úvodní strana - Policie České republiky</a:t>
            </a:r>
            <a:r>
              <a:rPr lang="cs-CZ" sz="4800" dirty="0"/>
              <a:t> [online]. Copyright © 2020 Policie ČR, všechna práva vyhrazena [cit. 29.04.2020]. Dostupné z: </a:t>
            </a:r>
            <a:r>
              <a:rPr lang="cs-CZ" sz="4800" dirty="0">
                <a:hlinkClick r:id="rId4"/>
              </a:rPr>
              <a:t>https://www.policie.cz/clanek/preventivni-informace-sikana.aspx</a:t>
            </a:r>
            <a:endParaRPr lang="cs-CZ" sz="4800" dirty="0"/>
          </a:p>
          <a:p>
            <a:r>
              <a:rPr lang="cs-CZ" sz="4800" dirty="0"/>
              <a:t>Chronická oběť | Psychologie.cz. </a:t>
            </a:r>
            <a:r>
              <a:rPr lang="cs-CZ" sz="4800" i="1" dirty="0" err="1"/>
              <a:t>Homepage</a:t>
            </a:r>
            <a:r>
              <a:rPr lang="cs-CZ" sz="4800" i="1" dirty="0"/>
              <a:t> | Psychologie.cz</a:t>
            </a:r>
            <a:r>
              <a:rPr lang="cs-CZ" sz="4800" dirty="0"/>
              <a:t> [online]. Copyright © Copyright </a:t>
            </a:r>
            <a:r>
              <a:rPr lang="cs-CZ" sz="4800" dirty="0" err="1"/>
              <a:t>Mindlab</a:t>
            </a:r>
            <a:r>
              <a:rPr lang="cs-CZ" sz="4800" dirty="0"/>
              <a:t> s.r.o. [cit. 29.04.2020]. Dostupné z: </a:t>
            </a:r>
            <a:r>
              <a:rPr lang="cs-CZ" sz="4800" dirty="0">
                <a:hlinkClick r:id="rId5"/>
              </a:rPr>
              <a:t>https://psychologie.cz/chronicka-obet/</a:t>
            </a:r>
            <a:endParaRPr lang="cs-CZ" sz="4800" dirty="0"/>
          </a:p>
          <a:p>
            <a:r>
              <a:rPr lang="cs-CZ" sz="4800" dirty="0"/>
              <a:t>Inkluzivní škola.cz</a:t>
            </a:r>
            <a:r>
              <a:rPr lang="cs-CZ" sz="4800" i="1" dirty="0"/>
              <a:t>. Předcházení xenofobii a rasismu</a:t>
            </a:r>
            <a:r>
              <a:rPr lang="cs-CZ" sz="4800" dirty="0"/>
              <a:t> [online]. Dostupné z: </a:t>
            </a:r>
            <a:r>
              <a:rPr lang="cs-CZ" sz="4800" dirty="0">
                <a:hlinkClick r:id="rId6"/>
              </a:rPr>
              <a:t>https://www.inkluzivniskola.cz/organizace-integrace-cizincu/predchazeni-xenofobii-rasismu</a:t>
            </a:r>
            <a:endParaRPr lang="cs-CZ" sz="4800" dirty="0"/>
          </a:p>
          <a:p>
            <a:r>
              <a:rPr lang="cs-CZ" sz="4800" dirty="0"/>
              <a:t>Prevence-info.cz. Xenofobie [online]. Dostupné z:</a:t>
            </a:r>
            <a:r>
              <a:rPr lang="cs-CZ" sz="4800" dirty="0">
                <a:hlinkClick r:id="rId7"/>
              </a:rPr>
              <a:t> http://www.prevence-info.cz/typy-rizikoveho-chovani/xenofobie</a:t>
            </a:r>
            <a:endParaRPr lang="cs-CZ" sz="4800" dirty="0"/>
          </a:p>
          <a:p>
            <a:r>
              <a:rPr lang="cs-CZ" sz="4800" dirty="0"/>
              <a:t>ZŠ Boskovice. </a:t>
            </a:r>
            <a:r>
              <a:rPr lang="cs-CZ" sz="4800" i="1" dirty="0"/>
              <a:t>Praktická příručka multikulturní výchovy pro 2. stupeň základní školy </a:t>
            </a:r>
            <a:r>
              <a:rPr lang="cs-CZ" sz="4800" dirty="0"/>
              <a:t>[online]. Dostupné z: </a:t>
            </a:r>
            <a:r>
              <a:rPr lang="cs-CZ" sz="4800" dirty="0">
                <a:hlinkClick r:id="rId8"/>
              </a:rPr>
              <a:t>http://zs.boskovice.cz/projekt_13_duben/prirucka_MV_02.pdf</a:t>
            </a:r>
            <a:endParaRPr lang="cs-CZ" sz="4800" dirty="0"/>
          </a:p>
          <a:p>
            <a:r>
              <a:rPr lang="cs-CZ" sz="4800" dirty="0"/>
              <a:t>Veronika Kopuletá. </a:t>
            </a:r>
            <a:r>
              <a:rPr lang="cs-CZ" sz="4800" i="1" dirty="0"/>
              <a:t>Projevy rasismu u dětí a mládeže,</a:t>
            </a:r>
            <a:r>
              <a:rPr lang="cs-CZ" sz="4800" dirty="0"/>
              <a:t> Bakalářská práce. Brno, 2005. Dostupné z: </a:t>
            </a:r>
            <a:r>
              <a:rPr lang="cs-CZ" sz="4800" dirty="0">
                <a:hlinkClick r:id="rId9"/>
              </a:rPr>
              <a:t>https://is.muni.cz/th/i45qh/bakalarska_prace_komplet.pdf</a:t>
            </a:r>
            <a:endParaRPr lang="cs-CZ" sz="4800" dirty="0"/>
          </a:p>
          <a:p>
            <a:r>
              <a:rPr lang="cs-CZ" sz="4800" dirty="0"/>
              <a:t>Eva Nováková. </a:t>
            </a:r>
            <a:r>
              <a:rPr lang="cs-CZ" sz="4800" i="1" dirty="0"/>
              <a:t>Rasismus a xenofobie</a:t>
            </a:r>
            <a:r>
              <a:rPr lang="cs-CZ" sz="4800" dirty="0"/>
              <a:t>, Bakalářská práce . Brno, 2006. Dostupné z: </a:t>
            </a:r>
            <a:r>
              <a:rPr lang="cs-CZ" sz="4800" dirty="0">
                <a:hlinkClick r:id="rId10"/>
              </a:rPr>
              <a:t>https://is.muni.cz/th/ieu08/BP_rasismus_a_xenofobie.pdf</a:t>
            </a:r>
            <a:endParaRPr lang="cs-CZ" sz="4800" dirty="0"/>
          </a:p>
          <a:p>
            <a:r>
              <a:rPr lang="cs-CZ" sz="4800" dirty="0"/>
              <a:t>MŠMT.CZ. </a:t>
            </a:r>
            <a:r>
              <a:rPr lang="cs-CZ" sz="4800" i="1" dirty="0"/>
              <a:t>Základní vzdělávací programy na podporu vzdělávání v jazycích národnostních menšin  multikulturní výchovy </a:t>
            </a:r>
            <a:r>
              <a:rPr lang="cs-CZ" sz="4800" dirty="0"/>
              <a:t>[online]. Dostupné z: </a:t>
            </a:r>
            <a:r>
              <a:rPr lang="cs-CZ" sz="4800" dirty="0">
                <a:hlinkClick r:id="rId11"/>
              </a:rPr>
              <a:t>http://www.msmt.cz/vzdelavani/zakladni-vzdelavani/programy-na-podporu-vzdelavani-v-jazycich-narodnostnich-mensin-a-multikulturni-vychovy</a:t>
            </a:r>
            <a:endParaRPr lang="cs-CZ" sz="4800" dirty="0"/>
          </a:p>
          <a:p>
            <a:r>
              <a:rPr lang="cs-CZ" sz="4800" dirty="0"/>
              <a:t>Metodický portál. </a:t>
            </a:r>
            <a:r>
              <a:rPr lang="cs-CZ" sz="4800" i="1" dirty="0"/>
              <a:t>Výchova k občanství </a:t>
            </a:r>
            <a:r>
              <a:rPr lang="cs-CZ" sz="4800" dirty="0"/>
              <a:t>[online]. Dostupné z: </a:t>
            </a:r>
            <a:r>
              <a:rPr lang="cs-CZ" sz="4800" dirty="0">
                <a:hlinkClick r:id="rId12"/>
              </a:rPr>
              <a:t>http://www.vychovakobcanstvi.cz/pvo/materialy?page=1&amp;perpage=100&amp;tk=115</a:t>
            </a:r>
            <a:endParaRPr lang="cs-CZ" sz="4800" dirty="0"/>
          </a:p>
          <a:p>
            <a:r>
              <a:rPr lang="cs-CZ" sz="4800" dirty="0"/>
              <a:t>RVP.CZ. Metodický portál inspirace a zkušenosti učitelů [online]. Dostupné z:</a:t>
            </a:r>
            <a:r>
              <a:rPr lang="cs-CZ" sz="4800" dirty="0">
                <a:hlinkClick r:id="rId13"/>
              </a:rPr>
              <a:t> https://rvp.cz/vyhledavani/3?q=rasismus&amp;s.x=0&amp;s.y=0</a:t>
            </a:r>
            <a:endParaRPr lang="cs-CZ" sz="4800" dirty="0"/>
          </a:p>
          <a:p>
            <a:endParaRPr lang="cs-CZ" sz="4800" dirty="0"/>
          </a:p>
          <a:p>
            <a:endParaRPr lang="cs-CZ" sz="4400" i="1" dirty="0"/>
          </a:p>
          <a:p>
            <a:endParaRPr lang="cs-CZ" i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316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FD124-360E-493C-92B9-021B25F7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Děkujeme za pozornost!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pic>
        <p:nvPicPr>
          <p:cNvPr id="5" name="Obrázek 4" descr="Obsah obrázku kreslení, hodiny, ložnice&#10;&#10;Popis byl vytvořen automaticky">
            <a:extLst>
              <a:ext uri="{FF2B5EF4-FFF2-40B4-BE49-F238E27FC236}">
                <a16:creationId xmlns:a16="http://schemas.microsoft.com/office/drawing/2014/main" id="{59E886BA-AE9D-4E0F-A137-46BC5716B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2019300"/>
            <a:ext cx="5829300" cy="40767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FBB3825-B06D-4DBF-AC01-9068FBA2E230}"/>
              </a:ext>
            </a:extLst>
          </p:cNvPr>
          <p:cNvSpPr txBox="1"/>
          <p:nvPr/>
        </p:nvSpPr>
        <p:spPr>
          <a:xfrm>
            <a:off x="3229121" y="6057900"/>
            <a:ext cx="602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Obr. 12: </a:t>
            </a:r>
            <a:r>
              <a:rPr lang="cs-CZ" sz="1600" dirty="0">
                <a:hlinkClick r:id="rId3"/>
              </a:rPr>
              <a:t>https://pixers.fr/posters/la-diversite-culturelle-34832923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3895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D3B7615-4EA4-4734-9E55-4A033C02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92" y="419993"/>
            <a:ext cx="4677525" cy="2212705"/>
          </a:xfrm>
        </p:spPr>
        <p:txBody>
          <a:bodyPr anchor="t">
            <a:normAutofit fontScale="90000"/>
          </a:bodyPr>
          <a:lstStyle/>
          <a:p>
            <a:r>
              <a:rPr lang="cs-CZ" sz="3600" u="sng" dirty="0"/>
              <a:t>Charakteristika dítěte u kterého se častěji vyskytuje agresivita</a:t>
            </a:r>
            <a:endParaRPr lang="en-US" sz="3600" u="sng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3EC82A8-BAC8-4F9B-A389-F1CCA552C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076025"/>
              </p:ext>
            </p:extLst>
          </p:nvPr>
        </p:nvGraphicFramePr>
        <p:xfrm>
          <a:off x="5339029" y="838200"/>
          <a:ext cx="5943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Obsah obrázku osoba, chlapec, dítě, mladý&#10;&#10;Popis byl vytvořen automaticky">
            <a:extLst>
              <a:ext uri="{FF2B5EF4-FFF2-40B4-BE49-F238E27FC236}">
                <a16:creationId xmlns:a16="http://schemas.microsoft.com/office/drawing/2014/main" id="{3740516F-DAD3-4A39-9D0A-B67EBF931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2" y="2468879"/>
            <a:ext cx="4831437" cy="28627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B6FCE19-1BC1-45B8-AC1A-42EB48501573}"/>
              </a:ext>
            </a:extLst>
          </p:cNvPr>
          <p:cNvSpPr txBox="1"/>
          <p:nvPr/>
        </p:nvSpPr>
        <p:spPr>
          <a:xfrm>
            <a:off x="204797" y="5357337"/>
            <a:ext cx="4831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3:</a:t>
            </a:r>
            <a:r>
              <a:rPr lang="cs-CZ" sz="1400" dirty="0">
                <a:hlinkClick r:id="rId8"/>
              </a:rPr>
              <a:t>https://zena.aktualne.cz/rodina/</a:t>
            </a:r>
            <a:r>
              <a:rPr lang="cs-CZ" sz="1400" dirty="0" err="1">
                <a:hlinkClick r:id="rId8"/>
              </a:rPr>
              <a:t>dzungle</a:t>
            </a:r>
            <a:r>
              <a:rPr lang="cs-CZ" sz="1400" dirty="0">
                <a:hlinkClick r:id="rId8"/>
              </a:rPr>
              <a:t>-v-</a:t>
            </a:r>
            <a:r>
              <a:rPr lang="cs-CZ" sz="1400" dirty="0" err="1">
                <a:hlinkClick r:id="rId8"/>
              </a:rPr>
              <a:t>plenkach</a:t>
            </a:r>
            <a:r>
              <a:rPr lang="cs-CZ" sz="1400" dirty="0">
                <a:hlinkClick r:id="rId8"/>
              </a:rPr>
              <a:t>-</a:t>
            </a:r>
            <a:r>
              <a:rPr lang="cs-CZ" sz="1400" dirty="0" err="1">
                <a:hlinkClick r:id="rId8"/>
              </a:rPr>
              <a:t>detska</a:t>
            </a:r>
            <a:r>
              <a:rPr lang="cs-CZ" sz="1400" dirty="0">
                <a:hlinkClick r:id="rId8"/>
              </a:rPr>
              <a:t>-agresivita-je-</a:t>
            </a:r>
            <a:r>
              <a:rPr lang="cs-CZ" sz="1400" dirty="0" err="1">
                <a:hlinkClick r:id="rId8"/>
              </a:rPr>
              <a:t>prirozena</a:t>
            </a:r>
            <a:r>
              <a:rPr lang="cs-CZ" sz="1400" dirty="0">
                <a:hlinkClick r:id="rId8"/>
              </a:rPr>
              <a:t>/r~i:article:779188/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7243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05B3E0-B47A-4FFE-AC7E-F6AB04E6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u="sng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Jak poznat agresora?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AFC7CD7-CD9D-4FDD-BC96-A9C17376F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27533"/>
              </p:ext>
            </p:extLst>
          </p:nvPr>
        </p:nvGraphicFramePr>
        <p:xfrm>
          <a:off x="977900" y="1905000"/>
          <a:ext cx="106553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21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B2F29F7-882D-4AEA-B7A0-0F47E13E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593186"/>
            <a:ext cx="5702300" cy="1134014"/>
          </a:xfrm>
        </p:spPr>
        <p:txBody>
          <a:bodyPr anchor="t">
            <a:normAutofit/>
          </a:bodyPr>
          <a:lstStyle/>
          <a:p>
            <a:pPr algn="ctr"/>
            <a:r>
              <a:rPr lang="cs-CZ" sz="4000" u="sng" dirty="0"/>
              <a:t>Motivy agresora</a:t>
            </a:r>
            <a:endParaRPr lang="en-US" sz="4000" u="sng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3FB9956-C335-4E8F-B94B-C9A228D49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106468"/>
              </p:ext>
            </p:extLst>
          </p:nvPr>
        </p:nvGraphicFramePr>
        <p:xfrm>
          <a:off x="2322146" y="1233460"/>
          <a:ext cx="8074855" cy="533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8B06DFD-1696-4EAA-9027-436BF9F30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1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D1C0CF-5579-42FF-BBC7-87768FC8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15" y="685801"/>
            <a:ext cx="3549121" cy="1371600"/>
          </a:xfrm>
        </p:spPr>
        <p:txBody>
          <a:bodyPr anchor="t">
            <a:normAutofit/>
          </a:bodyPr>
          <a:lstStyle/>
          <a:p>
            <a:r>
              <a:rPr lang="cs-CZ" sz="3600" u="sng" dirty="0"/>
              <a:t>Jak můžeme poznat oběť?</a:t>
            </a:r>
            <a:endParaRPr lang="en-US" sz="3600" u="sng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78CEF0C-5EF1-40C6-812F-0A63A2D51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993199"/>
              </p:ext>
            </p:extLst>
          </p:nvPr>
        </p:nvGraphicFramePr>
        <p:xfrm>
          <a:off x="5165169" y="762000"/>
          <a:ext cx="6716170" cy="577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68D7198-B250-439B-99F1-E5BB0A9AF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661" y="5486399"/>
            <a:ext cx="4613031" cy="1055077"/>
          </a:xfrm>
        </p:spPr>
        <p:txBody>
          <a:bodyPr>
            <a:normAutofit/>
          </a:bodyPr>
          <a:lstStyle/>
          <a:p>
            <a:r>
              <a:rPr lang="cs-CZ" sz="1050" dirty="0"/>
              <a:t>Obr. 4: </a:t>
            </a:r>
            <a:r>
              <a:rPr lang="cs-CZ" sz="1050" dirty="0">
                <a:hlinkClick r:id="rId7"/>
              </a:rPr>
              <a:t>https://gokids.cz/agresivita-u-deti-od-0-do-3-let-veku-ditete/?utm_source=Go%20Kids%20Magaz%C3%ADn&amp;utm_campaign=b510e8e895-magazin_4&amp;utm_medium=email&amp;utm_term=0_21a3cdd555-b510e8e895-52255729</a:t>
            </a:r>
            <a:endParaRPr lang="en-US" sz="1050" dirty="0"/>
          </a:p>
        </p:txBody>
      </p:sp>
      <p:pic>
        <p:nvPicPr>
          <p:cNvPr id="6" name="Obrázek 5" descr="Obsah obrázku dívka, mladý, malé, držení&#10;&#10;Popis byl vytvořen automaticky">
            <a:extLst>
              <a:ext uri="{FF2B5EF4-FFF2-40B4-BE49-F238E27FC236}">
                <a16:creationId xmlns:a16="http://schemas.microsoft.com/office/drawing/2014/main" id="{ED2B9478-B021-4329-B3D9-EE0DD0A972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" y="2151776"/>
            <a:ext cx="4996358" cy="33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9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D8D50DA-7D40-43F7-A3E6-DFD6A2E6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325900"/>
            <a:ext cx="10668000" cy="1524000"/>
          </a:xfrm>
        </p:spPr>
        <p:txBody>
          <a:bodyPr anchor="ctr">
            <a:normAutofit/>
          </a:bodyPr>
          <a:lstStyle/>
          <a:p>
            <a:r>
              <a:rPr lang="cs-CZ" dirty="0"/>
              <a:t>Šikana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3A2C4F-C12C-484A-9433-DBA70B6A8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8" y="1561514"/>
            <a:ext cx="5334002" cy="52075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cs-CZ" sz="1900" dirty="0"/>
              <a:t>Pokud agresivní chování bude splňovat tyto podmínky, dá se hovořit o šikaně: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cs-CZ" sz="1900" dirty="0"/>
              <a:t>	- převaha síly nad obětí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cs-CZ" sz="1900" dirty="0"/>
              <a:t>	- oběť vnímá útok jako nepříjemný</a:t>
            </a:r>
          </a:p>
          <a:p>
            <a:pPr>
              <a:lnSpc>
                <a:spcPct val="115000"/>
              </a:lnSpc>
            </a:pPr>
            <a:r>
              <a:rPr lang="cs-CZ" sz="1900" dirty="0"/>
              <a:t>Slovo šikana pochází z francouzského slova </a:t>
            </a:r>
            <a:r>
              <a:rPr lang="cs-CZ" sz="1900" i="1" dirty="0" err="1"/>
              <a:t>chicane</a:t>
            </a:r>
            <a:endParaRPr lang="cs-CZ" sz="1900" i="1" dirty="0"/>
          </a:p>
          <a:p>
            <a:pPr>
              <a:lnSpc>
                <a:spcPct val="115000"/>
              </a:lnSpc>
            </a:pPr>
            <a:r>
              <a:rPr lang="cs-CZ" sz="1900" dirty="0"/>
              <a:t>Jedná se o obtěžování až týrání jedince </a:t>
            </a:r>
          </a:p>
          <a:p>
            <a:pPr>
              <a:lnSpc>
                <a:spcPct val="115000"/>
              </a:lnSpc>
            </a:pPr>
            <a:r>
              <a:rPr lang="cs-CZ" sz="1900" dirty="0"/>
              <a:t>Obtěžování může být psychické, fyzické nebo kombinace obojího</a:t>
            </a:r>
          </a:p>
          <a:p>
            <a:pPr>
              <a:lnSpc>
                <a:spcPct val="115000"/>
              </a:lnSpc>
            </a:pPr>
            <a:r>
              <a:rPr lang="cs-CZ" sz="1900" dirty="0"/>
              <a:t>Objevuje se ve všech věkových i sociálních  skupinách </a:t>
            </a:r>
          </a:p>
          <a:p>
            <a:pPr>
              <a:lnSpc>
                <a:spcPct val="115000"/>
              </a:lnSpc>
            </a:pPr>
            <a:r>
              <a:rPr lang="cs-CZ" sz="1900" dirty="0"/>
              <a:t>K šikaně často dochází v uzavřené skupině – např. škola, vězení, práce, vojna</a:t>
            </a:r>
          </a:p>
          <a:p>
            <a:pPr>
              <a:lnSpc>
                <a:spcPct val="115000"/>
              </a:lnSpc>
            </a:pPr>
            <a:r>
              <a:rPr lang="cs-CZ" sz="1900" b="1" dirty="0"/>
              <a:t>Důležitá je prevence šikany!</a:t>
            </a:r>
          </a:p>
          <a:p>
            <a:pPr marL="0" indent="0">
              <a:lnSpc>
                <a:spcPct val="115000"/>
              </a:lnSpc>
              <a:buNone/>
            </a:pPr>
            <a:endParaRPr lang="cs-CZ" sz="1200" dirty="0"/>
          </a:p>
          <a:p>
            <a:pPr>
              <a:lnSpc>
                <a:spcPct val="115000"/>
              </a:lnSpc>
            </a:pPr>
            <a:endParaRPr lang="en-US" sz="1200" dirty="0"/>
          </a:p>
        </p:txBody>
      </p:sp>
      <p:pic>
        <p:nvPicPr>
          <p:cNvPr id="10" name="Zástupný obsah 9" descr="Obsah obrázku osoba, dívka, malé, mladý&#10;&#10;Popis byl vytvořen automaticky">
            <a:extLst>
              <a:ext uri="{FF2B5EF4-FFF2-40B4-BE49-F238E27FC236}">
                <a16:creationId xmlns:a16="http://schemas.microsoft.com/office/drawing/2014/main" id="{C36A3698-A66C-4C41-B6CB-F2F33B72DA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3" y="1228615"/>
            <a:ext cx="5151437" cy="3438341"/>
          </a:xfr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9059FD4-F5E1-4AB3-9C5A-5486E26B931E}"/>
              </a:ext>
            </a:extLst>
          </p:cNvPr>
          <p:cNvSpPr txBox="1"/>
          <p:nvPr/>
        </p:nvSpPr>
        <p:spPr>
          <a:xfrm>
            <a:off x="6278883" y="4853354"/>
            <a:ext cx="5151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5: </a:t>
            </a:r>
            <a:r>
              <a:rPr lang="cs-CZ" sz="1400" dirty="0">
                <a:hlinkClick r:id="rId3"/>
              </a:rPr>
              <a:t>https://www.hellenictherapy.com/post/2018/02/20/what-to-do-if-your-child-is-being-bullied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2151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9F528-1386-40AD-95F7-99C4F053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50900"/>
            <a:ext cx="3549121" cy="1371600"/>
          </a:xfrm>
        </p:spPr>
        <p:txBody>
          <a:bodyPr anchor="t">
            <a:normAutofit/>
          </a:bodyPr>
          <a:lstStyle/>
          <a:p>
            <a:r>
              <a:rPr lang="cs-CZ" sz="3200" u="sng" dirty="0"/>
              <a:t>Typy šikany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B91A6A7-41F8-4F37-A9C7-30661A79C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5565913"/>
            <a:ext cx="4247322" cy="53008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Obr. 6: </a:t>
            </a:r>
            <a:r>
              <a:rPr lang="cs-CZ" dirty="0">
                <a:hlinkClick r:id="rId2"/>
              </a:rPr>
              <a:t>https://www.securitymagazin.cz/security/rodice-pozor-sikana-mezi-detmi-je-skryte-nebezpeci-1404043411.html</a:t>
            </a:r>
            <a:endParaRPr lang="en-US" dirty="0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BFE2B393-D65D-4F4F-96A6-F1B319FC9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513671"/>
              </p:ext>
            </p:extLst>
          </p:nvPr>
        </p:nvGraphicFramePr>
        <p:xfrm>
          <a:off x="5334000" y="762001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 descr="Obsah obrázku osoba, dítě, mladý, chlapec&#10;&#10;Popis byl vytvořen automaticky">
            <a:extLst>
              <a:ext uri="{FF2B5EF4-FFF2-40B4-BE49-F238E27FC236}">
                <a16:creationId xmlns:a16="http://schemas.microsoft.com/office/drawing/2014/main" id="{B5BDD13B-720B-407D-ACFB-0CFEF12A2F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t="2603" r="16098" b="2790"/>
          <a:stretch/>
        </p:blipFill>
        <p:spPr>
          <a:xfrm>
            <a:off x="762000" y="1805608"/>
            <a:ext cx="3986259" cy="36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9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917D4-339A-4298-A92D-355CE3F5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1" y="665923"/>
            <a:ext cx="3549121" cy="1371600"/>
          </a:xfrm>
        </p:spPr>
        <p:txBody>
          <a:bodyPr anchor="t">
            <a:normAutofit/>
          </a:bodyPr>
          <a:lstStyle/>
          <a:p>
            <a:r>
              <a:rPr lang="cs-CZ" sz="3200" u="sng" dirty="0"/>
              <a:t>Fáze šikany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E7F9B6E-73B8-4ABF-9941-BADD08790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30313"/>
              </p:ext>
            </p:extLst>
          </p:nvPr>
        </p:nvGraphicFramePr>
        <p:xfrm>
          <a:off x="5103812" y="609600"/>
          <a:ext cx="6643687" cy="572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50D7DA2-9A66-4813-A571-D10301DDE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5426766"/>
            <a:ext cx="3810000" cy="43732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Obr.7: </a:t>
            </a:r>
            <a:r>
              <a:rPr lang="cs-CZ" dirty="0">
                <a:hlinkClick r:id="rId7"/>
              </a:rPr>
              <a:t>https://www.novinky.cz/zena/deti/clanek/sikana-muze-mit-mnoho-podob-239306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0F34A8-A71B-4810-A224-3E1418C00C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74" t="2165" r="13826"/>
          <a:stretch/>
        </p:blipFill>
        <p:spPr>
          <a:xfrm>
            <a:off x="328054" y="1848679"/>
            <a:ext cx="4681268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9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2217</Words>
  <Application>Microsoft Office PowerPoint</Application>
  <PresentationFormat>Širokoúhlá obrazovka</PresentationFormat>
  <Paragraphs>212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Síť</vt:lpstr>
      <vt:lpstr>Agresivita a šikana ve školním prostředí</vt:lpstr>
      <vt:lpstr>Agresivita</vt:lpstr>
      <vt:lpstr>Charakteristika dítěte u kterého se častěji vyskytuje agresivita</vt:lpstr>
      <vt:lpstr>Jak poznat agresora?</vt:lpstr>
      <vt:lpstr>Motivy agresora</vt:lpstr>
      <vt:lpstr>Jak můžeme poznat oběť?</vt:lpstr>
      <vt:lpstr>Šikana</vt:lpstr>
      <vt:lpstr>Typy šikany</vt:lpstr>
      <vt:lpstr>Fáze šikany</vt:lpstr>
      <vt:lpstr>Šikana ve škole</vt:lpstr>
      <vt:lpstr>Šikana ve třídě</vt:lpstr>
      <vt:lpstr>Metody řešení šikany podle Koláře</vt:lpstr>
      <vt:lpstr>Při mapování šikany je potřeba najít odpovědi na tyto otázky</vt:lpstr>
      <vt:lpstr>Co může udělat učitel</vt:lpstr>
      <vt:lpstr>Dopady šikany</vt:lpstr>
      <vt:lpstr>Videa</vt:lpstr>
      <vt:lpstr>Xenofobie</vt:lpstr>
      <vt:lpstr>Rasismus</vt:lpstr>
      <vt:lpstr>Rasové násilí</vt:lpstr>
      <vt:lpstr>Projevy rasismu a xenofobie ve škole</vt:lpstr>
      <vt:lpstr>Oběti rasismu a xenofobie</vt:lpstr>
      <vt:lpstr>Primární prevence xenofobie a rasismu</vt:lpstr>
      <vt:lpstr>Sekundární prevence</vt:lpstr>
      <vt:lpstr>Tipy pro učitele – metodické materiály</vt:lpstr>
      <vt:lpstr>Otázky na opakování: </vt:lpstr>
      <vt:lpstr>Použité zdroje:</vt:lpstr>
      <vt:lpstr>Děkujeme za pozornost!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Agresivita a šikana ve školním prostředí</dc:title>
  <dc:creator>Markéta Požárová</dc:creator>
  <cp:lastModifiedBy>Markéta Požárová</cp:lastModifiedBy>
  <cp:revision>2</cp:revision>
  <dcterms:created xsi:type="dcterms:W3CDTF">2020-04-29T16:51:31Z</dcterms:created>
  <dcterms:modified xsi:type="dcterms:W3CDTF">2020-04-29T17:08:53Z</dcterms:modified>
</cp:coreProperties>
</file>