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62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44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49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40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9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76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72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45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51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01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4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05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EBA48-52F4-47F8-B349-E3DF50D23D25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60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Krevní </a:t>
            </a:r>
            <a:r>
              <a:rPr lang="cs-CZ" dirty="0" smtClean="0"/>
              <a:t>buňky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693400" cy="4906963"/>
          </a:xfrm>
        </p:spPr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b="1" u="sng" dirty="0" smtClean="0"/>
              <a:t>Úkol č. 1: </a:t>
            </a:r>
            <a:r>
              <a:rPr lang="cs-CZ" b="1" u="sng" dirty="0"/>
              <a:t>Pozorování a zakreslení trvalých preparátů leukocytů člověka – krevní roztěry</a:t>
            </a:r>
            <a:r>
              <a:rPr lang="cs-CZ" b="1" u="sng" dirty="0" smtClean="0"/>
              <a:t>:</a:t>
            </a:r>
          </a:p>
          <a:p>
            <a:r>
              <a:rPr lang="cs-CZ" u="sng" dirty="0" smtClean="0"/>
              <a:t>tyčka (nezralý </a:t>
            </a:r>
            <a:r>
              <a:rPr lang="cs-CZ" u="sng" dirty="0" err="1" smtClean="0"/>
              <a:t>neutrofil</a:t>
            </a:r>
            <a:r>
              <a:rPr lang="cs-CZ" u="sng" dirty="0" smtClean="0"/>
              <a:t>) (1%)</a:t>
            </a:r>
            <a:endParaRPr lang="cs-CZ" u="sng" dirty="0"/>
          </a:p>
          <a:p>
            <a:pPr lvl="0"/>
            <a:r>
              <a:rPr lang="cs-CZ" dirty="0"/>
              <a:t>neutrofilní granulocyt (60-70%)</a:t>
            </a:r>
          </a:p>
          <a:p>
            <a:pPr lvl="0"/>
            <a:r>
              <a:rPr lang="cs-CZ" dirty="0"/>
              <a:t>lymfocyt (20-35%)</a:t>
            </a:r>
          </a:p>
          <a:p>
            <a:pPr lvl="0"/>
            <a:r>
              <a:rPr lang="cs-CZ" dirty="0"/>
              <a:t>monocyt (6-8%)</a:t>
            </a:r>
          </a:p>
          <a:p>
            <a:pPr lvl="0"/>
            <a:r>
              <a:rPr lang="cs-CZ" dirty="0"/>
              <a:t>eosinofilní granulocyt (2-4%)</a:t>
            </a:r>
          </a:p>
          <a:p>
            <a:pPr lvl="0"/>
            <a:r>
              <a:rPr lang="cs-CZ" dirty="0"/>
              <a:t>bazofilní granulocyt </a:t>
            </a:r>
            <a:r>
              <a:rPr lang="cs-CZ" dirty="0" smtClean="0"/>
              <a:t>(0,5-1%)</a:t>
            </a:r>
            <a:r>
              <a:rPr lang="cs-CZ" dirty="0"/>
              <a:t> </a:t>
            </a: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47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424598"/>
            <a:ext cx="5582163" cy="6230202"/>
          </a:xfrm>
        </p:spPr>
      </p:pic>
    </p:spTree>
    <p:extLst>
      <p:ext uri="{BB962C8B-B14F-4D97-AF65-F5344CB8AC3E}">
        <p14:creationId xmlns:p14="http://schemas.microsoft.com/office/powerpoint/2010/main" val="256189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00" y="0"/>
            <a:ext cx="6135878" cy="681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9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379" y="1004888"/>
            <a:ext cx="6154921" cy="435133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217929"/>
            <a:ext cx="4857750" cy="370808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727200" y="6007100"/>
            <a:ext cx="301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Neutrofil</a:t>
            </a:r>
            <a:r>
              <a:rPr lang="cs-CZ" dirty="0" smtClean="0"/>
              <a:t> </a:t>
            </a:r>
            <a:r>
              <a:rPr lang="cs-CZ" dirty="0" err="1" smtClean="0"/>
              <a:t>zraly</a:t>
            </a:r>
            <a:r>
              <a:rPr lang="cs-CZ" dirty="0" smtClean="0"/>
              <a:t>, </a:t>
            </a:r>
            <a:r>
              <a:rPr lang="cs-CZ" dirty="0" err="1" smtClean="0"/>
              <a:t>neutrofil</a:t>
            </a:r>
            <a:r>
              <a:rPr lang="cs-CZ" dirty="0" smtClean="0"/>
              <a:t>, tyčka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42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333" y="114300"/>
            <a:ext cx="9739133" cy="6858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42439" cy="46101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01700" y="4965700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eosinofil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03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42" y="533400"/>
            <a:ext cx="7449527" cy="563086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2" y="368300"/>
            <a:ext cx="4114800" cy="34036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0200" y="4414083"/>
            <a:ext cx="80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bazofil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03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700"/>
            <a:ext cx="12161869" cy="513575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300" y="2616200"/>
            <a:ext cx="5638800" cy="37592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178800" y="6375400"/>
            <a:ext cx="1945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Monocyt, lymfocyt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617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Širokoúhlá obrazovka</PresentationFormat>
  <Paragraphs>13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Krevní buňky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Uživatel systému Windows</cp:lastModifiedBy>
  <cp:revision>7</cp:revision>
  <dcterms:created xsi:type="dcterms:W3CDTF">2019-04-23T08:39:35Z</dcterms:created>
  <dcterms:modified xsi:type="dcterms:W3CDTF">2021-04-27T05:38:05Z</dcterms:modified>
</cp:coreProperties>
</file>