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C456-6AB9-4CD4-984A-C296669AD3C1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2FFA3-E534-4D5B-A9F5-E47F7ED45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2485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C456-6AB9-4CD4-984A-C296669AD3C1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2FFA3-E534-4D5B-A9F5-E47F7ED45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3969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C456-6AB9-4CD4-984A-C296669AD3C1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2FFA3-E534-4D5B-A9F5-E47F7ED45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6282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C456-6AB9-4CD4-984A-C296669AD3C1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2FFA3-E534-4D5B-A9F5-E47F7ED45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81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C456-6AB9-4CD4-984A-C296669AD3C1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2FFA3-E534-4D5B-A9F5-E47F7ED45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6304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C456-6AB9-4CD4-984A-C296669AD3C1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2FFA3-E534-4D5B-A9F5-E47F7ED45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237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C456-6AB9-4CD4-984A-C296669AD3C1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2FFA3-E534-4D5B-A9F5-E47F7ED45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1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C456-6AB9-4CD4-984A-C296669AD3C1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2FFA3-E534-4D5B-A9F5-E47F7ED45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032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C456-6AB9-4CD4-984A-C296669AD3C1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2FFA3-E534-4D5B-A9F5-E47F7ED45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0655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C456-6AB9-4CD4-984A-C296669AD3C1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2FFA3-E534-4D5B-A9F5-E47F7ED45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1531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C456-6AB9-4CD4-984A-C296669AD3C1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2FFA3-E534-4D5B-A9F5-E47F7ED45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9035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FC456-6AB9-4CD4-984A-C296669AD3C1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2FFA3-E534-4D5B-A9F5-E47F7ED454C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63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HISTORICKÁ GEOGRAFIE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78673" y="4284616"/>
            <a:ext cx="11660777" cy="973183"/>
          </a:xfrm>
        </p:spPr>
        <p:txBody>
          <a:bodyPr>
            <a:normAutofit/>
          </a:bodyPr>
          <a:lstStyle/>
          <a:p>
            <a:r>
              <a:rPr lang="cs-CZ" sz="4800" b="1" dirty="0" smtClean="0"/>
              <a:t>VÝVOJ SVĚTSKÉ A CÍRKEVNÍ SPRÁVY</a:t>
            </a:r>
            <a:endParaRPr lang="cs-CZ" sz="4800" b="1" dirty="0"/>
          </a:p>
        </p:txBody>
      </p:sp>
    </p:spTree>
    <p:extLst>
      <p:ext uri="{BB962C8B-B14F-4D97-AF65-F5344CB8AC3E}">
        <p14:creationId xmlns:p14="http://schemas.microsoft.com/office/powerpoint/2010/main" val="3549141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86"/>
            <a:ext cx="12284926" cy="680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33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0"/>
            <a:ext cx="11638503" cy="677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55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" y="56129"/>
            <a:ext cx="10941167" cy="680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92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7" y="-15241"/>
            <a:ext cx="9974424" cy="698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04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18" y="156753"/>
            <a:ext cx="10343812" cy="637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17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1" y="33760"/>
            <a:ext cx="7701642" cy="682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13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-2041"/>
            <a:ext cx="10708356" cy="686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39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21" y="0"/>
            <a:ext cx="10458624" cy="692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69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51" y="-44675"/>
            <a:ext cx="9587049" cy="690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89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ZEMSKÉ STEZKY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27" y="913165"/>
            <a:ext cx="9803673" cy="662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16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3" y="49669"/>
            <a:ext cx="11086011" cy="696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06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6000" dirty="0" smtClean="0"/>
              <a:t>ÚZEMNÍ VÝVOJ</a:t>
            </a:r>
            <a:endParaRPr lang="cs-CZ" sz="6000" dirty="0"/>
          </a:p>
        </p:txBody>
      </p:sp>
    </p:spTree>
    <p:extLst>
      <p:ext uri="{BB962C8B-B14F-4D97-AF65-F5344CB8AC3E}">
        <p14:creationId xmlns:p14="http://schemas.microsoft.com/office/powerpoint/2010/main" val="1211404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50" y="95793"/>
            <a:ext cx="7001692" cy="66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02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782" y="139337"/>
            <a:ext cx="6881099" cy="680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90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140" y="0"/>
            <a:ext cx="6901679" cy="66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79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823" y="0"/>
            <a:ext cx="7521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3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49" y="139337"/>
            <a:ext cx="7053005" cy="695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68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36" y="95795"/>
            <a:ext cx="7280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69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891" y="0"/>
            <a:ext cx="9909810" cy="710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13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13" y="0"/>
            <a:ext cx="10065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51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7" y="-45780"/>
            <a:ext cx="9775861" cy="690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70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338" y="-153797"/>
            <a:ext cx="8637301" cy="752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73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91" y="0"/>
            <a:ext cx="9751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76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658"/>
            <a:ext cx="12192000" cy="624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34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49"/>
            <a:ext cx="12192000" cy="634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1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098"/>
            <a:ext cx="12192000" cy="639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58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39" y="139337"/>
            <a:ext cx="10352751" cy="647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01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45" y="226423"/>
            <a:ext cx="10463155" cy="663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93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7" y="0"/>
            <a:ext cx="11103429" cy="710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7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671" y="156754"/>
            <a:ext cx="12836850" cy="657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38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257" y="309588"/>
            <a:ext cx="12447257" cy="609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08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2" y="-240517"/>
            <a:ext cx="11377204" cy="718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0600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12</Words>
  <Application>Microsoft Office PowerPoint</Application>
  <PresentationFormat>Širokoúhlá obrazovka</PresentationFormat>
  <Paragraphs>4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Motiv Office</vt:lpstr>
      <vt:lpstr>HISTORICKÁ GEOGRAFIE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ZEMSKÉ STEZKY </vt:lpstr>
      <vt:lpstr>ÚZEMNÍ VÝVOJ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HISTORICKÁ GEOGRAFIE</dc:title>
  <dc:creator>Jiří Mihola</dc:creator>
  <cp:lastModifiedBy>Jiří Mihola</cp:lastModifiedBy>
  <cp:revision>4</cp:revision>
  <dcterms:created xsi:type="dcterms:W3CDTF">2021-03-21T22:08:43Z</dcterms:created>
  <dcterms:modified xsi:type="dcterms:W3CDTF">2021-03-21T22:30:19Z</dcterms:modified>
</cp:coreProperties>
</file>