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86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72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0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51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1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75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0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4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8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11E459-DB28-4AC4-813D-EA11D0AA85A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8C11EB-87A1-41DE-AF69-EEF7AD83C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42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88E464-3D30-46C2-AD4B-979D8656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80" y="630315"/>
            <a:ext cx="9605639" cy="52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FA9B22-0353-4594-BE14-B4D3D546E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62" y="730188"/>
            <a:ext cx="8398275" cy="5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776F6D8-AF16-4812-8023-49D0AFA0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5" y="667095"/>
            <a:ext cx="9523809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0F1F9A9-074F-4B25-8A4D-E2F6A5D7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1" y="468297"/>
            <a:ext cx="9452371" cy="59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916E95-B0D5-400A-BE59-2DE7D954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568021"/>
            <a:ext cx="10626571" cy="55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1E1CA3-922D-4D70-B940-D50CC9F8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04" y="761260"/>
            <a:ext cx="7954391" cy="53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2E3322-ACD3-4105-A1CB-8E3B10CA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502451"/>
            <a:ext cx="8255000" cy="58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2E8E78A-0D0D-4B48-8093-669F286D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5" y="770137"/>
            <a:ext cx="9792070" cy="53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6F30A4-CD08-4FA8-917B-2E025A0FB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53" y="796771"/>
            <a:ext cx="9050694" cy="52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0CF68C-04FC-43FC-AB9D-27AEC0740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1" y="632533"/>
            <a:ext cx="8984757" cy="5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532C45A-F679-4444-8643-B61F578A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9" y="398386"/>
            <a:ext cx="9667782" cy="61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2438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4</cp:revision>
  <dcterms:created xsi:type="dcterms:W3CDTF">2020-10-05T14:30:17Z</dcterms:created>
  <dcterms:modified xsi:type="dcterms:W3CDTF">2020-10-05T16:46:45Z</dcterms:modified>
</cp:coreProperties>
</file>